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335" r:id="rId3"/>
    <p:sldId id="334" r:id="rId4"/>
    <p:sldId id="314" r:id="rId5"/>
    <p:sldId id="336" r:id="rId6"/>
    <p:sldId id="329" r:id="rId7"/>
    <p:sldId id="316" r:id="rId8"/>
    <p:sldId id="332" r:id="rId9"/>
    <p:sldId id="320" r:id="rId10"/>
    <p:sldId id="331" r:id="rId11"/>
    <p:sldId id="33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BEC07-D678-46C4-A219-6A5480FBA283}" v="6139" dt="2018-09-06T01:02:57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01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uel, Scott R" userId="edda2389-dc12-4c9d-8b80-8eebcd0be20b" providerId="ADAL" clId="{523BEC07-D678-46C4-A219-6A5480FBA283}"/>
    <pc:docChg chg="undo custSel addSld delSld modSld sldOrd">
      <pc:chgData name="Greuel, Scott R" userId="edda2389-dc12-4c9d-8b80-8eebcd0be20b" providerId="ADAL" clId="{523BEC07-D678-46C4-A219-6A5480FBA283}" dt="2018-09-06T01:02:57.554" v="6129" actId="20577"/>
      <pc:docMkLst>
        <pc:docMk/>
      </pc:docMkLst>
      <pc:sldChg chg="del">
        <pc:chgData name="Greuel, Scott R" userId="edda2389-dc12-4c9d-8b80-8eebcd0be20b" providerId="ADAL" clId="{523BEC07-D678-46C4-A219-6A5480FBA283}" dt="2018-09-05T23:55:58.683" v="4485" actId="2696"/>
        <pc:sldMkLst>
          <pc:docMk/>
          <pc:sldMk cId="3064076546" sldId="256"/>
        </pc:sldMkLst>
      </pc:sldChg>
      <pc:sldChg chg="del">
        <pc:chgData name="Greuel, Scott R" userId="edda2389-dc12-4c9d-8b80-8eebcd0be20b" providerId="ADAL" clId="{523BEC07-D678-46C4-A219-6A5480FBA283}" dt="2018-09-05T14:36:29.237" v="4" actId="2696"/>
        <pc:sldMkLst>
          <pc:docMk/>
          <pc:sldMk cId="759955171" sldId="258"/>
        </pc:sldMkLst>
      </pc:sldChg>
      <pc:sldChg chg="del">
        <pc:chgData name="Greuel, Scott R" userId="edda2389-dc12-4c9d-8b80-8eebcd0be20b" providerId="ADAL" clId="{523BEC07-D678-46C4-A219-6A5480FBA283}" dt="2018-09-05T14:36:31.972" v="6" actId="2696"/>
        <pc:sldMkLst>
          <pc:docMk/>
          <pc:sldMk cId="1120719635" sldId="259"/>
        </pc:sldMkLst>
      </pc:sldChg>
      <pc:sldChg chg="del">
        <pc:chgData name="Greuel, Scott R" userId="edda2389-dc12-4c9d-8b80-8eebcd0be20b" providerId="ADAL" clId="{523BEC07-D678-46C4-A219-6A5480FBA283}" dt="2018-09-05T16:10:29.165" v="3445" actId="2696"/>
        <pc:sldMkLst>
          <pc:docMk/>
          <pc:sldMk cId="3966641822" sldId="262"/>
        </pc:sldMkLst>
      </pc:sldChg>
      <pc:sldChg chg="del">
        <pc:chgData name="Greuel, Scott R" userId="edda2389-dc12-4c9d-8b80-8eebcd0be20b" providerId="ADAL" clId="{523BEC07-D678-46C4-A219-6A5480FBA283}" dt="2018-09-05T14:37:30.747" v="14" actId="2696"/>
        <pc:sldMkLst>
          <pc:docMk/>
          <pc:sldMk cId="997595020" sldId="263"/>
        </pc:sldMkLst>
      </pc:sldChg>
      <pc:sldChg chg="addSp delSp modSp">
        <pc:chgData name="Greuel, Scott R" userId="edda2389-dc12-4c9d-8b80-8eebcd0be20b" providerId="ADAL" clId="{523BEC07-D678-46C4-A219-6A5480FBA283}" dt="2018-09-06T00:59:19.323" v="6113" actId="20577"/>
        <pc:sldMkLst>
          <pc:docMk/>
          <pc:sldMk cId="1527202079" sldId="264"/>
        </pc:sldMkLst>
        <pc:spChg chg="mod">
          <ac:chgData name="Greuel, Scott R" userId="edda2389-dc12-4c9d-8b80-8eebcd0be20b" providerId="ADAL" clId="{523BEC07-D678-46C4-A219-6A5480FBA283}" dt="2018-09-06T00:59:13.587" v="6111" actId="14100"/>
          <ac:spMkLst>
            <pc:docMk/>
            <pc:sldMk cId="1527202079" sldId="264"/>
            <ac:spMk id="2" creationId="{8BE8C3F9-B4A4-4B87-A914-A90DD3661318}"/>
          </ac:spMkLst>
        </pc:spChg>
        <pc:spChg chg="del mod">
          <ac:chgData name="Greuel, Scott R" userId="edda2389-dc12-4c9d-8b80-8eebcd0be20b" providerId="ADAL" clId="{523BEC07-D678-46C4-A219-6A5480FBA283}" dt="2018-09-06T00:56:06.437" v="6086" actId="478"/>
          <ac:spMkLst>
            <pc:docMk/>
            <pc:sldMk cId="1527202079" sldId="264"/>
            <ac:spMk id="3" creationId="{557AD72D-2DD7-47CD-A5A5-5C33BDA05644}"/>
          </ac:spMkLst>
        </pc:spChg>
        <pc:spChg chg="del">
          <ac:chgData name="Greuel, Scott R" userId="edda2389-dc12-4c9d-8b80-8eebcd0be20b" providerId="ADAL" clId="{523BEC07-D678-46C4-A219-6A5480FBA283}" dt="2018-09-05T23:42:57.920" v="3717" actId="478"/>
          <ac:spMkLst>
            <pc:docMk/>
            <pc:sldMk cId="1527202079" sldId="264"/>
            <ac:spMk id="5" creationId="{2BE0BDFC-B56D-4448-82D1-C74AEB12D5C4}"/>
          </ac:spMkLst>
        </pc:spChg>
        <pc:spChg chg="add mod">
          <ac:chgData name="Greuel, Scott R" userId="edda2389-dc12-4c9d-8b80-8eebcd0be20b" providerId="ADAL" clId="{523BEC07-D678-46C4-A219-6A5480FBA283}" dt="2018-09-06T00:59:19.323" v="6113" actId="20577"/>
          <ac:spMkLst>
            <pc:docMk/>
            <pc:sldMk cId="1527202079" sldId="264"/>
            <ac:spMk id="6" creationId="{F753BA3A-25F5-499C-B5A4-C5FD7BF92702}"/>
          </ac:spMkLst>
        </pc:spChg>
        <pc:spChg chg="add del mod">
          <ac:chgData name="Greuel, Scott R" userId="edda2389-dc12-4c9d-8b80-8eebcd0be20b" providerId="ADAL" clId="{523BEC07-D678-46C4-A219-6A5480FBA283}" dt="2018-09-06T00:56:10.141" v="6087" actId="478"/>
          <ac:spMkLst>
            <pc:docMk/>
            <pc:sldMk cId="1527202079" sldId="264"/>
            <ac:spMk id="7" creationId="{F52D5B84-1AAA-4280-A06E-B14C2F29DC6C}"/>
          </ac:spMkLst>
        </pc:spChg>
        <pc:spChg chg="add del mod">
          <ac:chgData name="Greuel, Scott R" userId="edda2389-dc12-4c9d-8b80-8eebcd0be20b" providerId="ADAL" clId="{523BEC07-D678-46C4-A219-6A5480FBA283}" dt="2018-09-06T00:56:30.051" v="6094" actId="478"/>
          <ac:spMkLst>
            <pc:docMk/>
            <pc:sldMk cId="1527202079" sldId="264"/>
            <ac:spMk id="8" creationId="{88E162D3-35E7-49D8-A4DD-3EFD97A654F8}"/>
          </ac:spMkLst>
        </pc:spChg>
      </pc:sldChg>
      <pc:sldChg chg="del">
        <pc:chgData name="Greuel, Scott R" userId="edda2389-dc12-4c9d-8b80-8eebcd0be20b" providerId="ADAL" clId="{523BEC07-D678-46C4-A219-6A5480FBA283}" dt="2018-09-05T14:37:37.467" v="18" actId="2696"/>
        <pc:sldMkLst>
          <pc:docMk/>
          <pc:sldMk cId="3499551088" sldId="266"/>
        </pc:sldMkLst>
      </pc:sldChg>
      <pc:sldChg chg="del">
        <pc:chgData name="Greuel, Scott R" userId="edda2389-dc12-4c9d-8b80-8eebcd0be20b" providerId="ADAL" clId="{523BEC07-D678-46C4-A219-6A5480FBA283}" dt="2018-09-06T00:00:12.347" v="4946" actId="2696"/>
        <pc:sldMkLst>
          <pc:docMk/>
          <pc:sldMk cId="930178229" sldId="268"/>
        </pc:sldMkLst>
      </pc:sldChg>
      <pc:sldChg chg="del">
        <pc:chgData name="Greuel, Scott R" userId="edda2389-dc12-4c9d-8b80-8eebcd0be20b" providerId="ADAL" clId="{523BEC07-D678-46C4-A219-6A5480FBA283}" dt="2018-09-05T14:36:24.236" v="2" actId="2696"/>
        <pc:sldMkLst>
          <pc:docMk/>
          <pc:sldMk cId="3136454509" sldId="296"/>
        </pc:sldMkLst>
      </pc:sldChg>
      <pc:sldChg chg="del">
        <pc:chgData name="Greuel, Scott R" userId="edda2389-dc12-4c9d-8b80-8eebcd0be20b" providerId="ADAL" clId="{523BEC07-D678-46C4-A219-6A5480FBA283}" dt="2018-09-05T16:10:31.696" v="3446" actId="2696"/>
        <pc:sldMkLst>
          <pc:docMk/>
          <pc:sldMk cId="3424508498" sldId="301"/>
        </pc:sldMkLst>
      </pc:sldChg>
      <pc:sldChg chg="del">
        <pc:chgData name="Greuel, Scott R" userId="edda2389-dc12-4c9d-8b80-8eebcd0be20b" providerId="ADAL" clId="{523BEC07-D678-46C4-A219-6A5480FBA283}" dt="2018-09-05T14:37:28.716" v="13" actId="2696"/>
        <pc:sldMkLst>
          <pc:docMk/>
          <pc:sldMk cId="1187158376" sldId="305"/>
        </pc:sldMkLst>
      </pc:sldChg>
      <pc:sldChg chg="del">
        <pc:chgData name="Greuel, Scott R" userId="edda2389-dc12-4c9d-8b80-8eebcd0be20b" providerId="ADAL" clId="{523BEC07-D678-46C4-A219-6A5480FBA283}" dt="2018-09-05T14:37:33.341" v="15" actId="2696"/>
        <pc:sldMkLst>
          <pc:docMk/>
          <pc:sldMk cId="539738476" sldId="307"/>
        </pc:sldMkLst>
      </pc:sldChg>
      <pc:sldChg chg="del">
        <pc:chgData name="Greuel, Scott R" userId="edda2389-dc12-4c9d-8b80-8eebcd0be20b" providerId="ADAL" clId="{523BEC07-D678-46C4-A219-6A5480FBA283}" dt="2018-09-05T14:36:25.252" v="3" actId="2696"/>
        <pc:sldMkLst>
          <pc:docMk/>
          <pc:sldMk cId="2184869358" sldId="309"/>
        </pc:sldMkLst>
      </pc:sldChg>
      <pc:sldChg chg="addSp delSp modSp">
        <pc:chgData name="Greuel, Scott R" userId="edda2389-dc12-4c9d-8b80-8eebcd0be20b" providerId="ADAL" clId="{523BEC07-D678-46C4-A219-6A5480FBA283}" dt="2018-09-05T16:12:44.248" v="3578" actId="1076"/>
        <pc:sldMkLst>
          <pc:docMk/>
          <pc:sldMk cId="4099560788" sldId="314"/>
        </pc:sldMkLst>
        <pc:spChg chg="del">
          <ac:chgData name="Greuel, Scott R" userId="edda2389-dc12-4c9d-8b80-8eebcd0be20b" providerId="ADAL" clId="{523BEC07-D678-46C4-A219-6A5480FBA283}" dt="2018-09-05T16:10:05.008" v="3444" actId="478"/>
          <ac:spMkLst>
            <pc:docMk/>
            <pc:sldMk cId="4099560788" sldId="314"/>
            <ac:spMk id="2" creationId="{424A9C0A-A521-4F05-A186-4CE2121049D2}"/>
          </ac:spMkLst>
        </pc:spChg>
        <pc:spChg chg="add del mod">
          <ac:chgData name="Greuel, Scott R" userId="edda2389-dc12-4c9d-8b80-8eebcd0be20b" providerId="ADAL" clId="{523BEC07-D678-46C4-A219-6A5480FBA283}" dt="2018-09-05T16:12:30.418" v="3577" actId="478"/>
          <ac:spMkLst>
            <pc:docMk/>
            <pc:sldMk cId="4099560788" sldId="314"/>
            <ac:spMk id="4" creationId="{0CD25151-0486-4BC9-94B0-5CA23224385E}"/>
          </ac:spMkLst>
        </pc:spChg>
        <pc:spChg chg="del">
          <ac:chgData name="Greuel, Scott R" userId="edda2389-dc12-4c9d-8b80-8eebcd0be20b" providerId="ADAL" clId="{523BEC07-D678-46C4-A219-6A5480FBA283}" dt="2018-09-05T16:12:25.668" v="3574" actId="478"/>
          <ac:spMkLst>
            <pc:docMk/>
            <pc:sldMk cId="4099560788" sldId="314"/>
            <ac:spMk id="10" creationId="{A77FE2AF-39AD-4E8F-AF0A-565754DA04FD}"/>
          </ac:spMkLst>
        </pc:spChg>
        <pc:picChg chg="add del mod">
          <ac:chgData name="Greuel, Scott R" userId="edda2389-dc12-4c9d-8b80-8eebcd0be20b" providerId="ADAL" clId="{523BEC07-D678-46C4-A219-6A5480FBA283}" dt="2018-09-05T16:12:44.248" v="3578" actId="1076"/>
          <ac:picMkLst>
            <pc:docMk/>
            <pc:sldMk cId="4099560788" sldId="314"/>
            <ac:picMk id="11" creationId="{988BC52D-C600-4A8A-8706-8BA3C3AC7585}"/>
          </ac:picMkLst>
        </pc:picChg>
      </pc:sldChg>
      <pc:sldChg chg="del">
        <pc:chgData name="Greuel, Scott R" userId="edda2389-dc12-4c9d-8b80-8eebcd0be20b" providerId="ADAL" clId="{523BEC07-D678-46C4-A219-6A5480FBA283}" dt="2018-09-05T14:36:20.291" v="0" actId="2696"/>
        <pc:sldMkLst>
          <pc:docMk/>
          <pc:sldMk cId="1257677356" sldId="315"/>
        </pc:sldMkLst>
      </pc:sldChg>
      <pc:sldChg chg="delSp modSp">
        <pc:chgData name="Greuel, Scott R" userId="edda2389-dc12-4c9d-8b80-8eebcd0be20b" providerId="ADAL" clId="{523BEC07-D678-46C4-A219-6A5480FBA283}" dt="2018-09-06T00:58:46.519" v="6110" actId="20577"/>
        <pc:sldMkLst>
          <pc:docMk/>
          <pc:sldMk cId="2105278297" sldId="316"/>
        </pc:sldMkLst>
        <pc:spChg chg="mod">
          <ac:chgData name="Greuel, Scott R" userId="edda2389-dc12-4c9d-8b80-8eebcd0be20b" providerId="ADAL" clId="{523BEC07-D678-46C4-A219-6A5480FBA283}" dt="2018-09-05T14:38:12.749" v="66" actId="20577"/>
          <ac:spMkLst>
            <pc:docMk/>
            <pc:sldMk cId="2105278297" sldId="316"/>
            <ac:spMk id="2" creationId="{036B13F7-C9A5-4FDD-88CE-18E3FBA29630}"/>
          </ac:spMkLst>
        </pc:spChg>
        <pc:spChg chg="mod">
          <ac:chgData name="Greuel, Scott R" userId="edda2389-dc12-4c9d-8b80-8eebcd0be20b" providerId="ADAL" clId="{523BEC07-D678-46C4-A219-6A5480FBA283}" dt="2018-09-06T00:58:46.519" v="6110" actId="20577"/>
          <ac:spMkLst>
            <pc:docMk/>
            <pc:sldMk cId="2105278297" sldId="316"/>
            <ac:spMk id="3" creationId="{A44CC8E7-1469-4963-A0C3-DDDCFBE95606}"/>
          </ac:spMkLst>
        </pc:spChg>
        <pc:spChg chg="del">
          <ac:chgData name="Greuel, Scott R" userId="edda2389-dc12-4c9d-8b80-8eebcd0be20b" providerId="ADAL" clId="{523BEC07-D678-46C4-A219-6A5480FBA283}" dt="2018-09-05T16:08:59.131" v="3426" actId="478"/>
          <ac:spMkLst>
            <pc:docMk/>
            <pc:sldMk cId="2105278297" sldId="316"/>
            <ac:spMk id="4" creationId="{5A597E92-E9A1-4075-A7CC-DD5485738944}"/>
          </ac:spMkLst>
        </pc:spChg>
      </pc:sldChg>
      <pc:sldChg chg="delSp modSp">
        <pc:chgData name="Greuel, Scott R" userId="edda2389-dc12-4c9d-8b80-8eebcd0be20b" providerId="ADAL" clId="{523BEC07-D678-46C4-A219-6A5480FBA283}" dt="2018-09-05T16:08:49.898" v="3424" actId="478"/>
        <pc:sldMkLst>
          <pc:docMk/>
          <pc:sldMk cId="3959810940" sldId="320"/>
        </pc:sldMkLst>
        <pc:spChg chg="mod">
          <ac:chgData name="Greuel, Scott R" userId="edda2389-dc12-4c9d-8b80-8eebcd0be20b" providerId="ADAL" clId="{523BEC07-D678-46C4-A219-6A5480FBA283}" dt="2018-09-05T14:47:38.656" v="1137" actId="20577"/>
          <ac:spMkLst>
            <pc:docMk/>
            <pc:sldMk cId="3959810940" sldId="320"/>
            <ac:spMk id="2" creationId="{036B13F7-C9A5-4FDD-88CE-18E3FBA29630}"/>
          </ac:spMkLst>
        </pc:spChg>
        <pc:spChg chg="mod">
          <ac:chgData name="Greuel, Scott R" userId="edda2389-dc12-4c9d-8b80-8eebcd0be20b" providerId="ADAL" clId="{523BEC07-D678-46C4-A219-6A5480FBA283}" dt="2018-09-05T15:50:54.678" v="2514" actId="27636"/>
          <ac:spMkLst>
            <pc:docMk/>
            <pc:sldMk cId="3959810940" sldId="320"/>
            <ac:spMk id="3" creationId="{A44CC8E7-1469-4963-A0C3-DDDCFBE95606}"/>
          </ac:spMkLst>
        </pc:spChg>
        <pc:spChg chg="del">
          <ac:chgData name="Greuel, Scott R" userId="edda2389-dc12-4c9d-8b80-8eebcd0be20b" providerId="ADAL" clId="{523BEC07-D678-46C4-A219-6A5480FBA283}" dt="2018-09-05T16:08:49.898" v="3424" actId="478"/>
          <ac:spMkLst>
            <pc:docMk/>
            <pc:sldMk cId="3959810940" sldId="320"/>
            <ac:spMk id="4" creationId="{5A597E92-E9A1-4075-A7CC-DD5485738944}"/>
          </ac:spMkLst>
        </pc:spChg>
        <pc:picChg chg="mod">
          <ac:chgData name="Greuel, Scott R" userId="edda2389-dc12-4c9d-8b80-8eebcd0be20b" providerId="ADAL" clId="{523BEC07-D678-46C4-A219-6A5480FBA283}" dt="2018-09-05T15:26:19.222" v="1615" actId="1076"/>
          <ac:picMkLst>
            <pc:docMk/>
            <pc:sldMk cId="3959810940" sldId="320"/>
            <ac:picMk id="6" creationId="{29038206-871D-4DD5-83F6-34A972641230}"/>
          </ac:picMkLst>
        </pc:picChg>
        <pc:picChg chg="del">
          <ac:chgData name="Greuel, Scott R" userId="edda2389-dc12-4c9d-8b80-8eebcd0be20b" providerId="ADAL" clId="{523BEC07-D678-46C4-A219-6A5480FBA283}" dt="2018-09-05T15:26:31.111" v="1617" actId="478"/>
          <ac:picMkLst>
            <pc:docMk/>
            <pc:sldMk cId="3959810940" sldId="320"/>
            <ac:picMk id="7" creationId="{72DE30CA-7C67-405F-915D-258BBC37388D}"/>
          </ac:picMkLst>
        </pc:picChg>
      </pc:sldChg>
      <pc:sldChg chg="del">
        <pc:chgData name="Greuel, Scott R" userId="edda2389-dc12-4c9d-8b80-8eebcd0be20b" providerId="ADAL" clId="{523BEC07-D678-46C4-A219-6A5480FBA283}" dt="2018-09-05T15:52:01.770" v="2515" actId="2696"/>
        <pc:sldMkLst>
          <pc:docMk/>
          <pc:sldMk cId="3488324073" sldId="321"/>
        </pc:sldMkLst>
      </pc:sldChg>
      <pc:sldChg chg="del">
        <pc:chgData name="Greuel, Scott R" userId="edda2389-dc12-4c9d-8b80-8eebcd0be20b" providerId="ADAL" clId="{523BEC07-D678-46C4-A219-6A5480FBA283}" dt="2018-09-05T14:37:07.471" v="8" actId="2696"/>
        <pc:sldMkLst>
          <pc:docMk/>
          <pc:sldMk cId="2582072003" sldId="322"/>
        </pc:sldMkLst>
      </pc:sldChg>
      <pc:sldChg chg="del">
        <pc:chgData name="Greuel, Scott R" userId="edda2389-dc12-4c9d-8b80-8eebcd0be20b" providerId="ADAL" clId="{523BEC07-D678-46C4-A219-6A5480FBA283}" dt="2018-09-05T14:37:08.494" v="9" actId="2696"/>
        <pc:sldMkLst>
          <pc:docMk/>
          <pc:sldMk cId="90635122" sldId="323"/>
        </pc:sldMkLst>
      </pc:sldChg>
      <pc:sldChg chg="del">
        <pc:chgData name="Greuel, Scott R" userId="edda2389-dc12-4c9d-8b80-8eebcd0be20b" providerId="ADAL" clId="{523BEC07-D678-46C4-A219-6A5480FBA283}" dt="2018-09-05T15:53:33.820" v="2591" actId="2696"/>
        <pc:sldMkLst>
          <pc:docMk/>
          <pc:sldMk cId="1316605874" sldId="326"/>
        </pc:sldMkLst>
      </pc:sldChg>
      <pc:sldChg chg="del">
        <pc:chgData name="Greuel, Scott R" userId="edda2389-dc12-4c9d-8b80-8eebcd0be20b" providerId="ADAL" clId="{523BEC07-D678-46C4-A219-6A5480FBA283}" dt="2018-09-05T14:37:23.402" v="12" actId="2696"/>
        <pc:sldMkLst>
          <pc:docMk/>
          <pc:sldMk cId="755210153" sldId="327"/>
        </pc:sldMkLst>
      </pc:sldChg>
      <pc:sldChg chg="addSp modSp add del">
        <pc:chgData name="Greuel, Scott R" userId="edda2389-dc12-4c9d-8b80-8eebcd0be20b" providerId="ADAL" clId="{523BEC07-D678-46C4-A219-6A5480FBA283}" dt="2018-09-05T16:06:40.455" v="3276" actId="2696"/>
        <pc:sldMkLst>
          <pc:docMk/>
          <pc:sldMk cId="1082587743" sldId="328"/>
        </pc:sldMkLst>
        <pc:spChg chg="mod">
          <ac:chgData name="Greuel, Scott R" userId="edda2389-dc12-4c9d-8b80-8eebcd0be20b" providerId="ADAL" clId="{523BEC07-D678-46C4-A219-6A5480FBA283}" dt="2018-09-05T15:59:51.568" v="2936" actId="20577"/>
          <ac:spMkLst>
            <pc:docMk/>
            <pc:sldMk cId="1082587743" sldId="328"/>
            <ac:spMk id="2" creationId="{036B13F7-C9A5-4FDD-88CE-18E3FBA29630}"/>
          </ac:spMkLst>
        </pc:spChg>
        <pc:spChg chg="mod">
          <ac:chgData name="Greuel, Scott R" userId="edda2389-dc12-4c9d-8b80-8eebcd0be20b" providerId="ADAL" clId="{523BEC07-D678-46C4-A219-6A5480FBA283}" dt="2018-09-05T16:00:46.553" v="2960"/>
          <ac:spMkLst>
            <pc:docMk/>
            <pc:sldMk cId="1082587743" sldId="328"/>
            <ac:spMk id="3" creationId="{A44CC8E7-1469-4963-A0C3-DDDCFBE95606}"/>
          </ac:spMkLst>
        </pc:spChg>
        <pc:graphicFrameChg chg="add">
          <ac:chgData name="Greuel, Scott R" userId="edda2389-dc12-4c9d-8b80-8eebcd0be20b" providerId="ADAL" clId="{523BEC07-D678-46C4-A219-6A5480FBA283}" dt="2018-09-05T16:00:47.803" v="2961"/>
          <ac:graphicFrameMkLst>
            <pc:docMk/>
            <pc:sldMk cId="1082587743" sldId="328"/>
            <ac:graphicFrameMk id="5" creationId="{63AA732D-5AAC-47A0-8D2F-FE55E87A93A9}"/>
          </ac:graphicFrameMkLst>
        </pc:graphicFrameChg>
      </pc:sldChg>
      <pc:sldChg chg="delSp modSp">
        <pc:chgData name="Greuel, Scott R" userId="edda2389-dc12-4c9d-8b80-8eebcd0be20b" providerId="ADAL" clId="{523BEC07-D678-46C4-A219-6A5480FBA283}" dt="2018-09-06T00:58:18.074" v="6108" actId="20577"/>
        <pc:sldMkLst>
          <pc:docMk/>
          <pc:sldMk cId="710405604" sldId="329"/>
        </pc:sldMkLst>
        <pc:spChg chg="mod">
          <ac:chgData name="Greuel, Scott R" userId="edda2389-dc12-4c9d-8b80-8eebcd0be20b" providerId="ADAL" clId="{523BEC07-D678-46C4-A219-6A5480FBA283}" dt="2018-09-06T00:58:18.074" v="6108" actId="20577"/>
          <ac:spMkLst>
            <pc:docMk/>
            <pc:sldMk cId="710405604" sldId="329"/>
            <ac:spMk id="2" creationId="{036B13F7-C9A5-4FDD-88CE-18E3FBA29630}"/>
          </ac:spMkLst>
        </pc:spChg>
        <pc:spChg chg="del">
          <ac:chgData name="Greuel, Scott R" userId="edda2389-dc12-4c9d-8b80-8eebcd0be20b" providerId="ADAL" clId="{523BEC07-D678-46C4-A219-6A5480FBA283}" dt="2018-09-05T16:11:12.705" v="3485" actId="478"/>
          <ac:spMkLst>
            <pc:docMk/>
            <pc:sldMk cId="710405604" sldId="329"/>
            <ac:spMk id="4" creationId="{5A597E92-E9A1-4075-A7CC-DD5485738944}"/>
          </ac:spMkLst>
        </pc:spChg>
      </pc:sldChg>
      <pc:sldChg chg="delSp add del">
        <pc:chgData name="Greuel, Scott R" userId="edda2389-dc12-4c9d-8b80-8eebcd0be20b" providerId="ADAL" clId="{523BEC07-D678-46C4-A219-6A5480FBA283}" dt="2018-09-05T15:45:50.456" v="2384" actId="2696"/>
        <pc:sldMkLst>
          <pc:docMk/>
          <pc:sldMk cId="529602346" sldId="330"/>
        </pc:sldMkLst>
        <pc:picChg chg="del">
          <ac:chgData name="Greuel, Scott R" userId="edda2389-dc12-4c9d-8b80-8eebcd0be20b" providerId="ADAL" clId="{523BEC07-D678-46C4-A219-6A5480FBA283}" dt="2018-09-05T15:26:37.971" v="1618" actId="478"/>
          <ac:picMkLst>
            <pc:docMk/>
            <pc:sldMk cId="529602346" sldId="330"/>
            <ac:picMk id="6" creationId="{29038206-871D-4DD5-83F6-34A972641230}"/>
          </ac:picMkLst>
        </pc:picChg>
      </pc:sldChg>
      <pc:sldChg chg="del">
        <pc:chgData name="Greuel, Scott R" userId="edda2389-dc12-4c9d-8b80-8eebcd0be20b" providerId="ADAL" clId="{523BEC07-D678-46C4-A219-6A5480FBA283}" dt="2018-09-05T14:37:36.076" v="17" actId="2696"/>
        <pc:sldMkLst>
          <pc:docMk/>
          <pc:sldMk cId="1162199699" sldId="330"/>
        </pc:sldMkLst>
      </pc:sldChg>
      <pc:sldChg chg="addSp delSp modSp add">
        <pc:chgData name="Greuel, Scott R" userId="edda2389-dc12-4c9d-8b80-8eebcd0be20b" providerId="ADAL" clId="{523BEC07-D678-46C4-A219-6A5480FBA283}" dt="2018-09-06T01:02:57.554" v="6129" actId="20577"/>
        <pc:sldMkLst>
          <pc:docMk/>
          <pc:sldMk cId="3607682779" sldId="331"/>
        </pc:sldMkLst>
        <pc:spChg chg="mod">
          <ac:chgData name="Greuel, Scott R" userId="edda2389-dc12-4c9d-8b80-8eebcd0be20b" providerId="ADAL" clId="{523BEC07-D678-46C4-A219-6A5480FBA283}" dt="2018-09-06T01:02:57.554" v="6129" actId="20577"/>
          <ac:spMkLst>
            <pc:docMk/>
            <pc:sldMk cId="3607682779" sldId="331"/>
            <ac:spMk id="3" creationId="{A44CC8E7-1469-4963-A0C3-DDDCFBE95606}"/>
          </ac:spMkLst>
        </pc:spChg>
        <pc:spChg chg="del">
          <ac:chgData name="Greuel, Scott R" userId="edda2389-dc12-4c9d-8b80-8eebcd0be20b" providerId="ADAL" clId="{523BEC07-D678-46C4-A219-6A5480FBA283}" dt="2018-09-05T16:08:46.147" v="3423" actId="478"/>
          <ac:spMkLst>
            <pc:docMk/>
            <pc:sldMk cId="3607682779" sldId="331"/>
            <ac:spMk id="4" creationId="{5A597E92-E9A1-4075-A7CC-DD5485738944}"/>
          </ac:spMkLst>
        </pc:spChg>
        <pc:picChg chg="del">
          <ac:chgData name="Greuel, Scott R" userId="edda2389-dc12-4c9d-8b80-8eebcd0be20b" providerId="ADAL" clId="{523BEC07-D678-46C4-A219-6A5480FBA283}" dt="2018-09-05T15:45:47.815" v="2383" actId="478"/>
          <ac:picMkLst>
            <pc:docMk/>
            <pc:sldMk cId="3607682779" sldId="331"/>
            <ac:picMk id="6" creationId="{29038206-871D-4DD5-83F6-34A972641230}"/>
          </ac:picMkLst>
        </pc:picChg>
        <pc:picChg chg="add">
          <ac:chgData name="Greuel, Scott R" userId="edda2389-dc12-4c9d-8b80-8eebcd0be20b" providerId="ADAL" clId="{523BEC07-D678-46C4-A219-6A5480FBA283}" dt="2018-09-05T15:45:38.689" v="2382"/>
          <ac:picMkLst>
            <pc:docMk/>
            <pc:sldMk cId="3607682779" sldId="331"/>
            <ac:picMk id="7" creationId="{A5AB7074-676E-465C-B88C-116B4232B213}"/>
          </ac:picMkLst>
        </pc:picChg>
      </pc:sldChg>
      <pc:sldChg chg="del">
        <pc:chgData name="Greuel, Scott R" userId="edda2389-dc12-4c9d-8b80-8eebcd0be20b" providerId="ADAL" clId="{523BEC07-D678-46C4-A219-6A5480FBA283}" dt="2018-09-05T14:37:34.982" v="16" actId="2696"/>
        <pc:sldMkLst>
          <pc:docMk/>
          <pc:sldMk cId="418754172" sldId="332"/>
        </pc:sldMkLst>
      </pc:sldChg>
      <pc:sldChg chg="delSp modSp add">
        <pc:chgData name="Greuel, Scott R" userId="edda2389-dc12-4c9d-8b80-8eebcd0be20b" providerId="ADAL" clId="{523BEC07-D678-46C4-A219-6A5480FBA283}" dt="2018-09-06T00:53:53.794" v="6069" actId="20577"/>
        <pc:sldMkLst>
          <pc:docMk/>
          <pc:sldMk cId="1266692274" sldId="332"/>
        </pc:sldMkLst>
        <pc:spChg chg="mod">
          <ac:chgData name="Greuel, Scott R" userId="edda2389-dc12-4c9d-8b80-8eebcd0be20b" providerId="ADAL" clId="{523BEC07-D678-46C4-A219-6A5480FBA283}" dt="2018-09-06T00:53:53.794" v="6069" actId="20577"/>
          <ac:spMkLst>
            <pc:docMk/>
            <pc:sldMk cId="1266692274" sldId="332"/>
            <ac:spMk id="3" creationId="{A44CC8E7-1469-4963-A0C3-DDDCFBE95606}"/>
          </ac:spMkLst>
        </pc:spChg>
        <pc:spChg chg="del">
          <ac:chgData name="Greuel, Scott R" userId="edda2389-dc12-4c9d-8b80-8eebcd0be20b" providerId="ADAL" clId="{523BEC07-D678-46C4-A219-6A5480FBA283}" dt="2018-09-05T16:08:54.055" v="3425" actId="478"/>
          <ac:spMkLst>
            <pc:docMk/>
            <pc:sldMk cId="1266692274" sldId="332"/>
            <ac:spMk id="4" creationId="{5A597E92-E9A1-4075-A7CC-DD5485738944}"/>
          </ac:spMkLst>
        </pc:spChg>
      </pc:sldChg>
      <pc:sldChg chg="addSp delSp modSp add">
        <pc:chgData name="Greuel, Scott R" userId="edda2389-dc12-4c9d-8b80-8eebcd0be20b" providerId="ADAL" clId="{523BEC07-D678-46C4-A219-6A5480FBA283}" dt="2018-09-05T16:08:42.381" v="3422" actId="478"/>
        <pc:sldMkLst>
          <pc:docMk/>
          <pc:sldMk cId="1579004932" sldId="333"/>
        </pc:sldMkLst>
        <pc:spChg chg="mod">
          <ac:chgData name="Greuel, Scott R" userId="edda2389-dc12-4c9d-8b80-8eebcd0be20b" providerId="ADAL" clId="{523BEC07-D678-46C4-A219-6A5480FBA283}" dt="2018-09-05T16:06:45.674" v="3290" actId="20577"/>
          <ac:spMkLst>
            <pc:docMk/>
            <pc:sldMk cId="1579004932" sldId="333"/>
            <ac:spMk id="2" creationId="{036B13F7-C9A5-4FDD-88CE-18E3FBA29630}"/>
          </ac:spMkLst>
        </pc:spChg>
        <pc:spChg chg="mod">
          <ac:chgData name="Greuel, Scott R" userId="edda2389-dc12-4c9d-8b80-8eebcd0be20b" providerId="ADAL" clId="{523BEC07-D678-46C4-A219-6A5480FBA283}" dt="2018-09-05T16:07:50.849" v="3418" actId="14100"/>
          <ac:spMkLst>
            <pc:docMk/>
            <pc:sldMk cId="1579004932" sldId="333"/>
            <ac:spMk id="3" creationId="{A44CC8E7-1469-4963-A0C3-DDDCFBE95606}"/>
          </ac:spMkLst>
        </pc:spChg>
        <pc:spChg chg="del">
          <ac:chgData name="Greuel, Scott R" userId="edda2389-dc12-4c9d-8b80-8eebcd0be20b" providerId="ADAL" clId="{523BEC07-D678-46C4-A219-6A5480FBA283}" dt="2018-09-05T16:08:42.381" v="3422" actId="478"/>
          <ac:spMkLst>
            <pc:docMk/>
            <pc:sldMk cId="1579004932" sldId="333"/>
            <ac:spMk id="4" creationId="{5A597E92-E9A1-4075-A7CC-DD5485738944}"/>
          </ac:spMkLst>
        </pc:spChg>
        <pc:graphicFrameChg chg="add mod modGraphic">
          <ac:chgData name="Greuel, Scott R" userId="edda2389-dc12-4c9d-8b80-8eebcd0be20b" providerId="ADAL" clId="{523BEC07-D678-46C4-A219-6A5480FBA283}" dt="2018-09-05T16:08:04.004" v="3421" actId="14734"/>
          <ac:graphicFrameMkLst>
            <pc:docMk/>
            <pc:sldMk cId="1579004932" sldId="333"/>
            <ac:graphicFrameMk id="6" creationId="{470B17E9-68C1-439F-A1A9-75CDD2A4D8A4}"/>
          </ac:graphicFrameMkLst>
        </pc:graphicFrameChg>
        <pc:picChg chg="del">
          <ac:chgData name="Greuel, Scott R" userId="edda2389-dc12-4c9d-8b80-8eebcd0be20b" providerId="ADAL" clId="{523BEC07-D678-46C4-A219-6A5480FBA283}" dt="2018-09-05T16:06:06.953" v="3269" actId="478"/>
          <ac:picMkLst>
            <pc:docMk/>
            <pc:sldMk cId="1579004932" sldId="333"/>
            <ac:picMk id="7" creationId="{A5AB7074-676E-465C-B88C-116B4232B213}"/>
          </ac:picMkLst>
        </pc:picChg>
      </pc:sldChg>
      <pc:sldChg chg="del">
        <pc:chgData name="Greuel, Scott R" userId="edda2389-dc12-4c9d-8b80-8eebcd0be20b" providerId="ADAL" clId="{523BEC07-D678-46C4-A219-6A5480FBA283}" dt="2018-09-05T14:37:38.217" v="19" actId="2696"/>
        <pc:sldMkLst>
          <pc:docMk/>
          <pc:sldMk cId="3995234163" sldId="333"/>
        </pc:sldMkLst>
      </pc:sldChg>
      <pc:sldChg chg="modSp add">
        <pc:chgData name="Greuel, Scott R" userId="edda2389-dc12-4c9d-8b80-8eebcd0be20b" providerId="ADAL" clId="{523BEC07-D678-46C4-A219-6A5480FBA283}" dt="2018-09-06T00:45:29.676" v="5706" actId="113"/>
        <pc:sldMkLst>
          <pc:docMk/>
          <pc:sldMk cId="4189324783" sldId="334"/>
        </pc:sldMkLst>
        <pc:spChg chg="mod">
          <ac:chgData name="Greuel, Scott R" userId="edda2389-dc12-4c9d-8b80-8eebcd0be20b" providerId="ADAL" clId="{523BEC07-D678-46C4-A219-6A5480FBA283}" dt="2018-09-06T00:45:29.676" v="5706" actId="113"/>
          <ac:spMkLst>
            <pc:docMk/>
            <pc:sldMk cId="4189324783" sldId="334"/>
            <ac:spMk id="2" creationId="{036B13F7-C9A5-4FDD-88CE-18E3FBA29630}"/>
          </ac:spMkLst>
        </pc:spChg>
      </pc:sldChg>
      <pc:sldChg chg="addSp delSp modSp add">
        <pc:chgData name="Greuel, Scott R" userId="edda2389-dc12-4c9d-8b80-8eebcd0be20b" providerId="ADAL" clId="{523BEC07-D678-46C4-A219-6A5480FBA283}" dt="2018-09-06T00:43:20.412" v="5696" actId="20577"/>
        <pc:sldMkLst>
          <pc:docMk/>
          <pc:sldMk cId="3847844209" sldId="335"/>
        </pc:sldMkLst>
        <pc:spChg chg="mod">
          <ac:chgData name="Greuel, Scott R" userId="edda2389-dc12-4c9d-8b80-8eebcd0be20b" providerId="ADAL" clId="{523BEC07-D678-46C4-A219-6A5480FBA283}" dt="2018-09-05T23:48:40.835" v="3844" actId="20577"/>
          <ac:spMkLst>
            <pc:docMk/>
            <pc:sldMk cId="3847844209" sldId="335"/>
            <ac:spMk id="2" creationId="{036B13F7-C9A5-4FDD-88CE-18E3FBA29630}"/>
          </ac:spMkLst>
        </pc:spChg>
        <pc:spChg chg="mod">
          <ac:chgData name="Greuel, Scott R" userId="edda2389-dc12-4c9d-8b80-8eebcd0be20b" providerId="ADAL" clId="{523BEC07-D678-46C4-A219-6A5480FBA283}" dt="2018-09-06T00:43:20.412" v="5696" actId="20577"/>
          <ac:spMkLst>
            <pc:docMk/>
            <pc:sldMk cId="3847844209" sldId="335"/>
            <ac:spMk id="3" creationId="{A44CC8E7-1469-4963-A0C3-DDDCFBE95606}"/>
          </ac:spMkLst>
        </pc:spChg>
        <pc:picChg chg="add mod modCrop">
          <ac:chgData name="Greuel, Scott R" userId="edda2389-dc12-4c9d-8b80-8eebcd0be20b" providerId="ADAL" clId="{523BEC07-D678-46C4-A219-6A5480FBA283}" dt="2018-09-05T23:50:28.293" v="3865" actId="14100"/>
          <ac:picMkLst>
            <pc:docMk/>
            <pc:sldMk cId="3847844209" sldId="335"/>
            <ac:picMk id="5" creationId="{3E88C642-A5CE-485D-8830-74EF70D69EB6}"/>
          </ac:picMkLst>
        </pc:picChg>
        <pc:picChg chg="del">
          <ac:chgData name="Greuel, Scott R" userId="edda2389-dc12-4c9d-8b80-8eebcd0be20b" providerId="ADAL" clId="{523BEC07-D678-46C4-A219-6A5480FBA283}" dt="2018-09-05T23:50:31.856" v="3866" actId="478"/>
          <ac:picMkLst>
            <pc:docMk/>
            <pc:sldMk cId="3847844209" sldId="335"/>
            <ac:picMk id="6" creationId="{DA3D5584-055D-4836-B425-BACD12183918}"/>
          </ac:picMkLst>
        </pc:picChg>
      </pc:sldChg>
      <pc:sldChg chg="modSp add ord">
        <pc:chgData name="Greuel, Scott R" userId="edda2389-dc12-4c9d-8b80-8eebcd0be20b" providerId="ADAL" clId="{523BEC07-D678-46C4-A219-6A5480FBA283}" dt="2018-09-06T00:51:33.722" v="6065" actId="20577"/>
        <pc:sldMkLst>
          <pc:docMk/>
          <pc:sldMk cId="3222690938" sldId="336"/>
        </pc:sldMkLst>
        <pc:spChg chg="mod">
          <ac:chgData name="Greuel, Scott R" userId="edda2389-dc12-4c9d-8b80-8eebcd0be20b" providerId="ADAL" clId="{523BEC07-D678-46C4-A219-6A5480FBA283}" dt="2018-09-06T00:51:33.722" v="6065" actId="20577"/>
          <ac:spMkLst>
            <pc:docMk/>
            <pc:sldMk cId="3222690938" sldId="336"/>
            <ac:spMk id="3" creationId="{A44CC8E7-1469-4963-A0C3-DDDCFBE95606}"/>
          </ac:spMkLst>
        </pc:spChg>
      </pc:sldChg>
      <pc:sldChg chg="del">
        <pc:chgData name="Greuel, Scott R" userId="edda2389-dc12-4c9d-8b80-8eebcd0be20b" providerId="ADAL" clId="{523BEC07-D678-46C4-A219-6A5480FBA283}" dt="2018-09-05T14:36:20.306" v="1" actId="2696"/>
        <pc:sldMkLst>
          <pc:docMk/>
          <pc:sldMk cId="4060017223" sldId="336"/>
        </pc:sldMkLst>
      </pc:sldChg>
      <pc:sldChg chg="del">
        <pc:chgData name="Greuel, Scott R" userId="edda2389-dc12-4c9d-8b80-8eebcd0be20b" providerId="ADAL" clId="{523BEC07-D678-46C4-A219-6A5480FBA283}" dt="2018-09-05T14:36:57.329" v="7" actId="2696"/>
        <pc:sldMkLst>
          <pc:docMk/>
          <pc:sldMk cId="2697536158" sldId="337"/>
        </pc:sldMkLst>
      </pc:sldChg>
      <pc:sldChg chg="del">
        <pc:chgData name="Greuel, Scott R" userId="edda2389-dc12-4c9d-8b80-8eebcd0be20b" providerId="ADAL" clId="{523BEC07-D678-46C4-A219-6A5480FBA283}" dt="2018-09-05T14:36:31.159" v="5" actId="2696"/>
        <pc:sldMkLst>
          <pc:docMk/>
          <pc:sldMk cId="2613424927" sldId="3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A6448-A184-4644-AC02-DB6EFA23B4AD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7D9EC-E055-4294-8ED1-EDD526E4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2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89243" y="3906232"/>
            <a:ext cx="8305407" cy="2548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C582-5073-4915-B624-FE82AD767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17940-ED58-4266-9C46-8BA6C9BDC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9E274-DBE5-4060-BE01-D8DEAAC75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BDA4-0793-45B1-8B05-97BEE38FE2DE}" type="datetime1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88851-76C0-41D6-AC97-DE215CEB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8A9F5-3313-4FA4-9259-382B6971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D64-0A50-407B-8431-50AA678E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2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9A5CA-B7B3-4FA6-8301-C284F454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083CF-2BEC-49C5-8C64-E16330DB3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0F4FD-7B3E-49ED-B349-0822F1C4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3C51-2B0F-4354-83A5-194F6DC3B882}" type="datetime1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B6364-FE27-451E-86EA-06069CD4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E0DF1-DA46-4A23-B588-9146B3FD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D64-0A50-407B-8431-50AA678E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4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6E5E2D-7B44-417B-B30E-E909A5FF0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5AF3A-A7E5-43CD-8A5B-127E8BA79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EB31F-7C8A-41AF-98D9-42671198C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F9F1-78D9-4B4F-80C4-394D04BC5E9C}" type="datetime1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40796-3D6F-49B0-AA0B-A0C0EFD5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9CADB-2BCD-4DB4-8B0D-EDBF92DC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D64-0A50-407B-8431-50AA678E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6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44C2-04C7-4719-B6DF-6C3B54BC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497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3DCF9-85EF-468E-BDFC-AB46D3E97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4974"/>
            <a:ext cx="7772400" cy="55879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81337-560C-48BC-A990-8A396D04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40A8-8305-4BD5-8C0B-851B538A4FB6}" type="datetime1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EE51D-4061-48D4-9874-738A392F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2B447-21BC-40B2-9C8E-60712327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D64-0A50-407B-8431-50AA678E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770C4-E318-4E2A-86D2-4EA1112CE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CF00A-474A-4141-B26D-BA4F6099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6AB5C-3DD4-4322-B88D-41E13083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9C1D-C7C2-411E-BAFD-D79D25646ABC}" type="datetime1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77022-F02C-4697-B8EA-2A653016D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16CE2-BF7D-4C84-B212-2C601271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D64-0A50-407B-8431-50AA678E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3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75B1-F976-4206-B564-B3C7606AF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B004E-0B1A-4899-9B83-E2D57DF79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1FC3B-1E08-4971-BE89-9B3FCB82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0960D-5174-4E28-AD3D-2B0606517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1DE8-A66E-4688-B9E4-92316C37171A}" type="datetime1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CEB8E-773C-43AC-B30E-3B4DFCA7B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73ABF-B37B-4EE8-9275-D65D02A4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D64-0A50-407B-8431-50AA678E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3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7484-FCB5-47FB-A53C-FAD228C9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955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14B99-20A3-48B9-864A-BDC9DACE7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90815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CEAC0-831A-479F-BBBB-53860E537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32071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620F5-E87F-4A89-94E6-F5354CB0BB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0815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0F5FF9-EB4D-44E6-963E-A3249B913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32071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8311EF-4B84-4E14-95E3-04C7FD36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A1CA-3ECA-4BB5-8E50-FBAB7F7756D1}" type="datetime1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E28748-D240-4298-82C8-8E9B855E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3439E6-6E72-4FAF-9921-E1FC30E2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D64-0A50-407B-8431-50AA678E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9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413EE-CFBA-4500-B922-F284B6DE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A6B2F-B351-4E04-9F77-19AEAAB0A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5579-C510-4CC1-9397-9134C0202628}" type="datetime1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8284D-DEB1-470A-9B45-E1DF8B8E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D9E7D-D44D-4400-8C13-5E5E2909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D64-0A50-407B-8431-50AA678E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E4FAA-B27C-4EF4-9363-924DC962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5448-E678-4765-93FA-82F32C18B9E8}" type="datetime1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66F28-8115-44C4-803C-FCBEFB67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29E0A-73C1-4F30-9B1B-73C19656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D64-0A50-407B-8431-50AA678E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3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F41B3-8B49-409E-98BF-2CAE5C126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4CF22-986D-4089-92FE-662DB2A61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B0553-99F8-49B9-961F-271780539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F1505-C5F2-4CC4-80BD-83810A882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9B53-3FE3-4629-A8D1-45B119ECBA46}" type="datetime1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F95BC-18C6-491A-B61A-1E9793498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769CD-F666-4D6C-8BF9-A6DD3D856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D64-0A50-407B-8431-50AA678E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2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B6913-BA66-4FF3-A539-F3E84DCA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4B693B-95EE-4189-957F-D080F3242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B48AC-B9BB-4A51-8615-E4C0C928A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AA9BB-CBE0-48A3-A1E0-FDE4B596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F1ED-E16D-4915-B943-9291AC5E2BF1}" type="datetime1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082EA-C622-45F6-A5B2-DBE22CAE4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7A16F-0450-48D8-BFE3-52686296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D64-0A50-407B-8431-50AA678E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6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136E49-A34A-41C2-9159-497A98F3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0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5AD77-851C-4CB4-B0D8-C9C948F12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80388"/>
            <a:ext cx="10515600" cy="551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173CD-1BF3-4F48-ADF6-AC37F9426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2D535-56FE-4A90-9F91-0D4C48B75BEE}" type="datetime1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91744-77CA-419B-9DDC-0207A4E46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B3614-7C0A-45E6-B026-0ACCE6D28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50D64-0A50-407B-8431-50AA678E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1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ay.gov/public/form/start/6795076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chi.fhanumber@hud.go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C3F9-B4A4-4B87-A914-A90DD3661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2"/>
            <a:ext cx="12192000" cy="1984905"/>
          </a:xfrm>
        </p:spPr>
        <p:txBody>
          <a:bodyPr>
            <a:normAutofit/>
          </a:bodyPr>
          <a:lstStyle/>
          <a:p>
            <a:r>
              <a:rPr lang="en-US" sz="7200" dirty="0"/>
              <a:t>Data Integrity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753BA3A-25F5-499C-B5A4-C5FD7BF92702}"/>
              </a:ext>
            </a:extLst>
          </p:cNvPr>
          <p:cNvSpPr txBox="1">
            <a:spLocks/>
          </p:cNvSpPr>
          <p:nvPr/>
        </p:nvSpPr>
        <p:spPr>
          <a:xfrm>
            <a:off x="0" y="3318934"/>
            <a:ext cx="12191999" cy="3002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Midwest Lenders Conference</a:t>
            </a:r>
          </a:p>
          <a:p>
            <a:r>
              <a:rPr lang="en-US" sz="3200" dirty="0"/>
              <a:t>September 6</a:t>
            </a:r>
            <a:r>
              <a:rPr lang="en-US" sz="3200" baseline="30000" dirty="0"/>
              <a:t>th</a:t>
            </a:r>
            <a:r>
              <a:rPr lang="en-US" sz="3200" dirty="0"/>
              <a:t>, 2018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2000" dirty="0"/>
              <a:t>Office of FHA Multifamily Production</a:t>
            </a:r>
          </a:p>
          <a:p>
            <a:r>
              <a:rPr lang="en-US" sz="2000" dirty="0"/>
              <a:t>U.S. Department of Housing and Urban Development</a:t>
            </a:r>
          </a:p>
        </p:txBody>
      </p:sp>
    </p:spTree>
    <p:extLst>
      <p:ext uri="{BB962C8B-B14F-4D97-AF65-F5344CB8AC3E}">
        <p14:creationId xmlns:p14="http://schemas.microsoft.com/office/powerpoint/2010/main" val="1527202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13F7-C9A5-4FDD-88CE-18E3FBA2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Pay.gov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C8E7-1469-4963-A0C3-DDDCFBE95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846251"/>
            <a:ext cx="5691996" cy="5646623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Pay application fee and other fees at Pay.gov – HUD Office of Multifamily Production Program Fees (right): </a:t>
            </a:r>
            <a:r>
              <a:rPr lang="en-US" sz="2200" dirty="0">
                <a:hlinkClick r:id="rId2"/>
              </a:rPr>
              <a:t>https://www.pay.gov/public/ form/start/67950760</a:t>
            </a:r>
            <a:endParaRPr lang="en-US" sz="2200" dirty="0"/>
          </a:p>
          <a:p>
            <a:r>
              <a:rPr lang="en-US" sz="2200" dirty="0"/>
              <a:t>Treasury system, not connected to our DAP system – requires manual entry by Lenders,  no automatic validation at time of submission</a:t>
            </a:r>
          </a:p>
          <a:p>
            <a:r>
              <a:rPr lang="en-US" sz="2200" b="1" dirty="0"/>
              <a:t>Triple-check!</a:t>
            </a:r>
            <a:r>
              <a:rPr lang="en-US" sz="2200" dirty="0"/>
              <a:t>: FHA Project #, Project Name, Program Type (SOA), “Project Type” (multiple options for a7’s), Fee Type</a:t>
            </a:r>
          </a:p>
          <a:p>
            <a:r>
              <a:rPr lang="en-US" sz="2200" dirty="0"/>
              <a:t>Correctly indicate LIHTC, Tax Exempt Bonds – and by “Tax Credits,” we mean only </a:t>
            </a:r>
            <a:r>
              <a:rPr lang="en-US" sz="2200" u="sng" dirty="0"/>
              <a:t>LIH</a:t>
            </a:r>
            <a:r>
              <a:rPr lang="en-US" sz="2200" dirty="0"/>
              <a:t>TC</a:t>
            </a:r>
          </a:p>
          <a:p>
            <a:r>
              <a:rPr lang="en-US" sz="2200" dirty="0"/>
              <a:t>Make sure “Section of the Act” 3-digit SOA code matches what HUD office provides</a:t>
            </a:r>
          </a:p>
          <a:p>
            <a:r>
              <a:rPr lang="en-US" sz="2200" dirty="0"/>
              <a:t>We will be reviewing receipt and verifying info at application/closing – if errors, have to correct w/ change request form to General Ledger or require repayment/process refund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AB7074-676E-465C-B88C-116B4232B213}"/>
              </a:ext>
            </a:extLst>
          </p:cNvPr>
          <p:cNvPicPr/>
          <p:nvPr/>
        </p:nvPicPr>
        <p:blipFill rotWithShape="1">
          <a:blip r:embed="rId3"/>
          <a:srcRect l="14067" t="11893" r="66204" b="9735"/>
          <a:stretch/>
        </p:blipFill>
        <p:spPr bwMode="auto">
          <a:xfrm>
            <a:off x="6773333" y="904973"/>
            <a:ext cx="4580467" cy="511701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768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13F7-C9A5-4FDD-88CE-18E3FBA2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Regional Data Integrity Teams, if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C8E7-1469-4963-A0C3-DDDCFBE95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846251"/>
            <a:ext cx="4089399" cy="1287349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If you have issues or questions, contact one of the applicable Regional Data Integrity Team Members (right) 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400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70B17E9-68C1-439F-A1A9-75CDD2A4D8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15400"/>
              </p:ext>
            </p:extLst>
          </p:nvPr>
        </p:nvGraphicFramePr>
        <p:xfrm>
          <a:off x="5130801" y="867601"/>
          <a:ext cx="6223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732">
                  <a:extLst>
                    <a:ext uri="{9D8B030D-6E8A-4147-A177-3AD203B41FA5}">
                      <a16:colId xmlns:a16="http://schemas.microsoft.com/office/drawing/2014/main" val="2825341357"/>
                    </a:ext>
                  </a:extLst>
                </a:gridCol>
                <a:gridCol w="2353734">
                  <a:extLst>
                    <a:ext uri="{9D8B030D-6E8A-4147-A177-3AD203B41FA5}">
                      <a16:colId xmlns:a16="http://schemas.microsoft.com/office/drawing/2014/main" val="569528905"/>
                    </a:ext>
                  </a:extLst>
                </a:gridCol>
                <a:gridCol w="2404534">
                  <a:extLst>
                    <a:ext uri="{9D8B030D-6E8A-4147-A177-3AD203B41FA5}">
                      <a16:colId xmlns:a16="http://schemas.microsoft.com/office/drawing/2014/main" val="3465485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Alternate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908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Lisa Campfield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Leslie Winston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11448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Midwest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Scott Greuel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John Schneider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95599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Carol Ward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Danny Gordon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749186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Katie Downes-Angus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James Shelton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496584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Shannon Bergman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Elaine Chavez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8813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Scott Greuel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Daniel Clark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713005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00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13F7-C9A5-4FDD-88CE-18E3FBA2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 Integration and Data Integrity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C8E7-1469-4963-A0C3-DDDCFBE95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6251"/>
            <a:ext cx="6437243" cy="5571482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HUD’s Multifamily Production and Finance &amp; Budget offices have several issues related to integration of their systems and integrity of their data</a:t>
            </a:r>
          </a:p>
          <a:p>
            <a:r>
              <a:rPr lang="en-US" sz="2200" dirty="0"/>
              <a:t>2017 audit finding of material weaknesses related to timing differences in obligation and disbursement of multifamily guarantees – subsidy costs associated with loan guarantees not being recorded in a timely manner</a:t>
            </a:r>
          </a:p>
          <a:p>
            <a:r>
              <a:rPr lang="en-US" sz="2200" dirty="0"/>
              <a:t>Manual recording of transactions in several dated systems, and no process in place to ensure that loan information is consistent between various systems</a:t>
            </a:r>
          </a:p>
          <a:p>
            <a:r>
              <a:rPr lang="en-US" sz="2200" dirty="0"/>
              <a:t>Currently implementing audit recommendations – developing and implementing policies, procedures, and controls to ensure that subsidy expenses are recorded in a timely manner, as well as reconciliation process to ensure that information is consistent between various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8C642-A5CE-485D-8830-74EF70D69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" t="842" r="1210" b="842"/>
          <a:stretch/>
        </p:blipFill>
        <p:spPr>
          <a:xfrm>
            <a:off x="7562335" y="904973"/>
            <a:ext cx="3791465" cy="49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13F7-C9A5-4FDD-88CE-18E3FBA2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b="1" dirty="0"/>
              <a:t>To paint a picture…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Here’s how HUD’s Multifamily Production/</a:t>
            </a:r>
            <a:br>
              <a:rPr lang="en-US" b="1" dirty="0"/>
            </a:br>
            <a:r>
              <a:rPr lang="en-US" b="1" dirty="0"/>
              <a:t>Finance &amp; Budget Systems work (or don’t work) together…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932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8BC52D-C600-4A8A-8706-8BA3C3AC7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570" y="437981"/>
            <a:ext cx="8736325" cy="58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6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13F7-C9A5-4FDD-88CE-18E3FBA2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 Integration and Data Integrity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C8E7-1469-4963-A0C3-DDDCFBE95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6251"/>
            <a:ext cx="6437243" cy="3226216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Most of what needs to be done is outside of Lenders’ control, and multiple offices within HUD are actively working to correct these problems, but…</a:t>
            </a:r>
          </a:p>
          <a:p>
            <a:r>
              <a:rPr lang="en-US" sz="2200" dirty="0"/>
              <a:t>Through this work, we have identified secondary issues – </a:t>
            </a:r>
            <a:r>
              <a:rPr lang="en-US" sz="2200" i="1" dirty="0"/>
              <a:t>within</a:t>
            </a:r>
            <a:r>
              <a:rPr lang="en-US" sz="2200" dirty="0"/>
              <a:t> Lenders’ control – that can contribute to delays in recording of transactions, as well as more inconsistencies/errors in loan and transaction data that create problems in other systems, requiring time-consuming corrections: </a:t>
            </a:r>
            <a:r>
              <a:rPr lang="en-US" sz="2200" b="1" dirty="0"/>
              <a:t>1) Errors in FHA Project #s, and 2) Errors in Pay.gov payments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8C642-A5CE-485D-8830-74EF70D69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" t="842" r="1210" b="842"/>
          <a:stretch/>
        </p:blipFill>
        <p:spPr>
          <a:xfrm>
            <a:off x="7562335" y="904973"/>
            <a:ext cx="3791465" cy="49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9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13F7-C9A5-4FDD-88CE-18E3FBA2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b="1" dirty="0"/>
              <a:t>So here’s what you can do to help us…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040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13F7-C9A5-4FDD-88CE-18E3FBA2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Requests for FHA Project #s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C8E7-1469-4963-A0C3-DDDCFBE95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6251"/>
            <a:ext cx="6437243" cy="591527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Request must include </a:t>
            </a:r>
            <a:r>
              <a:rPr lang="en-US" sz="2400" u="sng" dirty="0"/>
              <a:t>all</a:t>
            </a:r>
            <a:r>
              <a:rPr lang="en-US" sz="2400" dirty="0"/>
              <a:t> information in MAP Guide Appendix 4G.1 (right) </a:t>
            </a:r>
            <a:r>
              <a:rPr lang="en-US" sz="2400" i="1" dirty="0"/>
              <a:t>and</a:t>
            </a:r>
            <a:r>
              <a:rPr lang="en-US" sz="2400" dirty="0"/>
              <a:t> MIP Category/Rates – if not, it will be returned for </a:t>
            </a:r>
            <a:r>
              <a:rPr lang="en-US" sz="2400" dirty="0" err="1"/>
              <a:t>add’l</a:t>
            </a:r>
            <a:r>
              <a:rPr lang="en-US" sz="2400" dirty="0"/>
              <a:t> info</a:t>
            </a:r>
          </a:p>
          <a:p>
            <a:r>
              <a:rPr lang="en-US" sz="2400" dirty="0"/>
              <a:t>Project Name is how this project will be forever known in all HUD systems – make sure it’s what you truly want it to be</a:t>
            </a:r>
          </a:p>
          <a:p>
            <a:r>
              <a:rPr lang="en-US" sz="2400" b="1" dirty="0"/>
              <a:t>Get it right the first time!</a:t>
            </a:r>
            <a:r>
              <a:rPr lang="en-US" sz="2400" dirty="0"/>
              <a:t>: SOA and geographic project location (these determine the FHA # prefix), timing of insurance, application stage</a:t>
            </a:r>
          </a:p>
          <a:p>
            <a:r>
              <a:rPr lang="en-US" sz="2400" dirty="0"/>
              <a:t>If the proposed loan will refinance an existing HUD-insured loan, PLEASE provide the current FHA # that will be superseded…this is critical</a:t>
            </a:r>
            <a:endParaRPr lang="en-US" sz="1800" dirty="0"/>
          </a:p>
          <a:p>
            <a:r>
              <a:rPr lang="en-US" sz="2400" dirty="0"/>
              <a:t>Make sure you tell us all applicable special characteristics (LIHTC, Tax Exempt Bonds, etc.) – this is important for risk ratings/credit subsidy</a:t>
            </a:r>
          </a:p>
          <a:p>
            <a:r>
              <a:rPr lang="en-US" sz="2400" dirty="0"/>
              <a:t>We need all addresses for scattered sites</a:t>
            </a:r>
          </a:p>
          <a:p>
            <a:r>
              <a:rPr lang="en-US" sz="2400" dirty="0"/>
              <a:t>For projects in Midwest Region, submit requests to: </a:t>
            </a:r>
            <a:r>
              <a:rPr lang="en-US" sz="2400" dirty="0">
                <a:hlinkClick r:id="rId2"/>
              </a:rPr>
              <a:t>chi.fhanumber@hud.gov</a:t>
            </a:r>
            <a:r>
              <a:rPr lang="en-US" sz="24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3D5584-055D-4836-B425-BACD12183918}"/>
              </a:ext>
            </a:extLst>
          </p:cNvPr>
          <p:cNvPicPr/>
          <p:nvPr/>
        </p:nvPicPr>
        <p:blipFill rotWithShape="1">
          <a:blip r:embed="rId3"/>
          <a:srcRect l="50250" t="17528" r="34643" b="10158"/>
          <a:stretch/>
        </p:blipFill>
        <p:spPr bwMode="auto">
          <a:xfrm>
            <a:off x="7562335" y="904973"/>
            <a:ext cx="3791465" cy="51045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527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13F7-C9A5-4FDD-88CE-18E3FBA2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Requests for FHA Project #s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C8E7-1469-4963-A0C3-DDDCFBE95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6251"/>
            <a:ext cx="6437243" cy="1287349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If we generate a FHA Project # and later discover an error, it creates many problems in multiple HUD systems, which are very time-consuming to fix – </a:t>
            </a:r>
            <a:r>
              <a:rPr lang="en-US" sz="2200" b="1" dirty="0"/>
              <a:t>please help us avoid this!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3D5584-055D-4836-B425-BACD12183918}"/>
              </a:ext>
            </a:extLst>
          </p:cNvPr>
          <p:cNvPicPr/>
          <p:nvPr/>
        </p:nvPicPr>
        <p:blipFill rotWithShape="1">
          <a:blip r:embed="rId2"/>
          <a:srcRect l="50250" t="17528" r="34643" b="10158"/>
          <a:stretch/>
        </p:blipFill>
        <p:spPr bwMode="auto">
          <a:xfrm>
            <a:off x="7562335" y="904973"/>
            <a:ext cx="3791465" cy="51045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6692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13F7-C9A5-4FDD-88CE-18E3FBA2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Pay.gov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C8E7-1469-4963-A0C3-DDDCFBE95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846252"/>
            <a:ext cx="5691996" cy="694681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Follow instructions in MAP Guide Appendix 4G.3-4 (right)</a:t>
            </a:r>
          </a:p>
          <a:p>
            <a:endParaRPr lang="en-US" sz="22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038206-871D-4DD5-83F6-34A972641230}"/>
              </a:ext>
            </a:extLst>
          </p:cNvPr>
          <p:cNvPicPr/>
          <p:nvPr/>
        </p:nvPicPr>
        <p:blipFill rotWithShape="1">
          <a:blip r:embed="rId2"/>
          <a:srcRect l="50573" t="32010" r="29019" b="16819"/>
          <a:stretch/>
        </p:blipFill>
        <p:spPr bwMode="auto">
          <a:xfrm>
            <a:off x="6765832" y="904973"/>
            <a:ext cx="4587967" cy="323522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9810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701</Words>
  <Application>Microsoft Office PowerPoint</Application>
  <PresentationFormat>Widescreen</PresentationFormat>
  <Paragraphs>64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Data Integrity</vt:lpstr>
      <vt:lpstr>System Integration and Data Integrity Problem</vt:lpstr>
      <vt:lpstr>To paint a picture…  Here’s how HUD’s Multifamily Production/ Finance &amp; Budget Systems work (or don’t work) together… </vt:lpstr>
      <vt:lpstr>PowerPoint Presentation</vt:lpstr>
      <vt:lpstr>System Integration and Data Integrity Problem</vt:lpstr>
      <vt:lpstr>So here’s what you can do to help us… </vt:lpstr>
      <vt:lpstr>Requests for FHA Project #s</vt:lpstr>
      <vt:lpstr>Requests for FHA Project #s</vt:lpstr>
      <vt:lpstr>Pay.gov payments</vt:lpstr>
      <vt:lpstr>Pay.gov payments</vt:lpstr>
      <vt:lpstr>Regional Data Integrity Teams, if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Clark, Daniel J</dc:creator>
  <cp:lastModifiedBy>Greuel, Scott R</cp:lastModifiedBy>
  <cp:revision>100</cp:revision>
  <dcterms:created xsi:type="dcterms:W3CDTF">2018-05-29T16:33:52Z</dcterms:created>
  <dcterms:modified xsi:type="dcterms:W3CDTF">2018-09-06T01:03:05Z</dcterms:modified>
</cp:coreProperties>
</file>