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rts/chart3.xml" ContentType="application/vnd.openxmlformats-officedocument.drawingml.chart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98" r:id="rId5"/>
  </p:sldMasterIdLst>
  <p:notesMasterIdLst>
    <p:notesMasterId r:id="rId23"/>
  </p:notesMasterIdLst>
  <p:handoutMasterIdLst>
    <p:handoutMasterId r:id="rId24"/>
  </p:handoutMasterIdLst>
  <p:sldIdLst>
    <p:sldId id="879" r:id="rId6"/>
    <p:sldId id="925" r:id="rId7"/>
    <p:sldId id="926" r:id="rId8"/>
    <p:sldId id="930" r:id="rId9"/>
    <p:sldId id="807" r:id="rId10"/>
    <p:sldId id="258" r:id="rId11"/>
    <p:sldId id="809" r:id="rId12"/>
    <p:sldId id="805" r:id="rId13"/>
    <p:sldId id="935" r:id="rId14"/>
    <p:sldId id="884" r:id="rId15"/>
    <p:sldId id="873" r:id="rId16"/>
    <p:sldId id="874" r:id="rId17"/>
    <p:sldId id="934" r:id="rId18"/>
    <p:sldId id="783" r:id="rId19"/>
    <p:sldId id="795" r:id="rId20"/>
    <p:sldId id="791" r:id="rId21"/>
    <p:sldId id="931" r:id="rId2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BEE"/>
    <a:srgbClr val="629DD1"/>
    <a:srgbClr val="99C0E1"/>
    <a:srgbClr val="297FD5"/>
    <a:srgbClr val="FFFFFF"/>
    <a:srgbClr val="4A66AC"/>
    <a:srgbClr val="478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492" autoAdjust="0"/>
  </p:normalViewPr>
  <p:slideViewPr>
    <p:cSldViewPr>
      <p:cViewPr varScale="1">
        <p:scale>
          <a:sx n="115" d="100"/>
          <a:sy n="115" d="100"/>
        </p:scale>
        <p:origin x="224" y="39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/stifelnet.stifel.local\Public%20Finance\Montgomery\Affordable%20Housing\Presentations\Charts\Chartbook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13035870516185"/>
          <c:y val="7.575757575757576E-2"/>
          <c:w val="0.85317074948964711"/>
          <c:h val="0.71911357671200193"/>
        </c:manualLayout>
      </c:layout>
      <c:lineChart>
        <c:grouping val="standard"/>
        <c:varyColors val="0"/>
        <c:ser>
          <c:idx val="0"/>
          <c:order val="0"/>
          <c:tx>
            <c:strRef>
              <c:f>'10-yr UST vs 30-yr MMD'!$B$1</c:f>
              <c:strCache>
                <c:ptCount val="1"/>
                <c:pt idx="0">
                  <c:v>10-YR UST</c:v>
                </c:pt>
              </c:strCache>
            </c:strRef>
          </c:tx>
          <c:spPr>
            <a:ln w="19050"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'10-yr UST vs 30-yr MMD'!$A$2:$A$5993</c:f>
              <c:numCache>
                <c:formatCode>m/d/yyyy</c:formatCode>
                <c:ptCount val="5992"/>
                <c:pt idx="0">
                  <c:v>36342</c:v>
                </c:pt>
                <c:pt idx="1">
                  <c:v>36343</c:v>
                </c:pt>
                <c:pt idx="2">
                  <c:v>36347</c:v>
                </c:pt>
                <c:pt idx="3">
                  <c:v>36348</c:v>
                </c:pt>
                <c:pt idx="4">
                  <c:v>36349</c:v>
                </c:pt>
                <c:pt idx="5">
                  <c:v>36350</c:v>
                </c:pt>
                <c:pt idx="6">
                  <c:v>36353</c:v>
                </c:pt>
                <c:pt idx="7">
                  <c:v>36354</c:v>
                </c:pt>
                <c:pt idx="8">
                  <c:v>36355</c:v>
                </c:pt>
                <c:pt idx="9">
                  <c:v>36356</c:v>
                </c:pt>
                <c:pt idx="10">
                  <c:v>36357</c:v>
                </c:pt>
                <c:pt idx="11">
                  <c:v>36360</c:v>
                </c:pt>
                <c:pt idx="12">
                  <c:v>36361</c:v>
                </c:pt>
                <c:pt idx="13">
                  <c:v>36362</c:v>
                </c:pt>
                <c:pt idx="14">
                  <c:v>36363</c:v>
                </c:pt>
                <c:pt idx="15">
                  <c:v>36364</c:v>
                </c:pt>
                <c:pt idx="16">
                  <c:v>36367</c:v>
                </c:pt>
                <c:pt idx="17">
                  <c:v>36368</c:v>
                </c:pt>
                <c:pt idx="18">
                  <c:v>36369</c:v>
                </c:pt>
                <c:pt idx="19">
                  <c:v>36370</c:v>
                </c:pt>
                <c:pt idx="20">
                  <c:v>36371</c:v>
                </c:pt>
                <c:pt idx="21">
                  <c:v>36374</c:v>
                </c:pt>
                <c:pt idx="22">
                  <c:v>36375</c:v>
                </c:pt>
                <c:pt idx="23">
                  <c:v>36376</c:v>
                </c:pt>
                <c:pt idx="24">
                  <c:v>36377</c:v>
                </c:pt>
                <c:pt idx="25">
                  <c:v>36378</c:v>
                </c:pt>
                <c:pt idx="26">
                  <c:v>36381</c:v>
                </c:pt>
                <c:pt idx="27">
                  <c:v>36382</c:v>
                </c:pt>
                <c:pt idx="28">
                  <c:v>36384</c:v>
                </c:pt>
                <c:pt idx="29">
                  <c:v>36385</c:v>
                </c:pt>
                <c:pt idx="30">
                  <c:v>36388</c:v>
                </c:pt>
                <c:pt idx="31">
                  <c:v>36389</c:v>
                </c:pt>
                <c:pt idx="32">
                  <c:v>36390</c:v>
                </c:pt>
                <c:pt idx="33">
                  <c:v>36391</c:v>
                </c:pt>
                <c:pt idx="34">
                  <c:v>36392</c:v>
                </c:pt>
                <c:pt idx="35">
                  <c:v>36395</c:v>
                </c:pt>
                <c:pt idx="36">
                  <c:v>36396</c:v>
                </c:pt>
                <c:pt idx="37">
                  <c:v>36397</c:v>
                </c:pt>
                <c:pt idx="38">
                  <c:v>36398</c:v>
                </c:pt>
                <c:pt idx="39">
                  <c:v>36399</c:v>
                </c:pt>
                <c:pt idx="40">
                  <c:v>36402</c:v>
                </c:pt>
                <c:pt idx="41">
                  <c:v>36403</c:v>
                </c:pt>
                <c:pt idx="42">
                  <c:v>36404</c:v>
                </c:pt>
                <c:pt idx="43">
                  <c:v>36405</c:v>
                </c:pt>
                <c:pt idx="44">
                  <c:v>36406</c:v>
                </c:pt>
                <c:pt idx="45">
                  <c:v>36410</c:v>
                </c:pt>
                <c:pt idx="46">
                  <c:v>36411</c:v>
                </c:pt>
                <c:pt idx="47">
                  <c:v>36412</c:v>
                </c:pt>
                <c:pt idx="48">
                  <c:v>36413</c:v>
                </c:pt>
                <c:pt idx="49">
                  <c:v>36416</c:v>
                </c:pt>
                <c:pt idx="50">
                  <c:v>36417</c:v>
                </c:pt>
                <c:pt idx="51">
                  <c:v>36418</c:v>
                </c:pt>
                <c:pt idx="52">
                  <c:v>36419</c:v>
                </c:pt>
                <c:pt idx="53">
                  <c:v>36420</c:v>
                </c:pt>
                <c:pt idx="54">
                  <c:v>36423</c:v>
                </c:pt>
                <c:pt idx="55">
                  <c:v>36424</c:v>
                </c:pt>
                <c:pt idx="56">
                  <c:v>36425</c:v>
                </c:pt>
                <c:pt idx="57">
                  <c:v>36426</c:v>
                </c:pt>
                <c:pt idx="58">
                  <c:v>36427</c:v>
                </c:pt>
                <c:pt idx="59">
                  <c:v>36430</c:v>
                </c:pt>
                <c:pt idx="60">
                  <c:v>36431</c:v>
                </c:pt>
                <c:pt idx="61">
                  <c:v>36432</c:v>
                </c:pt>
                <c:pt idx="62">
                  <c:v>36433</c:v>
                </c:pt>
                <c:pt idx="63">
                  <c:v>36433</c:v>
                </c:pt>
                <c:pt idx="64">
                  <c:v>36434</c:v>
                </c:pt>
                <c:pt idx="65">
                  <c:v>36437</c:v>
                </c:pt>
                <c:pt idx="66">
                  <c:v>36438</c:v>
                </c:pt>
                <c:pt idx="67">
                  <c:v>36439</c:v>
                </c:pt>
                <c:pt idx="68">
                  <c:v>36440</c:v>
                </c:pt>
                <c:pt idx="69">
                  <c:v>36441</c:v>
                </c:pt>
                <c:pt idx="70">
                  <c:v>36445</c:v>
                </c:pt>
                <c:pt idx="71">
                  <c:v>36446</c:v>
                </c:pt>
                <c:pt idx="72">
                  <c:v>36447</c:v>
                </c:pt>
                <c:pt idx="73">
                  <c:v>36448</c:v>
                </c:pt>
                <c:pt idx="74">
                  <c:v>36451</c:v>
                </c:pt>
                <c:pt idx="75">
                  <c:v>36452</c:v>
                </c:pt>
                <c:pt idx="76">
                  <c:v>36453</c:v>
                </c:pt>
                <c:pt idx="77">
                  <c:v>36454</c:v>
                </c:pt>
                <c:pt idx="78">
                  <c:v>36455</c:v>
                </c:pt>
                <c:pt idx="79">
                  <c:v>36458</c:v>
                </c:pt>
                <c:pt idx="80">
                  <c:v>36459</c:v>
                </c:pt>
                <c:pt idx="81">
                  <c:v>36460</c:v>
                </c:pt>
                <c:pt idx="82">
                  <c:v>36461</c:v>
                </c:pt>
                <c:pt idx="83">
                  <c:v>36462</c:v>
                </c:pt>
                <c:pt idx="84">
                  <c:v>36465</c:v>
                </c:pt>
                <c:pt idx="85">
                  <c:v>36466</c:v>
                </c:pt>
                <c:pt idx="86">
                  <c:v>36467</c:v>
                </c:pt>
                <c:pt idx="87">
                  <c:v>36468</c:v>
                </c:pt>
                <c:pt idx="88">
                  <c:v>36469</c:v>
                </c:pt>
                <c:pt idx="89">
                  <c:v>36472</c:v>
                </c:pt>
                <c:pt idx="90">
                  <c:v>36473</c:v>
                </c:pt>
                <c:pt idx="91">
                  <c:v>36474</c:v>
                </c:pt>
                <c:pt idx="92">
                  <c:v>36476</c:v>
                </c:pt>
                <c:pt idx="93">
                  <c:v>36479</c:v>
                </c:pt>
                <c:pt idx="94">
                  <c:v>36480</c:v>
                </c:pt>
                <c:pt idx="95">
                  <c:v>36481</c:v>
                </c:pt>
                <c:pt idx="96">
                  <c:v>36482</c:v>
                </c:pt>
                <c:pt idx="97">
                  <c:v>36483</c:v>
                </c:pt>
                <c:pt idx="98">
                  <c:v>36486</c:v>
                </c:pt>
                <c:pt idx="99">
                  <c:v>36487</c:v>
                </c:pt>
                <c:pt idx="100">
                  <c:v>36488</c:v>
                </c:pt>
                <c:pt idx="101">
                  <c:v>36490</c:v>
                </c:pt>
                <c:pt idx="102">
                  <c:v>36493</c:v>
                </c:pt>
                <c:pt idx="103">
                  <c:v>36494</c:v>
                </c:pt>
                <c:pt idx="104">
                  <c:v>36495</c:v>
                </c:pt>
                <c:pt idx="105">
                  <c:v>36496</c:v>
                </c:pt>
                <c:pt idx="106">
                  <c:v>36497</c:v>
                </c:pt>
                <c:pt idx="107">
                  <c:v>36500</c:v>
                </c:pt>
                <c:pt idx="108">
                  <c:v>36501</c:v>
                </c:pt>
                <c:pt idx="109">
                  <c:v>36502</c:v>
                </c:pt>
                <c:pt idx="110">
                  <c:v>36503</c:v>
                </c:pt>
                <c:pt idx="111">
                  <c:v>36504</c:v>
                </c:pt>
                <c:pt idx="112">
                  <c:v>36507</c:v>
                </c:pt>
                <c:pt idx="113">
                  <c:v>36508</c:v>
                </c:pt>
                <c:pt idx="114">
                  <c:v>36509</c:v>
                </c:pt>
                <c:pt idx="115">
                  <c:v>36510</c:v>
                </c:pt>
                <c:pt idx="116">
                  <c:v>36511</c:v>
                </c:pt>
                <c:pt idx="117">
                  <c:v>36514</c:v>
                </c:pt>
                <c:pt idx="118">
                  <c:v>36515</c:v>
                </c:pt>
                <c:pt idx="119">
                  <c:v>36516</c:v>
                </c:pt>
                <c:pt idx="120">
                  <c:v>36517</c:v>
                </c:pt>
                <c:pt idx="121">
                  <c:v>36521</c:v>
                </c:pt>
                <c:pt idx="122">
                  <c:v>36522</c:v>
                </c:pt>
                <c:pt idx="123">
                  <c:v>36523</c:v>
                </c:pt>
                <c:pt idx="124">
                  <c:v>36524</c:v>
                </c:pt>
                <c:pt idx="125">
                  <c:v>36525</c:v>
                </c:pt>
                <c:pt idx="126">
                  <c:v>36528</c:v>
                </c:pt>
                <c:pt idx="127">
                  <c:v>36529</c:v>
                </c:pt>
                <c:pt idx="128">
                  <c:v>36530</c:v>
                </c:pt>
                <c:pt idx="129">
                  <c:v>36531</c:v>
                </c:pt>
                <c:pt idx="130">
                  <c:v>36532</c:v>
                </c:pt>
                <c:pt idx="131">
                  <c:v>36535</c:v>
                </c:pt>
                <c:pt idx="132">
                  <c:v>36536</c:v>
                </c:pt>
                <c:pt idx="133">
                  <c:v>36537</c:v>
                </c:pt>
                <c:pt idx="134">
                  <c:v>36538</c:v>
                </c:pt>
                <c:pt idx="135">
                  <c:v>36539</c:v>
                </c:pt>
                <c:pt idx="136">
                  <c:v>36543</c:v>
                </c:pt>
                <c:pt idx="137">
                  <c:v>36544</c:v>
                </c:pt>
                <c:pt idx="138">
                  <c:v>36545</c:v>
                </c:pt>
                <c:pt idx="139">
                  <c:v>36546</c:v>
                </c:pt>
                <c:pt idx="140">
                  <c:v>36549</c:v>
                </c:pt>
                <c:pt idx="141">
                  <c:v>36550</c:v>
                </c:pt>
                <c:pt idx="142">
                  <c:v>36551</c:v>
                </c:pt>
                <c:pt idx="143">
                  <c:v>36552</c:v>
                </c:pt>
                <c:pt idx="144">
                  <c:v>36553</c:v>
                </c:pt>
                <c:pt idx="145">
                  <c:v>36556</c:v>
                </c:pt>
                <c:pt idx="146">
                  <c:v>36557</c:v>
                </c:pt>
                <c:pt idx="147">
                  <c:v>36558</c:v>
                </c:pt>
                <c:pt idx="148">
                  <c:v>36559</c:v>
                </c:pt>
                <c:pt idx="149">
                  <c:v>36560</c:v>
                </c:pt>
                <c:pt idx="150">
                  <c:v>36563</c:v>
                </c:pt>
                <c:pt idx="151">
                  <c:v>36564</c:v>
                </c:pt>
                <c:pt idx="152">
                  <c:v>36565</c:v>
                </c:pt>
                <c:pt idx="153">
                  <c:v>36566</c:v>
                </c:pt>
                <c:pt idx="154">
                  <c:v>36567</c:v>
                </c:pt>
                <c:pt idx="155">
                  <c:v>36570</c:v>
                </c:pt>
                <c:pt idx="156">
                  <c:v>36571</c:v>
                </c:pt>
                <c:pt idx="157">
                  <c:v>36572</c:v>
                </c:pt>
                <c:pt idx="158">
                  <c:v>36573</c:v>
                </c:pt>
                <c:pt idx="159">
                  <c:v>36574</c:v>
                </c:pt>
                <c:pt idx="160">
                  <c:v>36578</c:v>
                </c:pt>
                <c:pt idx="161">
                  <c:v>36579</c:v>
                </c:pt>
                <c:pt idx="162">
                  <c:v>36580</c:v>
                </c:pt>
                <c:pt idx="163">
                  <c:v>36581</c:v>
                </c:pt>
                <c:pt idx="164">
                  <c:v>36584</c:v>
                </c:pt>
                <c:pt idx="165">
                  <c:v>36585</c:v>
                </c:pt>
                <c:pt idx="166">
                  <c:v>36586</c:v>
                </c:pt>
                <c:pt idx="167">
                  <c:v>36587</c:v>
                </c:pt>
                <c:pt idx="168">
                  <c:v>36588</c:v>
                </c:pt>
                <c:pt idx="169">
                  <c:v>36591</c:v>
                </c:pt>
                <c:pt idx="170">
                  <c:v>36592</c:v>
                </c:pt>
                <c:pt idx="171">
                  <c:v>36593</c:v>
                </c:pt>
                <c:pt idx="172">
                  <c:v>36594</c:v>
                </c:pt>
                <c:pt idx="173">
                  <c:v>36595</c:v>
                </c:pt>
                <c:pt idx="174">
                  <c:v>36598</c:v>
                </c:pt>
                <c:pt idx="175">
                  <c:v>36599</c:v>
                </c:pt>
                <c:pt idx="176">
                  <c:v>36600</c:v>
                </c:pt>
                <c:pt idx="177">
                  <c:v>36601</c:v>
                </c:pt>
                <c:pt idx="178">
                  <c:v>36602</c:v>
                </c:pt>
                <c:pt idx="179">
                  <c:v>36605</c:v>
                </c:pt>
                <c:pt idx="180">
                  <c:v>36606</c:v>
                </c:pt>
                <c:pt idx="181">
                  <c:v>36607</c:v>
                </c:pt>
                <c:pt idx="182">
                  <c:v>36608</c:v>
                </c:pt>
                <c:pt idx="183">
                  <c:v>36609</c:v>
                </c:pt>
                <c:pt idx="184">
                  <c:v>36619</c:v>
                </c:pt>
                <c:pt idx="185">
                  <c:v>36620</c:v>
                </c:pt>
                <c:pt idx="186">
                  <c:v>36621</c:v>
                </c:pt>
                <c:pt idx="187">
                  <c:v>36622</c:v>
                </c:pt>
                <c:pt idx="188">
                  <c:v>36623</c:v>
                </c:pt>
                <c:pt idx="189">
                  <c:v>36626</c:v>
                </c:pt>
                <c:pt idx="190">
                  <c:v>36627</c:v>
                </c:pt>
                <c:pt idx="191">
                  <c:v>36628</c:v>
                </c:pt>
                <c:pt idx="192">
                  <c:v>36629</c:v>
                </c:pt>
                <c:pt idx="193">
                  <c:v>36630</c:v>
                </c:pt>
                <c:pt idx="194">
                  <c:v>36633</c:v>
                </c:pt>
                <c:pt idx="195">
                  <c:v>36634</c:v>
                </c:pt>
                <c:pt idx="196">
                  <c:v>36635</c:v>
                </c:pt>
                <c:pt idx="197">
                  <c:v>36636</c:v>
                </c:pt>
                <c:pt idx="198">
                  <c:v>36640</c:v>
                </c:pt>
                <c:pt idx="199">
                  <c:v>36641</c:v>
                </c:pt>
                <c:pt idx="200">
                  <c:v>36642</c:v>
                </c:pt>
                <c:pt idx="201">
                  <c:v>36643</c:v>
                </c:pt>
                <c:pt idx="202">
                  <c:v>36644</c:v>
                </c:pt>
                <c:pt idx="203">
                  <c:v>36647</c:v>
                </c:pt>
                <c:pt idx="204">
                  <c:v>36648</c:v>
                </c:pt>
                <c:pt idx="205">
                  <c:v>36649</c:v>
                </c:pt>
                <c:pt idx="206">
                  <c:v>36650</c:v>
                </c:pt>
                <c:pt idx="207">
                  <c:v>36651</c:v>
                </c:pt>
                <c:pt idx="208">
                  <c:v>36654</c:v>
                </c:pt>
                <c:pt idx="209">
                  <c:v>36655</c:v>
                </c:pt>
                <c:pt idx="210">
                  <c:v>36656</c:v>
                </c:pt>
                <c:pt idx="211">
                  <c:v>36657</c:v>
                </c:pt>
                <c:pt idx="212">
                  <c:v>36658</c:v>
                </c:pt>
                <c:pt idx="213">
                  <c:v>36661</c:v>
                </c:pt>
                <c:pt idx="214">
                  <c:v>36662</c:v>
                </c:pt>
                <c:pt idx="215">
                  <c:v>36663</c:v>
                </c:pt>
                <c:pt idx="216">
                  <c:v>36664</c:v>
                </c:pt>
                <c:pt idx="217">
                  <c:v>36665</c:v>
                </c:pt>
                <c:pt idx="218">
                  <c:v>36668</c:v>
                </c:pt>
                <c:pt idx="219">
                  <c:v>36669</c:v>
                </c:pt>
                <c:pt idx="220">
                  <c:v>36670</c:v>
                </c:pt>
                <c:pt idx="221">
                  <c:v>36671</c:v>
                </c:pt>
                <c:pt idx="222">
                  <c:v>36678</c:v>
                </c:pt>
                <c:pt idx="223">
                  <c:v>36679</c:v>
                </c:pt>
                <c:pt idx="224">
                  <c:v>36682</c:v>
                </c:pt>
                <c:pt idx="225">
                  <c:v>36683</c:v>
                </c:pt>
                <c:pt idx="226">
                  <c:v>36684</c:v>
                </c:pt>
                <c:pt idx="227">
                  <c:v>36685</c:v>
                </c:pt>
                <c:pt idx="228">
                  <c:v>36686</c:v>
                </c:pt>
                <c:pt idx="229">
                  <c:v>36689</c:v>
                </c:pt>
                <c:pt idx="230">
                  <c:v>36690</c:v>
                </c:pt>
                <c:pt idx="231">
                  <c:v>36691</c:v>
                </c:pt>
                <c:pt idx="232">
                  <c:v>36692</c:v>
                </c:pt>
                <c:pt idx="233">
                  <c:v>36693</c:v>
                </c:pt>
                <c:pt idx="234">
                  <c:v>36696</c:v>
                </c:pt>
                <c:pt idx="235">
                  <c:v>36697</c:v>
                </c:pt>
                <c:pt idx="236">
                  <c:v>36698</c:v>
                </c:pt>
                <c:pt idx="237">
                  <c:v>36699</c:v>
                </c:pt>
                <c:pt idx="238">
                  <c:v>36700</c:v>
                </c:pt>
                <c:pt idx="239">
                  <c:v>36703</c:v>
                </c:pt>
                <c:pt idx="240">
                  <c:v>36704</c:v>
                </c:pt>
                <c:pt idx="241">
                  <c:v>36705</c:v>
                </c:pt>
                <c:pt idx="242">
                  <c:v>36706</c:v>
                </c:pt>
                <c:pt idx="243">
                  <c:v>36707</c:v>
                </c:pt>
                <c:pt idx="244">
                  <c:v>36710</c:v>
                </c:pt>
                <c:pt idx="245">
                  <c:v>36712</c:v>
                </c:pt>
                <c:pt idx="246">
                  <c:v>36713</c:v>
                </c:pt>
                <c:pt idx="247">
                  <c:v>36714</c:v>
                </c:pt>
                <c:pt idx="248">
                  <c:v>36717</c:v>
                </c:pt>
                <c:pt idx="249">
                  <c:v>36718</c:v>
                </c:pt>
                <c:pt idx="250">
                  <c:v>36719</c:v>
                </c:pt>
                <c:pt idx="251">
                  <c:v>36720</c:v>
                </c:pt>
                <c:pt idx="252">
                  <c:v>36721</c:v>
                </c:pt>
                <c:pt idx="253">
                  <c:v>36724</c:v>
                </c:pt>
                <c:pt idx="254">
                  <c:v>36725</c:v>
                </c:pt>
                <c:pt idx="255">
                  <c:v>36726</c:v>
                </c:pt>
                <c:pt idx="256">
                  <c:v>36727</c:v>
                </c:pt>
                <c:pt idx="257">
                  <c:v>36728</c:v>
                </c:pt>
                <c:pt idx="258">
                  <c:v>36731</c:v>
                </c:pt>
                <c:pt idx="259">
                  <c:v>36732</c:v>
                </c:pt>
                <c:pt idx="260">
                  <c:v>36733</c:v>
                </c:pt>
                <c:pt idx="261">
                  <c:v>36734</c:v>
                </c:pt>
                <c:pt idx="262">
                  <c:v>36735</c:v>
                </c:pt>
                <c:pt idx="263">
                  <c:v>36738</c:v>
                </c:pt>
                <c:pt idx="264">
                  <c:v>36739</c:v>
                </c:pt>
                <c:pt idx="265">
                  <c:v>36740</c:v>
                </c:pt>
                <c:pt idx="266">
                  <c:v>36741</c:v>
                </c:pt>
                <c:pt idx="267">
                  <c:v>36742</c:v>
                </c:pt>
                <c:pt idx="268">
                  <c:v>36745</c:v>
                </c:pt>
                <c:pt idx="269">
                  <c:v>36746</c:v>
                </c:pt>
                <c:pt idx="270">
                  <c:v>36747</c:v>
                </c:pt>
                <c:pt idx="271">
                  <c:v>36752</c:v>
                </c:pt>
                <c:pt idx="272">
                  <c:v>36753</c:v>
                </c:pt>
                <c:pt idx="273">
                  <c:v>36754</c:v>
                </c:pt>
                <c:pt idx="274">
                  <c:v>36755</c:v>
                </c:pt>
                <c:pt idx="275">
                  <c:v>36756</c:v>
                </c:pt>
                <c:pt idx="276">
                  <c:v>36759</c:v>
                </c:pt>
                <c:pt idx="277">
                  <c:v>36760</c:v>
                </c:pt>
                <c:pt idx="278">
                  <c:v>36761</c:v>
                </c:pt>
                <c:pt idx="279">
                  <c:v>36762</c:v>
                </c:pt>
                <c:pt idx="280">
                  <c:v>36763</c:v>
                </c:pt>
                <c:pt idx="281">
                  <c:v>36766</c:v>
                </c:pt>
                <c:pt idx="282">
                  <c:v>36767</c:v>
                </c:pt>
                <c:pt idx="283">
                  <c:v>36768</c:v>
                </c:pt>
                <c:pt idx="284">
                  <c:v>36769</c:v>
                </c:pt>
                <c:pt idx="285">
                  <c:v>36770</c:v>
                </c:pt>
                <c:pt idx="286">
                  <c:v>36774</c:v>
                </c:pt>
                <c:pt idx="287">
                  <c:v>36775</c:v>
                </c:pt>
                <c:pt idx="288">
                  <c:v>36776</c:v>
                </c:pt>
                <c:pt idx="289">
                  <c:v>36780</c:v>
                </c:pt>
                <c:pt idx="290">
                  <c:v>36781</c:v>
                </c:pt>
                <c:pt idx="291">
                  <c:v>36782</c:v>
                </c:pt>
                <c:pt idx="292">
                  <c:v>36783</c:v>
                </c:pt>
                <c:pt idx="293">
                  <c:v>36784</c:v>
                </c:pt>
                <c:pt idx="294">
                  <c:v>36787</c:v>
                </c:pt>
                <c:pt idx="295">
                  <c:v>36788</c:v>
                </c:pt>
                <c:pt idx="296">
                  <c:v>36789</c:v>
                </c:pt>
                <c:pt idx="297">
                  <c:v>36790</c:v>
                </c:pt>
                <c:pt idx="298">
                  <c:v>36791</c:v>
                </c:pt>
                <c:pt idx="299">
                  <c:v>36794</c:v>
                </c:pt>
                <c:pt idx="300">
                  <c:v>36795</c:v>
                </c:pt>
                <c:pt idx="301">
                  <c:v>36796</c:v>
                </c:pt>
                <c:pt idx="302">
                  <c:v>36797</c:v>
                </c:pt>
                <c:pt idx="303">
                  <c:v>36798</c:v>
                </c:pt>
                <c:pt idx="304">
                  <c:v>36801</c:v>
                </c:pt>
                <c:pt idx="305">
                  <c:v>36802</c:v>
                </c:pt>
                <c:pt idx="306">
                  <c:v>36803</c:v>
                </c:pt>
                <c:pt idx="307">
                  <c:v>36804</c:v>
                </c:pt>
                <c:pt idx="308">
                  <c:v>36805</c:v>
                </c:pt>
                <c:pt idx="309">
                  <c:v>36809</c:v>
                </c:pt>
                <c:pt idx="310">
                  <c:v>36810</c:v>
                </c:pt>
                <c:pt idx="311">
                  <c:v>36811</c:v>
                </c:pt>
                <c:pt idx="312">
                  <c:v>36812</c:v>
                </c:pt>
                <c:pt idx="313">
                  <c:v>36815</c:v>
                </c:pt>
                <c:pt idx="314">
                  <c:v>36816</c:v>
                </c:pt>
                <c:pt idx="315">
                  <c:v>36817</c:v>
                </c:pt>
                <c:pt idx="316">
                  <c:v>36818</c:v>
                </c:pt>
                <c:pt idx="317">
                  <c:v>36819</c:v>
                </c:pt>
                <c:pt idx="318">
                  <c:v>36822</c:v>
                </c:pt>
                <c:pt idx="319">
                  <c:v>36823</c:v>
                </c:pt>
                <c:pt idx="320">
                  <c:v>36824</c:v>
                </c:pt>
                <c:pt idx="321">
                  <c:v>36825</c:v>
                </c:pt>
                <c:pt idx="322">
                  <c:v>36826</c:v>
                </c:pt>
                <c:pt idx="323">
                  <c:v>36829</c:v>
                </c:pt>
                <c:pt idx="324">
                  <c:v>36830</c:v>
                </c:pt>
                <c:pt idx="325">
                  <c:v>36831</c:v>
                </c:pt>
                <c:pt idx="326">
                  <c:v>36832</c:v>
                </c:pt>
                <c:pt idx="327">
                  <c:v>36833</c:v>
                </c:pt>
                <c:pt idx="328">
                  <c:v>36836</c:v>
                </c:pt>
                <c:pt idx="329">
                  <c:v>36837</c:v>
                </c:pt>
                <c:pt idx="330">
                  <c:v>36838</c:v>
                </c:pt>
                <c:pt idx="331">
                  <c:v>36839</c:v>
                </c:pt>
                <c:pt idx="332">
                  <c:v>36840</c:v>
                </c:pt>
                <c:pt idx="333">
                  <c:v>36843</c:v>
                </c:pt>
                <c:pt idx="334">
                  <c:v>36844</c:v>
                </c:pt>
                <c:pt idx="335">
                  <c:v>36845</c:v>
                </c:pt>
                <c:pt idx="336">
                  <c:v>36846</c:v>
                </c:pt>
                <c:pt idx="337">
                  <c:v>36847</c:v>
                </c:pt>
                <c:pt idx="338">
                  <c:v>36850</c:v>
                </c:pt>
                <c:pt idx="339">
                  <c:v>36851</c:v>
                </c:pt>
                <c:pt idx="340">
                  <c:v>36852</c:v>
                </c:pt>
                <c:pt idx="341">
                  <c:v>36854</c:v>
                </c:pt>
                <c:pt idx="342">
                  <c:v>36857</c:v>
                </c:pt>
                <c:pt idx="343">
                  <c:v>36858</c:v>
                </c:pt>
                <c:pt idx="344">
                  <c:v>36859</c:v>
                </c:pt>
                <c:pt idx="345">
                  <c:v>36860</c:v>
                </c:pt>
                <c:pt idx="346">
                  <c:v>36861</c:v>
                </c:pt>
                <c:pt idx="347">
                  <c:v>36864</c:v>
                </c:pt>
                <c:pt idx="348">
                  <c:v>36865</c:v>
                </c:pt>
                <c:pt idx="349">
                  <c:v>36866</c:v>
                </c:pt>
                <c:pt idx="350">
                  <c:v>36867</c:v>
                </c:pt>
                <c:pt idx="351">
                  <c:v>36868</c:v>
                </c:pt>
                <c:pt idx="352">
                  <c:v>36871</c:v>
                </c:pt>
                <c:pt idx="353">
                  <c:v>36872</c:v>
                </c:pt>
                <c:pt idx="354">
                  <c:v>36873</c:v>
                </c:pt>
                <c:pt idx="355">
                  <c:v>36874</c:v>
                </c:pt>
                <c:pt idx="356">
                  <c:v>36875</c:v>
                </c:pt>
                <c:pt idx="357">
                  <c:v>36878</c:v>
                </c:pt>
                <c:pt idx="358">
                  <c:v>36879</c:v>
                </c:pt>
                <c:pt idx="359">
                  <c:v>36880</c:v>
                </c:pt>
                <c:pt idx="360">
                  <c:v>36881</c:v>
                </c:pt>
                <c:pt idx="361">
                  <c:v>36882</c:v>
                </c:pt>
                <c:pt idx="362">
                  <c:v>36887</c:v>
                </c:pt>
                <c:pt idx="363">
                  <c:v>36888</c:v>
                </c:pt>
                <c:pt idx="364">
                  <c:v>36889</c:v>
                </c:pt>
                <c:pt idx="365">
                  <c:v>36893</c:v>
                </c:pt>
                <c:pt idx="366">
                  <c:v>36894</c:v>
                </c:pt>
                <c:pt idx="367">
                  <c:v>36895</c:v>
                </c:pt>
                <c:pt idx="368">
                  <c:v>36896</c:v>
                </c:pt>
                <c:pt idx="369">
                  <c:v>36899</c:v>
                </c:pt>
                <c:pt idx="370">
                  <c:v>36900</c:v>
                </c:pt>
                <c:pt idx="371">
                  <c:v>36901</c:v>
                </c:pt>
                <c:pt idx="372">
                  <c:v>36902</c:v>
                </c:pt>
                <c:pt idx="373">
                  <c:v>36903</c:v>
                </c:pt>
                <c:pt idx="374">
                  <c:v>36907</c:v>
                </c:pt>
                <c:pt idx="375">
                  <c:v>36908</c:v>
                </c:pt>
                <c:pt idx="376">
                  <c:v>36909</c:v>
                </c:pt>
                <c:pt idx="377">
                  <c:v>36910</c:v>
                </c:pt>
                <c:pt idx="378">
                  <c:v>36913</c:v>
                </c:pt>
                <c:pt idx="379">
                  <c:v>36914</c:v>
                </c:pt>
                <c:pt idx="380">
                  <c:v>36915</c:v>
                </c:pt>
                <c:pt idx="381">
                  <c:v>36916</c:v>
                </c:pt>
                <c:pt idx="382">
                  <c:v>36917</c:v>
                </c:pt>
                <c:pt idx="383">
                  <c:v>36920</c:v>
                </c:pt>
                <c:pt idx="384">
                  <c:v>36921</c:v>
                </c:pt>
                <c:pt idx="385">
                  <c:v>36922</c:v>
                </c:pt>
                <c:pt idx="386">
                  <c:v>36923</c:v>
                </c:pt>
                <c:pt idx="387">
                  <c:v>36924</c:v>
                </c:pt>
                <c:pt idx="388">
                  <c:v>36927</c:v>
                </c:pt>
                <c:pt idx="389">
                  <c:v>36928</c:v>
                </c:pt>
                <c:pt idx="390">
                  <c:v>36929</c:v>
                </c:pt>
                <c:pt idx="391">
                  <c:v>36930</c:v>
                </c:pt>
                <c:pt idx="392">
                  <c:v>36931</c:v>
                </c:pt>
                <c:pt idx="393">
                  <c:v>36934</c:v>
                </c:pt>
                <c:pt idx="394">
                  <c:v>36935</c:v>
                </c:pt>
                <c:pt idx="395">
                  <c:v>36936</c:v>
                </c:pt>
                <c:pt idx="396">
                  <c:v>36937</c:v>
                </c:pt>
                <c:pt idx="397">
                  <c:v>36938</c:v>
                </c:pt>
                <c:pt idx="398">
                  <c:v>36942</c:v>
                </c:pt>
                <c:pt idx="399">
                  <c:v>36943</c:v>
                </c:pt>
                <c:pt idx="400">
                  <c:v>36944</c:v>
                </c:pt>
                <c:pt idx="401">
                  <c:v>36945</c:v>
                </c:pt>
                <c:pt idx="402">
                  <c:v>36948</c:v>
                </c:pt>
                <c:pt idx="403">
                  <c:v>36949</c:v>
                </c:pt>
                <c:pt idx="404">
                  <c:v>36950</c:v>
                </c:pt>
                <c:pt idx="405">
                  <c:v>36951</c:v>
                </c:pt>
                <c:pt idx="406">
                  <c:v>36952</c:v>
                </c:pt>
                <c:pt idx="407">
                  <c:v>36955</c:v>
                </c:pt>
                <c:pt idx="408">
                  <c:v>36956</c:v>
                </c:pt>
                <c:pt idx="409">
                  <c:v>36957</c:v>
                </c:pt>
                <c:pt idx="410">
                  <c:v>36958</c:v>
                </c:pt>
                <c:pt idx="411">
                  <c:v>36959</c:v>
                </c:pt>
                <c:pt idx="412">
                  <c:v>36962</c:v>
                </c:pt>
                <c:pt idx="413">
                  <c:v>36963</c:v>
                </c:pt>
                <c:pt idx="414">
                  <c:v>36964</c:v>
                </c:pt>
                <c:pt idx="415">
                  <c:v>36965</c:v>
                </c:pt>
                <c:pt idx="416">
                  <c:v>36966</c:v>
                </c:pt>
                <c:pt idx="417">
                  <c:v>36969</c:v>
                </c:pt>
                <c:pt idx="418">
                  <c:v>36970</c:v>
                </c:pt>
                <c:pt idx="419">
                  <c:v>36971</c:v>
                </c:pt>
                <c:pt idx="420">
                  <c:v>36972</c:v>
                </c:pt>
                <c:pt idx="421">
                  <c:v>36976</c:v>
                </c:pt>
                <c:pt idx="422">
                  <c:v>36977</c:v>
                </c:pt>
                <c:pt idx="423">
                  <c:v>36978</c:v>
                </c:pt>
                <c:pt idx="424">
                  <c:v>36979</c:v>
                </c:pt>
                <c:pt idx="425">
                  <c:v>36980</c:v>
                </c:pt>
                <c:pt idx="426">
                  <c:v>36983</c:v>
                </c:pt>
                <c:pt idx="427">
                  <c:v>36983</c:v>
                </c:pt>
                <c:pt idx="428">
                  <c:v>36984</c:v>
                </c:pt>
                <c:pt idx="429">
                  <c:v>36984</c:v>
                </c:pt>
                <c:pt idx="430">
                  <c:v>36985</c:v>
                </c:pt>
                <c:pt idx="431">
                  <c:v>36985</c:v>
                </c:pt>
                <c:pt idx="432">
                  <c:v>36986</c:v>
                </c:pt>
                <c:pt idx="433">
                  <c:v>36986</c:v>
                </c:pt>
                <c:pt idx="434">
                  <c:v>36987</c:v>
                </c:pt>
                <c:pt idx="435">
                  <c:v>36987</c:v>
                </c:pt>
                <c:pt idx="436">
                  <c:v>36990</c:v>
                </c:pt>
                <c:pt idx="437">
                  <c:v>36990</c:v>
                </c:pt>
                <c:pt idx="438">
                  <c:v>36991</c:v>
                </c:pt>
                <c:pt idx="439">
                  <c:v>36991</c:v>
                </c:pt>
                <c:pt idx="440">
                  <c:v>36992</c:v>
                </c:pt>
                <c:pt idx="441">
                  <c:v>36992</c:v>
                </c:pt>
                <c:pt idx="442">
                  <c:v>36993</c:v>
                </c:pt>
                <c:pt idx="443">
                  <c:v>36993</c:v>
                </c:pt>
                <c:pt idx="444">
                  <c:v>36997</c:v>
                </c:pt>
                <c:pt idx="445">
                  <c:v>36997</c:v>
                </c:pt>
                <c:pt idx="446">
                  <c:v>36998</c:v>
                </c:pt>
                <c:pt idx="447">
                  <c:v>36998</c:v>
                </c:pt>
                <c:pt idx="448">
                  <c:v>36999</c:v>
                </c:pt>
                <c:pt idx="449">
                  <c:v>36999</c:v>
                </c:pt>
                <c:pt idx="450">
                  <c:v>37000</c:v>
                </c:pt>
                <c:pt idx="451">
                  <c:v>37000</c:v>
                </c:pt>
                <c:pt idx="452">
                  <c:v>37001</c:v>
                </c:pt>
                <c:pt idx="453">
                  <c:v>37001</c:v>
                </c:pt>
                <c:pt idx="454">
                  <c:v>37004</c:v>
                </c:pt>
                <c:pt idx="455">
                  <c:v>37005</c:v>
                </c:pt>
                <c:pt idx="456">
                  <c:v>37006</c:v>
                </c:pt>
                <c:pt idx="457">
                  <c:v>37007</c:v>
                </c:pt>
                <c:pt idx="458">
                  <c:v>37008</c:v>
                </c:pt>
                <c:pt idx="459">
                  <c:v>37011</c:v>
                </c:pt>
                <c:pt idx="460">
                  <c:v>37012</c:v>
                </c:pt>
                <c:pt idx="461">
                  <c:v>37013</c:v>
                </c:pt>
                <c:pt idx="462">
                  <c:v>37014</c:v>
                </c:pt>
                <c:pt idx="463">
                  <c:v>37015</c:v>
                </c:pt>
                <c:pt idx="464">
                  <c:v>37018</c:v>
                </c:pt>
                <c:pt idx="465">
                  <c:v>37019</c:v>
                </c:pt>
                <c:pt idx="466">
                  <c:v>37020</c:v>
                </c:pt>
                <c:pt idx="467">
                  <c:v>37021</c:v>
                </c:pt>
                <c:pt idx="468">
                  <c:v>37022</c:v>
                </c:pt>
                <c:pt idx="469">
                  <c:v>37025</c:v>
                </c:pt>
                <c:pt idx="470">
                  <c:v>37026</c:v>
                </c:pt>
                <c:pt idx="471">
                  <c:v>37027</c:v>
                </c:pt>
                <c:pt idx="472">
                  <c:v>37028</c:v>
                </c:pt>
                <c:pt idx="473">
                  <c:v>37029</c:v>
                </c:pt>
                <c:pt idx="474">
                  <c:v>37032</c:v>
                </c:pt>
                <c:pt idx="475">
                  <c:v>37033</c:v>
                </c:pt>
                <c:pt idx="476">
                  <c:v>37034</c:v>
                </c:pt>
                <c:pt idx="477">
                  <c:v>37035</c:v>
                </c:pt>
                <c:pt idx="478">
                  <c:v>37036</c:v>
                </c:pt>
                <c:pt idx="479">
                  <c:v>37040</c:v>
                </c:pt>
                <c:pt idx="480">
                  <c:v>37041</c:v>
                </c:pt>
                <c:pt idx="481">
                  <c:v>37042</c:v>
                </c:pt>
                <c:pt idx="482">
                  <c:v>37043</c:v>
                </c:pt>
                <c:pt idx="483">
                  <c:v>37046</c:v>
                </c:pt>
                <c:pt idx="484">
                  <c:v>37047</c:v>
                </c:pt>
                <c:pt idx="485">
                  <c:v>37048</c:v>
                </c:pt>
                <c:pt idx="486">
                  <c:v>37049</c:v>
                </c:pt>
                <c:pt idx="487">
                  <c:v>37050</c:v>
                </c:pt>
                <c:pt idx="488">
                  <c:v>37053</c:v>
                </c:pt>
                <c:pt idx="489">
                  <c:v>37054</c:v>
                </c:pt>
                <c:pt idx="490">
                  <c:v>37055</c:v>
                </c:pt>
                <c:pt idx="491">
                  <c:v>37056</c:v>
                </c:pt>
                <c:pt idx="492">
                  <c:v>37057</c:v>
                </c:pt>
                <c:pt idx="493">
                  <c:v>37060</c:v>
                </c:pt>
                <c:pt idx="494">
                  <c:v>37061</c:v>
                </c:pt>
                <c:pt idx="495">
                  <c:v>37062</c:v>
                </c:pt>
                <c:pt idx="496">
                  <c:v>37063</c:v>
                </c:pt>
                <c:pt idx="497">
                  <c:v>37064</c:v>
                </c:pt>
                <c:pt idx="498">
                  <c:v>37067</c:v>
                </c:pt>
                <c:pt idx="499">
                  <c:v>37068</c:v>
                </c:pt>
                <c:pt idx="500">
                  <c:v>37069</c:v>
                </c:pt>
                <c:pt idx="501">
                  <c:v>37070</c:v>
                </c:pt>
                <c:pt idx="502">
                  <c:v>37071</c:v>
                </c:pt>
                <c:pt idx="503">
                  <c:v>37074</c:v>
                </c:pt>
                <c:pt idx="504">
                  <c:v>37075</c:v>
                </c:pt>
                <c:pt idx="505">
                  <c:v>37077</c:v>
                </c:pt>
                <c:pt idx="506">
                  <c:v>37078</c:v>
                </c:pt>
                <c:pt idx="507">
                  <c:v>37081</c:v>
                </c:pt>
                <c:pt idx="508">
                  <c:v>37082</c:v>
                </c:pt>
                <c:pt idx="509">
                  <c:v>37083</c:v>
                </c:pt>
                <c:pt idx="510">
                  <c:v>37084</c:v>
                </c:pt>
                <c:pt idx="511">
                  <c:v>37085</c:v>
                </c:pt>
                <c:pt idx="512">
                  <c:v>37088</c:v>
                </c:pt>
                <c:pt idx="513">
                  <c:v>37089</c:v>
                </c:pt>
                <c:pt idx="514">
                  <c:v>37090</c:v>
                </c:pt>
                <c:pt idx="515">
                  <c:v>37091</c:v>
                </c:pt>
                <c:pt idx="516">
                  <c:v>37092</c:v>
                </c:pt>
                <c:pt idx="517">
                  <c:v>37095</c:v>
                </c:pt>
                <c:pt idx="518">
                  <c:v>37096</c:v>
                </c:pt>
                <c:pt idx="519">
                  <c:v>37097</c:v>
                </c:pt>
                <c:pt idx="520">
                  <c:v>37098</c:v>
                </c:pt>
                <c:pt idx="521">
                  <c:v>37099</c:v>
                </c:pt>
                <c:pt idx="522">
                  <c:v>37102</c:v>
                </c:pt>
                <c:pt idx="523">
                  <c:v>37103</c:v>
                </c:pt>
                <c:pt idx="524">
                  <c:v>37104</c:v>
                </c:pt>
                <c:pt idx="525">
                  <c:v>37105</c:v>
                </c:pt>
                <c:pt idx="526">
                  <c:v>37106</c:v>
                </c:pt>
                <c:pt idx="527">
                  <c:v>37109</c:v>
                </c:pt>
                <c:pt idx="528">
                  <c:v>37110</c:v>
                </c:pt>
                <c:pt idx="529">
                  <c:v>37111</c:v>
                </c:pt>
                <c:pt idx="530">
                  <c:v>37112</c:v>
                </c:pt>
                <c:pt idx="531">
                  <c:v>37113</c:v>
                </c:pt>
                <c:pt idx="532">
                  <c:v>37116</c:v>
                </c:pt>
                <c:pt idx="533">
                  <c:v>37117</c:v>
                </c:pt>
                <c:pt idx="534">
                  <c:v>37118</c:v>
                </c:pt>
                <c:pt idx="535">
                  <c:v>37119</c:v>
                </c:pt>
                <c:pt idx="536">
                  <c:v>37120</c:v>
                </c:pt>
                <c:pt idx="537">
                  <c:v>37123</c:v>
                </c:pt>
                <c:pt idx="538">
                  <c:v>37124</c:v>
                </c:pt>
                <c:pt idx="539">
                  <c:v>37125</c:v>
                </c:pt>
                <c:pt idx="540">
                  <c:v>37126</c:v>
                </c:pt>
                <c:pt idx="541">
                  <c:v>37127</c:v>
                </c:pt>
                <c:pt idx="542">
                  <c:v>37130</c:v>
                </c:pt>
                <c:pt idx="543">
                  <c:v>37131</c:v>
                </c:pt>
                <c:pt idx="544">
                  <c:v>37132</c:v>
                </c:pt>
                <c:pt idx="545">
                  <c:v>37133</c:v>
                </c:pt>
                <c:pt idx="546">
                  <c:v>37134</c:v>
                </c:pt>
                <c:pt idx="547">
                  <c:v>37138</c:v>
                </c:pt>
                <c:pt idx="548">
                  <c:v>37139</c:v>
                </c:pt>
                <c:pt idx="549">
                  <c:v>37140</c:v>
                </c:pt>
                <c:pt idx="550">
                  <c:v>37141</c:v>
                </c:pt>
                <c:pt idx="551">
                  <c:v>37144</c:v>
                </c:pt>
                <c:pt idx="552">
                  <c:v>37145</c:v>
                </c:pt>
                <c:pt idx="553">
                  <c:v>37146</c:v>
                </c:pt>
                <c:pt idx="554">
                  <c:v>37147</c:v>
                </c:pt>
                <c:pt idx="555">
                  <c:v>37148</c:v>
                </c:pt>
                <c:pt idx="556">
                  <c:v>37151</c:v>
                </c:pt>
                <c:pt idx="557">
                  <c:v>37152</c:v>
                </c:pt>
                <c:pt idx="558">
                  <c:v>37153</c:v>
                </c:pt>
                <c:pt idx="559">
                  <c:v>37154</c:v>
                </c:pt>
                <c:pt idx="560">
                  <c:v>37155</c:v>
                </c:pt>
                <c:pt idx="561">
                  <c:v>37158</c:v>
                </c:pt>
                <c:pt idx="562">
                  <c:v>37159</c:v>
                </c:pt>
                <c:pt idx="563">
                  <c:v>37160</c:v>
                </c:pt>
                <c:pt idx="564">
                  <c:v>37161</c:v>
                </c:pt>
                <c:pt idx="565">
                  <c:v>37162</c:v>
                </c:pt>
                <c:pt idx="566">
                  <c:v>37165</c:v>
                </c:pt>
                <c:pt idx="567">
                  <c:v>37166</c:v>
                </c:pt>
                <c:pt idx="568">
                  <c:v>37167</c:v>
                </c:pt>
                <c:pt idx="569">
                  <c:v>37168</c:v>
                </c:pt>
                <c:pt idx="570">
                  <c:v>37169</c:v>
                </c:pt>
                <c:pt idx="571">
                  <c:v>37173</c:v>
                </c:pt>
                <c:pt idx="572">
                  <c:v>37174</c:v>
                </c:pt>
                <c:pt idx="573">
                  <c:v>37175</c:v>
                </c:pt>
                <c:pt idx="574">
                  <c:v>37176</c:v>
                </c:pt>
                <c:pt idx="575">
                  <c:v>37179</c:v>
                </c:pt>
                <c:pt idx="576">
                  <c:v>37180</c:v>
                </c:pt>
                <c:pt idx="577">
                  <c:v>37181</c:v>
                </c:pt>
                <c:pt idx="578">
                  <c:v>37182</c:v>
                </c:pt>
                <c:pt idx="579">
                  <c:v>37183</c:v>
                </c:pt>
                <c:pt idx="580">
                  <c:v>37186</c:v>
                </c:pt>
                <c:pt idx="581">
                  <c:v>37187</c:v>
                </c:pt>
                <c:pt idx="582">
                  <c:v>37188</c:v>
                </c:pt>
                <c:pt idx="583">
                  <c:v>37189</c:v>
                </c:pt>
                <c:pt idx="584">
                  <c:v>37193</c:v>
                </c:pt>
                <c:pt idx="585">
                  <c:v>37194</c:v>
                </c:pt>
                <c:pt idx="586">
                  <c:v>37195</c:v>
                </c:pt>
                <c:pt idx="587">
                  <c:v>37196</c:v>
                </c:pt>
                <c:pt idx="588">
                  <c:v>37197</c:v>
                </c:pt>
                <c:pt idx="589">
                  <c:v>37200</c:v>
                </c:pt>
                <c:pt idx="590">
                  <c:v>37201</c:v>
                </c:pt>
                <c:pt idx="591">
                  <c:v>37202</c:v>
                </c:pt>
                <c:pt idx="592">
                  <c:v>37203</c:v>
                </c:pt>
                <c:pt idx="593">
                  <c:v>37208</c:v>
                </c:pt>
                <c:pt idx="594">
                  <c:v>37209</c:v>
                </c:pt>
                <c:pt idx="595">
                  <c:v>37210</c:v>
                </c:pt>
                <c:pt idx="596">
                  <c:v>37211</c:v>
                </c:pt>
                <c:pt idx="597">
                  <c:v>37214</c:v>
                </c:pt>
                <c:pt idx="598">
                  <c:v>37215</c:v>
                </c:pt>
                <c:pt idx="599">
                  <c:v>37216</c:v>
                </c:pt>
                <c:pt idx="600">
                  <c:v>37218</c:v>
                </c:pt>
                <c:pt idx="601">
                  <c:v>37221</c:v>
                </c:pt>
                <c:pt idx="602">
                  <c:v>37222</c:v>
                </c:pt>
                <c:pt idx="603">
                  <c:v>37223</c:v>
                </c:pt>
                <c:pt idx="604">
                  <c:v>37224</c:v>
                </c:pt>
                <c:pt idx="605">
                  <c:v>37225</c:v>
                </c:pt>
                <c:pt idx="606">
                  <c:v>37228</c:v>
                </c:pt>
                <c:pt idx="607">
                  <c:v>37229</c:v>
                </c:pt>
                <c:pt idx="608">
                  <c:v>37230</c:v>
                </c:pt>
                <c:pt idx="609">
                  <c:v>37231</c:v>
                </c:pt>
                <c:pt idx="610">
                  <c:v>37232</c:v>
                </c:pt>
                <c:pt idx="611">
                  <c:v>37235</c:v>
                </c:pt>
                <c:pt idx="612">
                  <c:v>37236</c:v>
                </c:pt>
                <c:pt idx="613">
                  <c:v>37237</c:v>
                </c:pt>
                <c:pt idx="614">
                  <c:v>37238</c:v>
                </c:pt>
                <c:pt idx="615">
                  <c:v>37239</c:v>
                </c:pt>
                <c:pt idx="616">
                  <c:v>37242</c:v>
                </c:pt>
                <c:pt idx="617">
                  <c:v>37243</c:v>
                </c:pt>
                <c:pt idx="618">
                  <c:v>37244</c:v>
                </c:pt>
                <c:pt idx="619">
                  <c:v>37245</c:v>
                </c:pt>
                <c:pt idx="620">
                  <c:v>37246</c:v>
                </c:pt>
                <c:pt idx="621">
                  <c:v>37249</c:v>
                </c:pt>
                <c:pt idx="622">
                  <c:v>37251</c:v>
                </c:pt>
                <c:pt idx="623">
                  <c:v>37252</c:v>
                </c:pt>
                <c:pt idx="624">
                  <c:v>37253</c:v>
                </c:pt>
                <c:pt idx="625">
                  <c:v>37256</c:v>
                </c:pt>
                <c:pt idx="626">
                  <c:v>37258</c:v>
                </c:pt>
                <c:pt idx="627">
                  <c:v>37259</c:v>
                </c:pt>
                <c:pt idx="628">
                  <c:v>37260</c:v>
                </c:pt>
                <c:pt idx="629">
                  <c:v>37263</c:v>
                </c:pt>
                <c:pt idx="630">
                  <c:v>37264</c:v>
                </c:pt>
                <c:pt idx="631">
                  <c:v>37265</c:v>
                </c:pt>
                <c:pt idx="632">
                  <c:v>37266</c:v>
                </c:pt>
                <c:pt idx="633">
                  <c:v>37267</c:v>
                </c:pt>
                <c:pt idx="634">
                  <c:v>37270</c:v>
                </c:pt>
                <c:pt idx="635">
                  <c:v>37271</c:v>
                </c:pt>
                <c:pt idx="636">
                  <c:v>37272</c:v>
                </c:pt>
                <c:pt idx="637">
                  <c:v>37273</c:v>
                </c:pt>
                <c:pt idx="638">
                  <c:v>37274</c:v>
                </c:pt>
                <c:pt idx="639">
                  <c:v>37278</c:v>
                </c:pt>
                <c:pt idx="640">
                  <c:v>37279</c:v>
                </c:pt>
                <c:pt idx="641">
                  <c:v>37280</c:v>
                </c:pt>
                <c:pt idx="642">
                  <c:v>37281</c:v>
                </c:pt>
                <c:pt idx="643">
                  <c:v>37284</c:v>
                </c:pt>
                <c:pt idx="644">
                  <c:v>37285</c:v>
                </c:pt>
                <c:pt idx="645">
                  <c:v>37286</c:v>
                </c:pt>
                <c:pt idx="646">
                  <c:v>37287</c:v>
                </c:pt>
                <c:pt idx="647">
                  <c:v>37288</c:v>
                </c:pt>
                <c:pt idx="648">
                  <c:v>37291</c:v>
                </c:pt>
                <c:pt idx="649">
                  <c:v>37292</c:v>
                </c:pt>
                <c:pt idx="650">
                  <c:v>37293</c:v>
                </c:pt>
                <c:pt idx="651">
                  <c:v>37294</c:v>
                </c:pt>
                <c:pt idx="652">
                  <c:v>37295</c:v>
                </c:pt>
                <c:pt idx="653">
                  <c:v>37298</c:v>
                </c:pt>
                <c:pt idx="654">
                  <c:v>37299</c:v>
                </c:pt>
                <c:pt idx="655">
                  <c:v>37300</c:v>
                </c:pt>
                <c:pt idx="656">
                  <c:v>37301</c:v>
                </c:pt>
                <c:pt idx="657">
                  <c:v>37302</c:v>
                </c:pt>
                <c:pt idx="658">
                  <c:v>37306</c:v>
                </c:pt>
                <c:pt idx="659">
                  <c:v>37307</c:v>
                </c:pt>
                <c:pt idx="660">
                  <c:v>37308</c:v>
                </c:pt>
                <c:pt idx="661">
                  <c:v>37309</c:v>
                </c:pt>
                <c:pt idx="662">
                  <c:v>37312</c:v>
                </c:pt>
                <c:pt idx="663">
                  <c:v>37313</c:v>
                </c:pt>
                <c:pt idx="664">
                  <c:v>37314</c:v>
                </c:pt>
                <c:pt idx="665">
                  <c:v>37315</c:v>
                </c:pt>
                <c:pt idx="666">
                  <c:v>37316</c:v>
                </c:pt>
                <c:pt idx="667">
                  <c:v>37319</c:v>
                </c:pt>
                <c:pt idx="668">
                  <c:v>37320</c:v>
                </c:pt>
                <c:pt idx="669">
                  <c:v>37321</c:v>
                </c:pt>
                <c:pt idx="670">
                  <c:v>37322</c:v>
                </c:pt>
                <c:pt idx="671">
                  <c:v>37323</c:v>
                </c:pt>
                <c:pt idx="672">
                  <c:v>37326</c:v>
                </c:pt>
                <c:pt idx="673">
                  <c:v>37327</c:v>
                </c:pt>
                <c:pt idx="674">
                  <c:v>37328</c:v>
                </c:pt>
                <c:pt idx="675">
                  <c:v>37329</c:v>
                </c:pt>
                <c:pt idx="676">
                  <c:v>37330</c:v>
                </c:pt>
                <c:pt idx="677">
                  <c:v>37333</c:v>
                </c:pt>
                <c:pt idx="678">
                  <c:v>37334</c:v>
                </c:pt>
                <c:pt idx="679">
                  <c:v>37335</c:v>
                </c:pt>
                <c:pt idx="680">
                  <c:v>37336</c:v>
                </c:pt>
                <c:pt idx="681">
                  <c:v>37337</c:v>
                </c:pt>
                <c:pt idx="682">
                  <c:v>37340</c:v>
                </c:pt>
                <c:pt idx="683">
                  <c:v>37341</c:v>
                </c:pt>
                <c:pt idx="684">
                  <c:v>37342</c:v>
                </c:pt>
                <c:pt idx="685">
                  <c:v>37343</c:v>
                </c:pt>
                <c:pt idx="686">
                  <c:v>37347</c:v>
                </c:pt>
                <c:pt idx="687">
                  <c:v>37348</c:v>
                </c:pt>
                <c:pt idx="688">
                  <c:v>37349</c:v>
                </c:pt>
                <c:pt idx="689">
                  <c:v>37350</c:v>
                </c:pt>
                <c:pt idx="690">
                  <c:v>37351</c:v>
                </c:pt>
                <c:pt idx="691">
                  <c:v>37354</c:v>
                </c:pt>
                <c:pt idx="692">
                  <c:v>37355</c:v>
                </c:pt>
                <c:pt idx="693">
                  <c:v>37356</c:v>
                </c:pt>
                <c:pt idx="694">
                  <c:v>37357</c:v>
                </c:pt>
                <c:pt idx="695">
                  <c:v>37358</c:v>
                </c:pt>
                <c:pt idx="696">
                  <c:v>37361</c:v>
                </c:pt>
                <c:pt idx="697">
                  <c:v>37362</c:v>
                </c:pt>
                <c:pt idx="698">
                  <c:v>37363</c:v>
                </c:pt>
                <c:pt idx="699">
                  <c:v>37364</c:v>
                </c:pt>
                <c:pt idx="700">
                  <c:v>37365</c:v>
                </c:pt>
                <c:pt idx="701">
                  <c:v>37368</c:v>
                </c:pt>
                <c:pt idx="702">
                  <c:v>37369</c:v>
                </c:pt>
                <c:pt idx="703">
                  <c:v>37370</c:v>
                </c:pt>
                <c:pt idx="704">
                  <c:v>37371</c:v>
                </c:pt>
                <c:pt idx="705">
                  <c:v>37372</c:v>
                </c:pt>
                <c:pt idx="706">
                  <c:v>37375</c:v>
                </c:pt>
                <c:pt idx="707">
                  <c:v>37376</c:v>
                </c:pt>
                <c:pt idx="708">
                  <c:v>37377</c:v>
                </c:pt>
                <c:pt idx="709">
                  <c:v>37378</c:v>
                </c:pt>
                <c:pt idx="710">
                  <c:v>37379</c:v>
                </c:pt>
                <c:pt idx="711">
                  <c:v>37382</c:v>
                </c:pt>
                <c:pt idx="712">
                  <c:v>37383</c:v>
                </c:pt>
                <c:pt idx="713">
                  <c:v>37384</c:v>
                </c:pt>
                <c:pt idx="714">
                  <c:v>37385</c:v>
                </c:pt>
                <c:pt idx="715">
                  <c:v>37386</c:v>
                </c:pt>
                <c:pt idx="716">
                  <c:v>37389</c:v>
                </c:pt>
                <c:pt idx="717">
                  <c:v>37390</c:v>
                </c:pt>
                <c:pt idx="718">
                  <c:v>37391</c:v>
                </c:pt>
                <c:pt idx="719">
                  <c:v>37392</c:v>
                </c:pt>
                <c:pt idx="720">
                  <c:v>37393</c:v>
                </c:pt>
                <c:pt idx="721">
                  <c:v>37396</c:v>
                </c:pt>
                <c:pt idx="722">
                  <c:v>37397</c:v>
                </c:pt>
                <c:pt idx="723">
                  <c:v>37398</c:v>
                </c:pt>
                <c:pt idx="724">
                  <c:v>37399</c:v>
                </c:pt>
                <c:pt idx="725">
                  <c:v>37400</c:v>
                </c:pt>
                <c:pt idx="726">
                  <c:v>37404</c:v>
                </c:pt>
                <c:pt idx="727">
                  <c:v>37405</c:v>
                </c:pt>
                <c:pt idx="728">
                  <c:v>37406</c:v>
                </c:pt>
                <c:pt idx="729">
                  <c:v>37407</c:v>
                </c:pt>
                <c:pt idx="730">
                  <c:v>37410</c:v>
                </c:pt>
                <c:pt idx="731">
                  <c:v>37411</c:v>
                </c:pt>
                <c:pt idx="732">
                  <c:v>37412</c:v>
                </c:pt>
                <c:pt idx="733">
                  <c:v>37413</c:v>
                </c:pt>
                <c:pt idx="734">
                  <c:v>37414</c:v>
                </c:pt>
                <c:pt idx="735">
                  <c:v>37417</c:v>
                </c:pt>
                <c:pt idx="736">
                  <c:v>37418</c:v>
                </c:pt>
                <c:pt idx="737">
                  <c:v>37419</c:v>
                </c:pt>
                <c:pt idx="738">
                  <c:v>37420</c:v>
                </c:pt>
                <c:pt idx="739">
                  <c:v>37421</c:v>
                </c:pt>
                <c:pt idx="740">
                  <c:v>37424</c:v>
                </c:pt>
                <c:pt idx="741">
                  <c:v>37425</c:v>
                </c:pt>
                <c:pt idx="742">
                  <c:v>37426</c:v>
                </c:pt>
                <c:pt idx="743">
                  <c:v>37427</c:v>
                </c:pt>
                <c:pt idx="744">
                  <c:v>37428</c:v>
                </c:pt>
                <c:pt idx="745">
                  <c:v>37431</c:v>
                </c:pt>
                <c:pt idx="746">
                  <c:v>37432</c:v>
                </c:pt>
                <c:pt idx="747">
                  <c:v>37433</c:v>
                </c:pt>
                <c:pt idx="748">
                  <c:v>37434</c:v>
                </c:pt>
                <c:pt idx="749">
                  <c:v>37435</c:v>
                </c:pt>
                <c:pt idx="750">
                  <c:v>37438</c:v>
                </c:pt>
                <c:pt idx="751">
                  <c:v>37439</c:v>
                </c:pt>
                <c:pt idx="752">
                  <c:v>37440</c:v>
                </c:pt>
                <c:pt idx="753">
                  <c:v>37442</c:v>
                </c:pt>
                <c:pt idx="754">
                  <c:v>37445</c:v>
                </c:pt>
                <c:pt idx="755">
                  <c:v>37446</c:v>
                </c:pt>
                <c:pt idx="756">
                  <c:v>37447</c:v>
                </c:pt>
                <c:pt idx="757">
                  <c:v>37448</c:v>
                </c:pt>
                <c:pt idx="758">
                  <c:v>37449</c:v>
                </c:pt>
                <c:pt idx="759">
                  <c:v>37452</c:v>
                </c:pt>
                <c:pt idx="760">
                  <c:v>37453</c:v>
                </c:pt>
                <c:pt idx="761">
                  <c:v>37454</c:v>
                </c:pt>
                <c:pt idx="762">
                  <c:v>37455</c:v>
                </c:pt>
                <c:pt idx="763">
                  <c:v>37456</c:v>
                </c:pt>
                <c:pt idx="764">
                  <c:v>37459</c:v>
                </c:pt>
                <c:pt idx="765">
                  <c:v>37460</c:v>
                </c:pt>
                <c:pt idx="766">
                  <c:v>37461</c:v>
                </c:pt>
                <c:pt idx="767">
                  <c:v>37462</c:v>
                </c:pt>
                <c:pt idx="768">
                  <c:v>37463</c:v>
                </c:pt>
                <c:pt idx="769">
                  <c:v>37466</c:v>
                </c:pt>
                <c:pt idx="770">
                  <c:v>37467</c:v>
                </c:pt>
                <c:pt idx="771">
                  <c:v>37468</c:v>
                </c:pt>
                <c:pt idx="772">
                  <c:v>37469</c:v>
                </c:pt>
                <c:pt idx="773">
                  <c:v>37470</c:v>
                </c:pt>
                <c:pt idx="774">
                  <c:v>37473</c:v>
                </c:pt>
                <c:pt idx="775">
                  <c:v>37474</c:v>
                </c:pt>
                <c:pt idx="776">
                  <c:v>37475</c:v>
                </c:pt>
                <c:pt idx="777">
                  <c:v>37476</c:v>
                </c:pt>
                <c:pt idx="778">
                  <c:v>37477</c:v>
                </c:pt>
                <c:pt idx="779">
                  <c:v>37480</c:v>
                </c:pt>
                <c:pt idx="780">
                  <c:v>37481</c:v>
                </c:pt>
                <c:pt idx="781">
                  <c:v>37482</c:v>
                </c:pt>
                <c:pt idx="782">
                  <c:v>37483</c:v>
                </c:pt>
                <c:pt idx="783">
                  <c:v>37484</c:v>
                </c:pt>
                <c:pt idx="784">
                  <c:v>37487</c:v>
                </c:pt>
                <c:pt idx="785">
                  <c:v>37488</c:v>
                </c:pt>
                <c:pt idx="786">
                  <c:v>37489</c:v>
                </c:pt>
                <c:pt idx="787">
                  <c:v>37490</c:v>
                </c:pt>
                <c:pt idx="788">
                  <c:v>37491</c:v>
                </c:pt>
                <c:pt idx="789">
                  <c:v>37494</c:v>
                </c:pt>
                <c:pt idx="790">
                  <c:v>37495</c:v>
                </c:pt>
                <c:pt idx="791">
                  <c:v>37496</c:v>
                </c:pt>
                <c:pt idx="792">
                  <c:v>37497</c:v>
                </c:pt>
                <c:pt idx="793">
                  <c:v>37498</c:v>
                </c:pt>
                <c:pt idx="794">
                  <c:v>37502</c:v>
                </c:pt>
                <c:pt idx="795">
                  <c:v>37503</c:v>
                </c:pt>
                <c:pt idx="796">
                  <c:v>37504</c:v>
                </c:pt>
                <c:pt idx="797">
                  <c:v>37505</c:v>
                </c:pt>
                <c:pt idx="798">
                  <c:v>37508</c:v>
                </c:pt>
                <c:pt idx="799">
                  <c:v>37509</c:v>
                </c:pt>
                <c:pt idx="800">
                  <c:v>37510</c:v>
                </c:pt>
                <c:pt idx="801">
                  <c:v>37511</c:v>
                </c:pt>
                <c:pt idx="802">
                  <c:v>37512</c:v>
                </c:pt>
                <c:pt idx="803">
                  <c:v>37515</c:v>
                </c:pt>
                <c:pt idx="804">
                  <c:v>37516</c:v>
                </c:pt>
                <c:pt idx="805">
                  <c:v>37517</c:v>
                </c:pt>
                <c:pt idx="806">
                  <c:v>37518</c:v>
                </c:pt>
                <c:pt idx="807">
                  <c:v>37519</c:v>
                </c:pt>
                <c:pt idx="808">
                  <c:v>37522</c:v>
                </c:pt>
                <c:pt idx="809">
                  <c:v>37523</c:v>
                </c:pt>
                <c:pt idx="810">
                  <c:v>37524</c:v>
                </c:pt>
                <c:pt idx="811">
                  <c:v>37525</c:v>
                </c:pt>
                <c:pt idx="812">
                  <c:v>37526</c:v>
                </c:pt>
                <c:pt idx="813">
                  <c:v>37529</c:v>
                </c:pt>
                <c:pt idx="814">
                  <c:v>37530</c:v>
                </c:pt>
                <c:pt idx="815">
                  <c:v>37531</c:v>
                </c:pt>
                <c:pt idx="816">
                  <c:v>37532</c:v>
                </c:pt>
                <c:pt idx="817">
                  <c:v>37533</c:v>
                </c:pt>
                <c:pt idx="818">
                  <c:v>37536</c:v>
                </c:pt>
                <c:pt idx="819">
                  <c:v>37537</c:v>
                </c:pt>
                <c:pt idx="820">
                  <c:v>37538</c:v>
                </c:pt>
                <c:pt idx="821">
                  <c:v>37539</c:v>
                </c:pt>
                <c:pt idx="822">
                  <c:v>37540</c:v>
                </c:pt>
                <c:pt idx="823">
                  <c:v>37544</c:v>
                </c:pt>
                <c:pt idx="824">
                  <c:v>37545</c:v>
                </c:pt>
                <c:pt idx="825">
                  <c:v>37546</c:v>
                </c:pt>
                <c:pt idx="826">
                  <c:v>37547</c:v>
                </c:pt>
                <c:pt idx="827">
                  <c:v>37550</c:v>
                </c:pt>
                <c:pt idx="828">
                  <c:v>37551</c:v>
                </c:pt>
                <c:pt idx="829">
                  <c:v>37552</c:v>
                </c:pt>
                <c:pt idx="830">
                  <c:v>37553</c:v>
                </c:pt>
                <c:pt idx="831">
                  <c:v>37554</c:v>
                </c:pt>
                <c:pt idx="832">
                  <c:v>37557</c:v>
                </c:pt>
                <c:pt idx="833">
                  <c:v>37558</c:v>
                </c:pt>
                <c:pt idx="834">
                  <c:v>37559</c:v>
                </c:pt>
                <c:pt idx="835">
                  <c:v>37560</c:v>
                </c:pt>
                <c:pt idx="836">
                  <c:v>37561</c:v>
                </c:pt>
                <c:pt idx="837">
                  <c:v>37564</c:v>
                </c:pt>
                <c:pt idx="838">
                  <c:v>37565</c:v>
                </c:pt>
                <c:pt idx="839">
                  <c:v>37566</c:v>
                </c:pt>
                <c:pt idx="840">
                  <c:v>37567</c:v>
                </c:pt>
                <c:pt idx="841">
                  <c:v>37568</c:v>
                </c:pt>
                <c:pt idx="842">
                  <c:v>37572</c:v>
                </c:pt>
                <c:pt idx="843">
                  <c:v>37573</c:v>
                </c:pt>
                <c:pt idx="844">
                  <c:v>37574</c:v>
                </c:pt>
                <c:pt idx="845">
                  <c:v>37575</c:v>
                </c:pt>
                <c:pt idx="846">
                  <c:v>37578</c:v>
                </c:pt>
                <c:pt idx="847">
                  <c:v>37579</c:v>
                </c:pt>
                <c:pt idx="848">
                  <c:v>37580</c:v>
                </c:pt>
                <c:pt idx="849">
                  <c:v>37581</c:v>
                </c:pt>
                <c:pt idx="850">
                  <c:v>37582</c:v>
                </c:pt>
                <c:pt idx="851">
                  <c:v>37585</c:v>
                </c:pt>
                <c:pt idx="852">
                  <c:v>37586</c:v>
                </c:pt>
                <c:pt idx="853">
                  <c:v>37587</c:v>
                </c:pt>
                <c:pt idx="854">
                  <c:v>37589</c:v>
                </c:pt>
                <c:pt idx="855">
                  <c:v>37592</c:v>
                </c:pt>
                <c:pt idx="856">
                  <c:v>37593</c:v>
                </c:pt>
                <c:pt idx="857">
                  <c:v>37594</c:v>
                </c:pt>
                <c:pt idx="858">
                  <c:v>37595</c:v>
                </c:pt>
                <c:pt idx="859">
                  <c:v>37596</c:v>
                </c:pt>
                <c:pt idx="860">
                  <c:v>37599</c:v>
                </c:pt>
                <c:pt idx="861">
                  <c:v>37600</c:v>
                </c:pt>
                <c:pt idx="862">
                  <c:v>37601</c:v>
                </c:pt>
                <c:pt idx="863">
                  <c:v>37602</c:v>
                </c:pt>
                <c:pt idx="864">
                  <c:v>37603</c:v>
                </c:pt>
                <c:pt idx="865">
                  <c:v>37606</c:v>
                </c:pt>
                <c:pt idx="866">
                  <c:v>37607</c:v>
                </c:pt>
                <c:pt idx="867">
                  <c:v>37608</c:v>
                </c:pt>
                <c:pt idx="868">
                  <c:v>37609</c:v>
                </c:pt>
                <c:pt idx="869">
                  <c:v>37610</c:v>
                </c:pt>
                <c:pt idx="870">
                  <c:v>37613</c:v>
                </c:pt>
                <c:pt idx="871">
                  <c:v>37614</c:v>
                </c:pt>
                <c:pt idx="872">
                  <c:v>37616</c:v>
                </c:pt>
                <c:pt idx="873">
                  <c:v>37617</c:v>
                </c:pt>
                <c:pt idx="874">
                  <c:v>37620</c:v>
                </c:pt>
                <c:pt idx="875">
                  <c:v>37621</c:v>
                </c:pt>
                <c:pt idx="876">
                  <c:v>37623</c:v>
                </c:pt>
                <c:pt idx="877">
                  <c:v>37624</c:v>
                </c:pt>
                <c:pt idx="878">
                  <c:v>37627</c:v>
                </c:pt>
                <c:pt idx="879">
                  <c:v>37628</c:v>
                </c:pt>
                <c:pt idx="880">
                  <c:v>37629</c:v>
                </c:pt>
                <c:pt idx="881">
                  <c:v>37630</c:v>
                </c:pt>
                <c:pt idx="882">
                  <c:v>37631</c:v>
                </c:pt>
                <c:pt idx="883">
                  <c:v>37634</c:v>
                </c:pt>
                <c:pt idx="884">
                  <c:v>37635</c:v>
                </c:pt>
                <c:pt idx="885">
                  <c:v>37636</c:v>
                </c:pt>
                <c:pt idx="886">
                  <c:v>37637</c:v>
                </c:pt>
                <c:pt idx="887">
                  <c:v>37638</c:v>
                </c:pt>
                <c:pt idx="888">
                  <c:v>37642</c:v>
                </c:pt>
                <c:pt idx="889">
                  <c:v>37643</c:v>
                </c:pt>
                <c:pt idx="890">
                  <c:v>37644</c:v>
                </c:pt>
                <c:pt idx="891">
                  <c:v>37645</c:v>
                </c:pt>
                <c:pt idx="892">
                  <c:v>37648</c:v>
                </c:pt>
                <c:pt idx="893">
                  <c:v>37649</c:v>
                </c:pt>
                <c:pt idx="894">
                  <c:v>37650</c:v>
                </c:pt>
                <c:pt idx="895">
                  <c:v>37651</c:v>
                </c:pt>
                <c:pt idx="896">
                  <c:v>37652</c:v>
                </c:pt>
                <c:pt idx="897">
                  <c:v>37655</c:v>
                </c:pt>
                <c:pt idx="898">
                  <c:v>37656</c:v>
                </c:pt>
                <c:pt idx="899">
                  <c:v>37657</c:v>
                </c:pt>
                <c:pt idx="900">
                  <c:v>37658</c:v>
                </c:pt>
                <c:pt idx="901">
                  <c:v>37659</c:v>
                </c:pt>
                <c:pt idx="902">
                  <c:v>37662</c:v>
                </c:pt>
                <c:pt idx="903">
                  <c:v>37663</c:v>
                </c:pt>
                <c:pt idx="904">
                  <c:v>37664</c:v>
                </c:pt>
                <c:pt idx="905">
                  <c:v>37665</c:v>
                </c:pt>
                <c:pt idx="906">
                  <c:v>37666</c:v>
                </c:pt>
                <c:pt idx="907">
                  <c:v>37670</c:v>
                </c:pt>
                <c:pt idx="908">
                  <c:v>37671</c:v>
                </c:pt>
                <c:pt idx="909">
                  <c:v>37672</c:v>
                </c:pt>
                <c:pt idx="910">
                  <c:v>37673</c:v>
                </c:pt>
                <c:pt idx="911">
                  <c:v>37676</c:v>
                </c:pt>
                <c:pt idx="912">
                  <c:v>37677</c:v>
                </c:pt>
                <c:pt idx="913">
                  <c:v>37678</c:v>
                </c:pt>
                <c:pt idx="914">
                  <c:v>37679</c:v>
                </c:pt>
                <c:pt idx="915">
                  <c:v>37680</c:v>
                </c:pt>
                <c:pt idx="916">
                  <c:v>37683</c:v>
                </c:pt>
                <c:pt idx="917">
                  <c:v>37684</c:v>
                </c:pt>
                <c:pt idx="918">
                  <c:v>37685</c:v>
                </c:pt>
                <c:pt idx="919">
                  <c:v>37686</c:v>
                </c:pt>
                <c:pt idx="920">
                  <c:v>37687</c:v>
                </c:pt>
                <c:pt idx="921">
                  <c:v>37690</c:v>
                </c:pt>
                <c:pt idx="922">
                  <c:v>37691</c:v>
                </c:pt>
                <c:pt idx="923">
                  <c:v>37692</c:v>
                </c:pt>
                <c:pt idx="924">
                  <c:v>37693</c:v>
                </c:pt>
                <c:pt idx="925">
                  <c:v>37694</c:v>
                </c:pt>
                <c:pt idx="926">
                  <c:v>37697</c:v>
                </c:pt>
                <c:pt idx="927">
                  <c:v>37698</c:v>
                </c:pt>
                <c:pt idx="928">
                  <c:v>37699</c:v>
                </c:pt>
                <c:pt idx="929">
                  <c:v>37700</c:v>
                </c:pt>
                <c:pt idx="930">
                  <c:v>37701</c:v>
                </c:pt>
                <c:pt idx="931">
                  <c:v>37704</c:v>
                </c:pt>
                <c:pt idx="932">
                  <c:v>37705</c:v>
                </c:pt>
                <c:pt idx="933">
                  <c:v>37706</c:v>
                </c:pt>
                <c:pt idx="934">
                  <c:v>37707</c:v>
                </c:pt>
                <c:pt idx="935">
                  <c:v>37708</c:v>
                </c:pt>
                <c:pt idx="936">
                  <c:v>37711</c:v>
                </c:pt>
                <c:pt idx="937">
                  <c:v>37712</c:v>
                </c:pt>
                <c:pt idx="938">
                  <c:v>37713</c:v>
                </c:pt>
                <c:pt idx="939">
                  <c:v>37714</c:v>
                </c:pt>
                <c:pt idx="940">
                  <c:v>37715</c:v>
                </c:pt>
                <c:pt idx="941">
                  <c:v>37718</c:v>
                </c:pt>
                <c:pt idx="942">
                  <c:v>37719</c:v>
                </c:pt>
                <c:pt idx="943">
                  <c:v>37720</c:v>
                </c:pt>
                <c:pt idx="944">
                  <c:v>37721</c:v>
                </c:pt>
                <c:pt idx="945">
                  <c:v>37722</c:v>
                </c:pt>
                <c:pt idx="946">
                  <c:v>37725</c:v>
                </c:pt>
                <c:pt idx="947">
                  <c:v>37726</c:v>
                </c:pt>
                <c:pt idx="948">
                  <c:v>37727</c:v>
                </c:pt>
                <c:pt idx="949">
                  <c:v>37728</c:v>
                </c:pt>
                <c:pt idx="950">
                  <c:v>37732</c:v>
                </c:pt>
                <c:pt idx="951">
                  <c:v>37733</c:v>
                </c:pt>
                <c:pt idx="952">
                  <c:v>37734</c:v>
                </c:pt>
                <c:pt idx="953">
                  <c:v>37735</c:v>
                </c:pt>
                <c:pt idx="954">
                  <c:v>37736</c:v>
                </c:pt>
                <c:pt idx="955">
                  <c:v>37739</c:v>
                </c:pt>
                <c:pt idx="956">
                  <c:v>37740</c:v>
                </c:pt>
                <c:pt idx="957">
                  <c:v>37741</c:v>
                </c:pt>
                <c:pt idx="958">
                  <c:v>37742</c:v>
                </c:pt>
                <c:pt idx="959">
                  <c:v>37743</c:v>
                </c:pt>
                <c:pt idx="960">
                  <c:v>37746</c:v>
                </c:pt>
                <c:pt idx="961">
                  <c:v>37747</c:v>
                </c:pt>
                <c:pt idx="962">
                  <c:v>37748</c:v>
                </c:pt>
                <c:pt idx="963">
                  <c:v>37749</c:v>
                </c:pt>
                <c:pt idx="964">
                  <c:v>37750</c:v>
                </c:pt>
                <c:pt idx="965">
                  <c:v>37753</c:v>
                </c:pt>
                <c:pt idx="966">
                  <c:v>37754</c:v>
                </c:pt>
                <c:pt idx="967">
                  <c:v>37755</c:v>
                </c:pt>
                <c:pt idx="968">
                  <c:v>37756</c:v>
                </c:pt>
                <c:pt idx="969">
                  <c:v>37757</c:v>
                </c:pt>
                <c:pt idx="970">
                  <c:v>37760</c:v>
                </c:pt>
                <c:pt idx="971">
                  <c:v>37761</c:v>
                </c:pt>
                <c:pt idx="972">
                  <c:v>37762</c:v>
                </c:pt>
                <c:pt idx="973">
                  <c:v>37763</c:v>
                </c:pt>
                <c:pt idx="974">
                  <c:v>37764</c:v>
                </c:pt>
                <c:pt idx="975">
                  <c:v>37768</c:v>
                </c:pt>
                <c:pt idx="976">
                  <c:v>37769</c:v>
                </c:pt>
                <c:pt idx="977">
                  <c:v>37770</c:v>
                </c:pt>
                <c:pt idx="978">
                  <c:v>37771</c:v>
                </c:pt>
                <c:pt idx="979">
                  <c:v>37774</c:v>
                </c:pt>
                <c:pt idx="980">
                  <c:v>37775</c:v>
                </c:pt>
                <c:pt idx="981">
                  <c:v>37776</c:v>
                </c:pt>
                <c:pt idx="982">
                  <c:v>37777</c:v>
                </c:pt>
                <c:pt idx="983">
                  <c:v>37778</c:v>
                </c:pt>
                <c:pt idx="984">
                  <c:v>37781</c:v>
                </c:pt>
                <c:pt idx="985">
                  <c:v>37782</c:v>
                </c:pt>
                <c:pt idx="986">
                  <c:v>37783</c:v>
                </c:pt>
                <c:pt idx="987">
                  <c:v>37784</c:v>
                </c:pt>
                <c:pt idx="988">
                  <c:v>37785</c:v>
                </c:pt>
                <c:pt idx="989">
                  <c:v>37788</c:v>
                </c:pt>
                <c:pt idx="990">
                  <c:v>37789</c:v>
                </c:pt>
                <c:pt idx="991">
                  <c:v>37790</c:v>
                </c:pt>
                <c:pt idx="992">
                  <c:v>37791</c:v>
                </c:pt>
                <c:pt idx="993">
                  <c:v>37792</c:v>
                </c:pt>
                <c:pt idx="994">
                  <c:v>37795</c:v>
                </c:pt>
                <c:pt idx="995">
                  <c:v>37796</c:v>
                </c:pt>
                <c:pt idx="996">
                  <c:v>37797</c:v>
                </c:pt>
                <c:pt idx="997">
                  <c:v>37798</c:v>
                </c:pt>
                <c:pt idx="998">
                  <c:v>37799</c:v>
                </c:pt>
                <c:pt idx="999">
                  <c:v>37802</c:v>
                </c:pt>
                <c:pt idx="1000">
                  <c:v>37803</c:v>
                </c:pt>
                <c:pt idx="1001">
                  <c:v>37804</c:v>
                </c:pt>
                <c:pt idx="1002">
                  <c:v>37805</c:v>
                </c:pt>
                <c:pt idx="1003">
                  <c:v>37809</c:v>
                </c:pt>
                <c:pt idx="1004">
                  <c:v>37810</c:v>
                </c:pt>
                <c:pt idx="1005">
                  <c:v>37811</c:v>
                </c:pt>
                <c:pt idx="1006">
                  <c:v>37812</c:v>
                </c:pt>
                <c:pt idx="1007">
                  <c:v>37813</c:v>
                </c:pt>
                <c:pt idx="1008">
                  <c:v>37816</c:v>
                </c:pt>
                <c:pt idx="1009">
                  <c:v>37817</c:v>
                </c:pt>
                <c:pt idx="1010">
                  <c:v>37818</c:v>
                </c:pt>
                <c:pt idx="1011">
                  <c:v>37819</c:v>
                </c:pt>
                <c:pt idx="1012">
                  <c:v>37820</c:v>
                </c:pt>
                <c:pt idx="1013">
                  <c:v>37823</c:v>
                </c:pt>
                <c:pt idx="1014">
                  <c:v>37824</c:v>
                </c:pt>
                <c:pt idx="1015">
                  <c:v>37825</c:v>
                </c:pt>
                <c:pt idx="1016">
                  <c:v>37826</c:v>
                </c:pt>
                <c:pt idx="1017">
                  <c:v>37827</c:v>
                </c:pt>
                <c:pt idx="1018">
                  <c:v>37830</c:v>
                </c:pt>
                <c:pt idx="1019">
                  <c:v>37831</c:v>
                </c:pt>
                <c:pt idx="1020">
                  <c:v>37832</c:v>
                </c:pt>
                <c:pt idx="1021">
                  <c:v>37833</c:v>
                </c:pt>
                <c:pt idx="1022">
                  <c:v>37834</c:v>
                </c:pt>
                <c:pt idx="1023">
                  <c:v>37837</c:v>
                </c:pt>
                <c:pt idx="1024">
                  <c:v>37838</c:v>
                </c:pt>
                <c:pt idx="1025">
                  <c:v>37839</c:v>
                </c:pt>
                <c:pt idx="1026">
                  <c:v>37840</c:v>
                </c:pt>
                <c:pt idx="1027">
                  <c:v>37841</c:v>
                </c:pt>
                <c:pt idx="1028">
                  <c:v>37844</c:v>
                </c:pt>
                <c:pt idx="1029">
                  <c:v>37845</c:v>
                </c:pt>
                <c:pt idx="1030">
                  <c:v>37846</c:v>
                </c:pt>
                <c:pt idx="1031">
                  <c:v>37847</c:v>
                </c:pt>
                <c:pt idx="1032">
                  <c:v>37848</c:v>
                </c:pt>
                <c:pt idx="1033">
                  <c:v>37851</c:v>
                </c:pt>
                <c:pt idx="1034">
                  <c:v>37852</c:v>
                </c:pt>
                <c:pt idx="1035">
                  <c:v>37853</c:v>
                </c:pt>
                <c:pt idx="1036">
                  <c:v>37854</c:v>
                </c:pt>
                <c:pt idx="1037">
                  <c:v>37855</c:v>
                </c:pt>
                <c:pt idx="1038">
                  <c:v>37858</c:v>
                </c:pt>
                <c:pt idx="1039">
                  <c:v>37859</c:v>
                </c:pt>
                <c:pt idx="1040">
                  <c:v>37860</c:v>
                </c:pt>
                <c:pt idx="1041">
                  <c:v>37861</c:v>
                </c:pt>
                <c:pt idx="1042">
                  <c:v>37862</c:v>
                </c:pt>
                <c:pt idx="1043">
                  <c:v>37866</c:v>
                </c:pt>
                <c:pt idx="1044">
                  <c:v>37867</c:v>
                </c:pt>
                <c:pt idx="1045">
                  <c:v>37868</c:v>
                </c:pt>
                <c:pt idx="1046">
                  <c:v>37869</c:v>
                </c:pt>
                <c:pt idx="1047">
                  <c:v>37872</c:v>
                </c:pt>
                <c:pt idx="1048">
                  <c:v>37873</c:v>
                </c:pt>
                <c:pt idx="1049">
                  <c:v>37874</c:v>
                </c:pt>
                <c:pt idx="1050">
                  <c:v>37875</c:v>
                </c:pt>
                <c:pt idx="1051">
                  <c:v>37876</c:v>
                </c:pt>
                <c:pt idx="1052">
                  <c:v>37879</c:v>
                </c:pt>
                <c:pt idx="1053">
                  <c:v>37880</c:v>
                </c:pt>
                <c:pt idx="1054">
                  <c:v>37881</c:v>
                </c:pt>
                <c:pt idx="1055">
                  <c:v>37882</c:v>
                </c:pt>
                <c:pt idx="1056">
                  <c:v>37883</c:v>
                </c:pt>
                <c:pt idx="1057">
                  <c:v>37886</c:v>
                </c:pt>
                <c:pt idx="1058">
                  <c:v>37887</c:v>
                </c:pt>
                <c:pt idx="1059">
                  <c:v>37888</c:v>
                </c:pt>
                <c:pt idx="1060">
                  <c:v>37889</c:v>
                </c:pt>
                <c:pt idx="1061">
                  <c:v>37890</c:v>
                </c:pt>
                <c:pt idx="1062">
                  <c:v>37893</c:v>
                </c:pt>
                <c:pt idx="1063">
                  <c:v>37894</c:v>
                </c:pt>
                <c:pt idx="1064">
                  <c:v>37895</c:v>
                </c:pt>
                <c:pt idx="1065">
                  <c:v>37896</c:v>
                </c:pt>
                <c:pt idx="1066">
                  <c:v>37897</c:v>
                </c:pt>
                <c:pt idx="1067">
                  <c:v>37900</c:v>
                </c:pt>
                <c:pt idx="1068">
                  <c:v>37901</c:v>
                </c:pt>
                <c:pt idx="1069">
                  <c:v>37902</c:v>
                </c:pt>
                <c:pt idx="1070">
                  <c:v>37903</c:v>
                </c:pt>
                <c:pt idx="1071">
                  <c:v>37904</c:v>
                </c:pt>
                <c:pt idx="1072">
                  <c:v>37908</c:v>
                </c:pt>
                <c:pt idx="1073">
                  <c:v>37909</c:v>
                </c:pt>
                <c:pt idx="1074">
                  <c:v>37910</c:v>
                </c:pt>
                <c:pt idx="1075">
                  <c:v>37911</c:v>
                </c:pt>
                <c:pt idx="1076">
                  <c:v>37914</c:v>
                </c:pt>
                <c:pt idx="1077">
                  <c:v>37915</c:v>
                </c:pt>
                <c:pt idx="1078">
                  <c:v>37916</c:v>
                </c:pt>
                <c:pt idx="1079">
                  <c:v>37917</c:v>
                </c:pt>
                <c:pt idx="1080">
                  <c:v>37918</c:v>
                </c:pt>
                <c:pt idx="1081">
                  <c:v>37921</c:v>
                </c:pt>
                <c:pt idx="1082">
                  <c:v>37922</c:v>
                </c:pt>
                <c:pt idx="1083">
                  <c:v>37923</c:v>
                </c:pt>
                <c:pt idx="1084">
                  <c:v>37924</c:v>
                </c:pt>
                <c:pt idx="1085">
                  <c:v>37925</c:v>
                </c:pt>
                <c:pt idx="1086">
                  <c:v>37928</c:v>
                </c:pt>
                <c:pt idx="1087">
                  <c:v>37929</c:v>
                </c:pt>
                <c:pt idx="1088">
                  <c:v>37930</c:v>
                </c:pt>
                <c:pt idx="1089">
                  <c:v>37931</c:v>
                </c:pt>
                <c:pt idx="1090">
                  <c:v>37932</c:v>
                </c:pt>
                <c:pt idx="1091">
                  <c:v>37935</c:v>
                </c:pt>
                <c:pt idx="1092">
                  <c:v>37937</c:v>
                </c:pt>
                <c:pt idx="1093">
                  <c:v>37938</c:v>
                </c:pt>
                <c:pt idx="1094">
                  <c:v>37939</c:v>
                </c:pt>
                <c:pt idx="1095">
                  <c:v>37942</c:v>
                </c:pt>
                <c:pt idx="1096">
                  <c:v>37943</c:v>
                </c:pt>
                <c:pt idx="1097">
                  <c:v>37944</c:v>
                </c:pt>
                <c:pt idx="1098">
                  <c:v>37945</c:v>
                </c:pt>
                <c:pt idx="1099">
                  <c:v>37946</c:v>
                </c:pt>
                <c:pt idx="1100">
                  <c:v>37949</c:v>
                </c:pt>
                <c:pt idx="1101">
                  <c:v>37950</c:v>
                </c:pt>
                <c:pt idx="1102">
                  <c:v>37951</c:v>
                </c:pt>
                <c:pt idx="1103">
                  <c:v>37953</c:v>
                </c:pt>
                <c:pt idx="1104">
                  <c:v>37956</c:v>
                </c:pt>
                <c:pt idx="1105">
                  <c:v>37957</c:v>
                </c:pt>
                <c:pt idx="1106">
                  <c:v>37958</c:v>
                </c:pt>
                <c:pt idx="1107">
                  <c:v>37959</c:v>
                </c:pt>
                <c:pt idx="1108">
                  <c:v>37960</c:v>
                </c:pt>
                <c:pt idx="1109">
                  <c:v>37963</c:v>
                </c:pt>
                <c:pt idx="1110">
                  <c:v>37964</c:v>
                </c:pt>
                <c:pt idx="1111">
                  <c:v>37965</c:v>
                </c:pt>
                <c:pt idx="1112">
                  <c:v>37966</c:v>
                </c:pt>
                <c:pt idx="1113">
                  <c:v>37967</c:v>
                </c:pt>
                <c:pt idx="1114">
                  <c:v>37970</c:v>
                </c:pt>
                <c:pt idx="1115">
                  <c:v>37971</c:v>
                </c:pt>
                <c:pt idx="1116">
                  <c:v>37972</c:v>
                </c:pt>
                <c:pt idx="1117">
                  <c:v>37973</c:v>
                </c:pt>
                <c:pt idx="1118">
                  <c:v>37974</c:v>
                </c:pt>
                <c:pt idx="1119">
                  <c:v>37977</c:v>
                </c:pt>
                <c:pt idx="1120">
                  <c:v>37978</c:v>
                </c:pt>
                <c:pt idx="1121">
                  <c:v>37979</c:v>
                </c:pt>
                <c:pt idx="1122">
                  <c:v>37981</c:v>
                </c:pt>
                <c:pt idx="1123">
                  <c:v>37984</c:v>
                </c:pt>
                <c:pt idx="1124">
                  <c:v>37985</c:v>
                </c:pt>
                <c:pt idx="1125">
                  <c:v>37986</c:v>
                </c:pt>
                <c:pt idx="1126">
                  <c:v>37988</c:v>
                </c:pt>
                <c:pt idx="1127">
                  <c:v>37991</c:v>
                </c:pt>
                <c:pt idx="1128">
                  <c:v>37992</c:v>
                </c:pt>
                <c:pt idx="1129">
                  <c:v>37993</c:v>
                </c:pt>
                <c:pt idx="1130">
                  <c:v>37994</c:v>
                </c:pt>
                <c:pt idx="1131">
                  <c:v>37995</c:v>
                </c:pt>
                <c:pt idx="1132">
                  <c:v>37998</c:v>
                </c:pt>
                <c:pt idx="1133">
                  <c:v>37999</c:v>
                </c:pt>
                <c:pt idx="1134">
                  <c:v>38000</c:v>
                </c:pt>
                <c:pt idx="1135">
                  <c:v>38001</c:v>
                </c:pt>
                <c:pt idx="1136">
                  <c:v>38002</c:v>
                </c:pt>
                <c:pt idx="1137">
                  <c:v>38006</c:v>
                </c:pt>
                <c:pt idx="1138">
                  <c:v>38007</c:v>
                </c:pt>
                <c:pt idx="1139">
                  <c:v>38008</c:v>
                </c:pt>
                <c:pt idx="1140">
                  <c:v>38009</c:v>
                </c:pt>
                <c:pt idx="1141">
                  <c:v>38012</c:v>
                </c:pt>
                <c:pt idx="1142">
                  <c:v>38013</c:v>
                </c:pt>
                <c:pt idx="1143">
                  <c:v>38014</c:v>
                </c:pt>
                <c:pt idx="1144">
                  <c:v>38015</c:v>
                </c:pt>
                <c:pt idx="1145">
                  <c:v>38016</c:v>
                </c:pt>
                <c:pt idx="1146">
                  <c:v>38019</c:v>
                </c:pt>
                <c:pt idx="1147">
                  <c:v>38020</c:v>
                </c:pt>
                <c:pt idx="1148">
                  <c:v>38021</c:v>
                </c:pt>
                <c:pt idx="1149">
                  <c:v>38022</c:v>
                </c:pt>
                <c:pt idx="1150">
                  <c:v>38023</c:v>
                </c:pt>
                <c:pt idx="1151">
                  <c:v>38026</c:v>
                </c:pt>
                <c:pt idx="1152">
                  <c:v>38027</c:v>
                </c:pt>
                <c:pt idx="1153">
                  <c:v>38028</c:v>
                </c:pt>
                <c:pt idx="1154">
                  <c:v>38029</c:v>
                </c:pt>
                <c:pt idx="1155">
                  <c:v>38030</c:v>
                </c:pt>
                <c:pt idx="1156">
                  <c:v>38034</c:v>
                </c:pt>
                <c:pt idx="1157">
                  <c:v>38035</c:v>
                </c:pt>
                <c:pt idx="1158">
                  <c:v>38036</c:v>
                </c:pt>
                <c:pt idx="1159">
                  <c:v>38037</c:v>
                </c:pt>
                <c:pt idx="1160">
                  <c:v>38040</c:v>
                </c:pt>
                <c:pt idx="1161">
                  <c:v>38041</c:v>
                </c:pt>
                <c:pt idx="1162">
                  <c:v>38042</c:v>
                </c:pt>
                <c:pt idx="1163">
                  <c:v>38043</c:v>
                </c:pt>
                <c:pt idx="1164">
                  <c:v>38044</c:v>
                </c:pt>
                <c:pt idx="1165">
                  <c:v>38047</c:v>
                </c:pt>
                <c:pt idx="1166">
                  <c:v>38048</c:v>
                </c:pt>
                <c:pt idx="1167">
                  <c:v>38049</c:v>
                </c:pt>
                <c:pt idx="1168">
                  <c:v>38050</c:v>
                </c:pt>
                <c:pt idx="1169">
                  <c:v>38051</c:v>
                </c:pt>
                <c:pt idx="1170">
                  <c:v>38054</c:v>
                </c:pt>
                <c:pt idx="1171">
                  <c:v>38055</c:v>
                </c:pt>
                <c:pt idx="1172">
                  <c:v>38056</c:v>
                </c:pt>
                <c:pt idx="1173">
                  <c:v>38057</c:v>
                </c:pt>
                <c:pt idx="1174">
                  <c:v>38058</c:v>
                </c:pt>
                <c:pt idx="1175">
                  <c:v>38061</c:v>
                </c:pt>
                <c:pt idx="1176">
                  <c:v>38062</c:v>
                </c:pt>
                <c:pt idx="1177">
                  <c:v>38063</c:v>
                </c:pt>
                <c:pt idx="1178">
                  <c:v>38064</c:v>
                </c:pt>
                <c:pt idx="1179">
                  <c:v>38065</c:v>
                </c:pt>
                <c:pt idx="1180">
                  <c:v>38068</c:v>
                </c:pt>
                <c:pt idx="1181">
                  <c:v>38069</c:v>
                </c:pt>
                <c:pt idx="1182">
                  <c:v>38070</c:v>
                </c:pt>
                <c:pt idx="1183">
                  <c:v>38071</c:v>
                </c:pt>
                <c:pt idx="1184">
                  <c:v>38072</c:v>
                </c:pt>
                <c:pt idx="1185">
                  <c:v>38075</c:v>
                </c:pt>
                <c:pt idx="1186">
                  <c:v>38076</c:v>
                </c:pt>
                <c:pt idx="1187">
                  <c:v>38077</c:v>
                </c:pt>
                <c:pt idx="1188">
                  <c:v>38078</c:v>
                </c:pt>
                <c:pt idx="1189">
                  <c:v>38079</c:v>
                </c:pt>
                <c:pt idx="1190">
                  <c:v>38082</c:v>
                </c:pt>
                <c:pt idx="1191">
                  <c:v>38083</c:v>
                </c:pt>
                <c:pt idx="1192">
                  <c:v>38084</c:v>
                </c:pt>
                <c:pt idx="1193">
                  <c:v>38085</c:v>
                </c:pt>
                <c:pt idx="1194">
                  <c:v>38089</c:v>
                </c:pt>
                <c:pt idx="1195">
                  <c:v>38090</c:v>
                </c:pt>
                <c:pt idx="1196">
                  <c:v>38091</c:v>
                </c:pt>
                <c:pt idx="1197">
                  <c:v>38092</c:v>
                </c:pt>
                <c:pt idx="1198">
                  <c:v>38093</c:v>
                </c:pt>
                <c:pt idx="1199">
                  <c:v>38096</c:v>
                </c:pt>
                <c:pt idx="1200">
                  <c:v>38097</c:v>
                </c:pt>
                <c:pt idx="1201">
                  <c:v>38098</c:v>
                </c:pt>
                <c:pt idx="1202">
                  <c:v>38099</c:v>
                </c:pt>
                <c:pt idx="1203">
                  <c:v>38100</c:v>
                </c:pt>
                <c:pt idx="1204">
                  <c:v>38103</c:v>
                </c:pt>
                <c:pt idx="1205">
                  <c:v>38104</c:v>
                </c:pt>
                <c:pt idx="1206">
                  <c:v>38105</c:v>
                </c:pt>
                <c:pt idx="1207">
                  <c:v>38106</c:v>
                </c:pt>
                <c:pt idx="1208">
                  <c:v>38107</c:v>
                </c:pt>
                <c:pt idx="1209">
                  <c:v>38110</c:v>
                </c:pt>
                <c:pt idx="1210">
                  <c:v>38111</c:v>
                </c:pt>
                <c:pt idx="1211">
                  <c:v>38112</c:v>
                </c:pt>
                <c:pt idx="1212">
                  <c:v>38113</c:v>
                </c:pt>
                <c:pt idx="1213">
                  <c:v>38114</c:v>
                </c:pt>
                <c:pt idx="1214">
                  <c:v>38117</c:v>
                </c:pt>
                <c:pt idx="1215">
                  <c:v>38118</c:v>
                </c:pt>
                <c:pt idx="1216">
                  <c:v>38119</c:v>
                </c:pt>
                <c:pt idx="1217">
                  <c:v>38120</c:v>
                </c:pt>
                <c:pt idx="1218">
                  <c:v>38121</c:v>
                </c:pt>
                <c:pt idx="1219">
                  <c:v>38124</c:v>
                </c:pt>
                <c:pt idx="1220">
                  <c:v>38125</c:v>
                </c:pt>
                <c:pt idx="1221">
                  <c:v>38126</c:v>
                </c:pt>
                <c:pt idx="1222">
                  <c:v>38127</c:v>
                </c:pt>
                <c:pt idx="1223">
                  <c:v>38128</c:v>
                </c:pt>
                <c:pt idx="1224">
                  <c:v>38131</c:v>
                </c:pt>
                <c:pt idx="1225">
                  <c:v>38132</c:v>
                </c:pt>
                <c:pt idx="1226">
                  <c:v>38133</c:v>
                </c:pt>
                <c:pt idx="1227">
                  <c:v>38134</c:v>
                </c:pt>
                <c:pt idx="1228">
                  <c:v>38135</c:v>
                </c:pt>
                <c:pt idx="1229">
                  <c:v>38139</c:v>
                </c:pt>
                <c:pt idx="1230">
                  <c:v>38140</c:v>
                </c:pt>
                <c:pt idx="1231">
                  <c:v>38141</c:v>
                </c:pt>
                <c:pt idx="1232">
                  <c:v>38142</c:v>
                </c:pt>
                <c:pt idx="1233">
                  <c:v>38145</c:v>
                </c:pt>
                <c:pt idx="1234">
                  <c:v>38146</c:v>
                </c:pt>
                <c:pt idx="1235">
                  <c:v>38147</c:v>
                </c:pt>
                <c:pt idx="1236">
                  <c:v>38148</c:v>
                </c:pt>
                <c:pt idx="1237">
                  <c:v>38152</c:v>
                </c:pt>
                <c:pt idx="1238">
                  <c:v>38153</c:v>
                </c:pt>
                <c:pt idx="1239">
                  <c:v>38154</c:v>
                </c:pt>
                <c:pt idx="1240">
                  <c:v>38155</c:v>
                </c:pt>
                <c:pt idx="1241">
                  <c:v>38156</c:v>
                </c:pt>
                <c:pt idx="1242">
                  <c:v>38159</c:v>
                </c:pt>
                <c:pt idx="1243">
                  <c:v>38160</c:v>
                </c:pt>
                <c:pt idx="1244">
                  <c:v>38161</c:v>
                </c:pt>
                <c:pt idx="1245">
                  <c:v>38162</c:v>
                </c:pt>
                <c:pt idx="1246">
                  <c:v>38163</c:v>
                </c:pt>
                <c:pt idx="1247">
                  <c:v>38166</c:v>
                </c:pt>
                <c:pt idx="1248">
                  <c:v>38167</c:v>
                </c:pt>
                <c:pt idx="1249">
                  <c:v>38168</c:v>
                </c:pt>
                <c:pt idx="1250">
                  <c:v>38169</c:v>
                </c:pt>
                <c:pt idx="1251">
                  <c:v>38170</c:v>
                </c:pt>
                <c:pt idx="1252">
                  <c:v>38174</c:v>
                </c:pt>
                <c:pt idx="1253">
                  <c:v>38175</c:v>
                </c:pt>
                <c:pt idx="1254">
                  <c:v>38176</c:v>
                </c:pt>
                <c:pt idx="1255">
                  <c:v>38177</c:v>
                </c:pt>
                <c:pt idx="1256">
                  <c:v>38180</c:v>
                </c:pt>
                <c:pt idx="1257">
                  <c:v>38181</c:v>
                </c:pt>
                <c:pt idx="1258">
                  <c:v>38182</c:v>
                </c:pt>
                <c:pt idx="1259">
                  <c:v>38183</c:v>
                </c:pt>
                <c:pt idx="1260">
                  <c:v>38184</c:v>
                </c:pt>
                <c:pt idx="1261">
                  <c:v>38187</c:v>
                </c:pt>
                <c:pt idx="1262">
                  <c:v>38188</c:v>
                </c:pt>
                <c:pt idx="1263">
                  <c:v>38189</c:v>
                </c:pt>
                <c:pt idx="1264">
                  <c:v>38190</c:v>
                </c:pt>
                <c:pt idx="1265">
                  <c:v>38191</c:v>
                </c:pt>
                <c:pt idx="1266">
                  <c:v>38194</c:v>
                </c:pt>
                <c:pt idx="1267">
                  <c:v>38195</c:v>
                </c:pt>
                <c:pt idx="1268">
                  <c:v>38196</c:v>
                </c:pt>
                <c:pt idx="1269">
                  <c:v>38197</c:v>
                </c:pt>
                <c:pt idx="1270">
                  <c:v>38198</c:v>
                </c:pt>
                <c:pt idx="1271">
                  <c:v>38201</c:v>
                </c:pt>
                <c:pt idx="1272">
                  <c:v>38202</c:v>
                </c:pt>
                <c:pt idx="1273">
                  <c:v>38203</c:v>
                </c:pt>
                <c:pt idx="1274">
                  <c:v>38204</c:v>
                </c:pt>
                <c:pt idx="1275">
                  <c:v>38205</c:v>
                </c:pt>
                <c:pt idx="1276">
                  <c:v>38208</c:v>
                </c:pt>
                <c:pt idx="1277">
                  <c:v>38209</c:v>
                </c:pt>
                <c:pt idx="1278">
                  <c:v>38210</c:v>
                </c:pt>
                <c:pt idx="1279">
                  <c:v>38211</c:v>
                </c:pt>
                <c:pt idx="1280">
                  <c:v>38212</c:v>
                </c:pt>
                <c:pt idx="1281">
                  <c:v>38215</c:v>
                </c:pt>
                <c:pt idx="1282">
                  <c:v>38216</c:v>
                </c:pt>
                <c:pt idx="1283">
                  <c:v>38217</c:v>
                </c:pt>
                <c:pt idx="1284">
                  <c:v>38218</c:v>
                </c:pt>
                <c:pt idx="1285">
                  <c:v>38219</c:v>
                </c:pt>
                <c:pt idx="1286">
                  <c:v>38222</c:v>
                </c:pt>
                <c:pt idx="1287">
                  <c:v>38223</c:v>
                </c:pt>
                <c:pt idx="1288">
                  <c:v>38224</c:v>
                </c:pt>
                <c:pt idx="1289">
                  <c:v>38225</c:v>
                </c:pt>
                <c:pt idx="1290">
                  <c:v>38226</c:v>
                </c:pt>
                <c:pt idx="1291">
                  <c:v>38229</c:v>
                </c:pt>
                <c:pt idx="1292">
                  <c:v>38230</c:v>
                </c:pt>
                <c:pt idx="1293">
                  <c:v>38231</c:v>
                </c:pt>
                <c:pt idx="1294">
                  <c:v>38232</c:v>
                </c:pt>
                <c:pt idx="1295">
                  <c:v>38233</c:v>
                </c:pt>
                <c:pt idx="1296">
                  <c:v>38237</c:v>
                </c:pt>
                <c:pt idx="1297">
                  <c:v>38238</c:v>
                </c:pt>
                <c:pt idx="1298">
                  <c:v>38239</c:v>
                </c:pt>
                <c:pt idx="1299">
                  <c:v>38240</c:v>
                </c:pt>
                <c:pt idx="1300">
                  <c:v>38243</c:v>
                </c:pt>
                <c:pt idx="1301">
                  <c:v>38244</c:v>
                </c:pt>
                <c:pt idx="1302">
                  <c:v>38245</c:v>
                </c:pt>
                <c:pt idx="1303">
                  <c:v>38246</c:v>
                </c:pt>
                <c:pt idx="1304">
                  <c:v>38247</c:v>
                </c:pt>
                <c:pt idx="1305">
                  <c:v>38250</c:v>
                </c:pt>
                <c:pt idx="1306">
                  <c:v>38251</c:v>
                </c:pt>
                <c:pt idx="1307">
                  <c:v>38252</c:v>
                </c:pt>
                <c:pt idx="1308">
                  <c:v>38253</c:v>
                </c:pt>
                <c:pt idx="1309">
                  <c:v>38254</c:v>
                </c:pt>
                <c:pt idx="1310">
                  <c:v>38257</c:v>
                </c:pt>
                <c:pt idx="1311">
                  <c:v>38258</c:v>
                </c:pt>
                <c:pt idx="1312">
                  <c:v>38259</c:v>
                </c:pt>
                <c:pt idx="1313">
                  <c:v>38260</c:v>
                </c:pt>
                <c:pt idx="1314">
                  <c:v>38261</c:v>
                </c:pt>
                <c:pt idx="1315">
                  <c:v>38264</c:v>
                </c:pt>
                <c:pt idx="1316">
                  <c:v>38265</c:v>
                </c:pt>
                <c:pt idx="1317">
                  <c:v>38266</c:v>
                </c:pt>
                <c:pt idx="1318">
                  <c:v>38267</c:v>
                </c:pt>
                <c:pt idx="1319">
                  <c:v>38268</c:v>
                </c:pt>
                <c:pt idx="1320">
                  <c:v>38271</c:v>
                </c:pt>
                <c:pt idx="1321">
                  <c:v>38272</c:v>
                </c:pt>
                <c:pt idx="1322">
                  <c:v>38273</c:v>
                </c:pt>
                <c:pt idx="1323">
                  <c:v>38274</c:v>
                </c:pt>
                <c:pt idx="1324">
                  <c:v>38275</c:v>
                </c:pt>
                <c:pt idx="1325">
                  <c:v>38278</c:v>
                </c:pt>
                <c:pt idx="1326">
                  <c:v>38279</c:v>
                </c:pt>
                <c:pt idx="1327">
                  <c:v>38280</c:v>
                </c:pt>
                <c:pt idx="1328">
                  <c:v>38281</c:v>
                </c:pt>
                <c:pt idx="1329">
                  <c:v>38282</c:v>
                </c:pt>
                <c:pt idx="1330">
                  <c:v>38285</c:v>
                </c:pt>
                <c:pt idx="1331">
                  <c:v>38286</c:v>
                </c:pt>
                <c:pt idx="1332">
                  <c:v>38287</c:v>
                </c:pt>
                <c:pt idx="1333">
                  <c:v>38288</c:v>
                </c:pt>
                <c:pt idx="1334">
                  <c:v>38289</c:v>
                </c:pt>
                <c:pt idx="1335">
                  <c:v>38292</c:v>
                </c:pt>
                <c:pt idx="1336">
                  <c:v>38293</c:v>
                </c:pt>
                <c:pt idx="1337">
                  <c:v>38294</c:v>
                </c:pt>
                <c:pt idx="1338">
                  <c:v>38295</c:v>
                </c:pt>
                <c:pt idx="1339">
                  <c:v>38296</c:v>
                </c:pt>
                <c:pt idx="1340">
                  <c:v>38299</c:v>
                </c:pt>
                <c:pt idx="1341">
                  <c:v>38300</c:v>
                </c:pt>
                <c:pt idx="1342">
                  <c:v>38301</c:v>
                </c:pt>
                <c:pt idx="1343">
                  <c:v>38302</c:v>
                </c:pt>
                <c:pt idx="1344">
                  <c:v>38303</c:v>
                </c:pt>
                <c:pt idx="1345">
                  <c:v>38306</c:v>
                </c:pt>
                <c:pt idx="1346">
                  <c:v>38307</c:v>
                </c:pt>
                <c:pt idx="1347">
                  <c:v>38308</c:v>
                </c:pt>
                <c:pt idx="1348">
                  <c:v>38309</c:v>
                </c:pt>
                <c:pt idx="1349">
                  <c:v>38310</c:v>
                </c:pt>
                <c:pt idx="1350">
                  <c:v>38313</c:v>
                </c:pt>
                <c:pt idx="1351">
                  <c:v>38314</c:v>
                </c:pt>
                <c:pt idx="1352">
                  <c:v>38315</c:v>
                </c:pt>
                <c:pt idx="1353">
                  <c:v>38317</c:v>
                </c:pt>
                <c:pt idx="1354">
                  <c:v>38320</c:v>
                </c:pt>
                <c:pt idx="1355">
                  <c:v>38321</c:v>
                </c:pt>
                <c:pt idx="1356">
                  <c:v>38322</c:v>
                </c:pt>
                <c:pt idx="1357">
                  <c:v>38323</c:v>
                </c:pt>
                <c:pt idx="1358">
                  <c:v>38324</c:v>
                </c:pt>
                <c:pt idx="1359">
                  <c:v>38327</c:v>
                </c:pt>
                <c:pt idx="1360">
                  <c:v>38328</c:v>
                </c:pt>
                <c:pt idx="1361">
                  <c:v>38329</c:v>
                </c:pt>
                <c:pt idx="1362">
                  <c:v>38330</c:v>
                </c:pt>
                <c:pt idx="1363">
                  <c:v>38331</c:v>
                </c:pt>
                <c:pt idx="1364">
                  <c:v>38334</c:v>
                </c:pt>
                <c:pt idx="1365">
                  <c:v>38335</c:v>
                </c:pt>
                <c:pt idx="1366">
                  <c:v>38336</c:v>
                </c:pt>
                <c:pt idx="1367">
                  <c:v>38337</c:v>
                </c:pt>
                <c:pt idx="1368">
                  <c:v>38338</c:v>
                </c:pt>
                <c:pt idx="1369">
                  <c:v>38341</c:v>
                </c:pt>
                <c:pt idx="1370">
                  <c:v>38342</c:v>
                </c:pt>
                <c:pt idx="1371">
                  <c:v>38343</c:v>
                </c:pt>
                <c:pt idx="1372">
                  <c:v>38344</c:v>
                </c:pt>
                <c:pt idx="1373">
                  <c:v>38348</c:v>
                </c:pt>
                <c:pt idx="1374">
                  <c:v>38349</c:v>
                </c:pt>
                <c:pt idx="1375">
                  <c:v>38350</c:v>
                </c:pt>
                <c:pt idx="1376">
                  <c:v>38351</c:v>
                </c:pt>
                <c:pt idx="1377">
                  <c:v>38352</c:v>
                </c:pt>
                <c:pt idx="1378">
                  <c:v>38355</c:v>
                </c:pt>
                <c:pt idx="1379">
                  <c:v>38356</c:v>
                </c:pt>
                <c:pt idx="1380">
                  <c:v>38357</c:v>
                </c:pt>
                <c:pt idx="1381">
                  <c:v>38358</c:v>
                </c:pt>
                <c:pt idx="1382">
                  <c:v>38359</c:v>
                </c:pt>
                <c:pt idx="1383">
                  <c:v>38362</c:v>
                </c:pt>
                <c:pt idx="1384">
                  <c:v>38363</c:v>
                </c:pt>
                <c:pt idx="1385">
                  <c:v>38364</c:v>
                </c:pt>
                <c:pt idx="1386">
                  <c:v>38365</c:v>
                </c:pt>
                <c:pt idx="1387">
                  <c:v>38366</c:v>
                </c:pt>
                <c:pt idx="1388">
                  <c:v>38370</c:v>
                </c:pt>
                <c:pt idx="1389">
                  <c:v>38371</c:v>
                </c:pt>
                <c:pt idx="1390">
                  <c:v>38372</c:v>
                </c:pt>
                <c:pt idx="1391">
                  <c:v>38373</c:v>
                </c:pt>
                <c:pt idx="1392">
                  <c:v>38376</c:v>
                </c:pt>
                <c:pt idx="1393">
                  <c:v>38377</c:v>
                </c:pt>
                <c:pt idx="1394">
                  <c:v>38378</c:v>
                </c:pt>
                <c:pt idx="1395">
                  <c:v>38379</c:v>
                </c:pt>
                <c:pt idx="1396">
                  <c:v>38380</c:v>
                </c:pt>
                <c:pt idx="1397">
                  <c:v>38383</c:v>
                </c:pt>
                <c:pt idx="1398">
                  <c:v>38384</c:v>
                </c:pt>
                <c:pt idx="1399">
                  <c:v>38385</c:v>
                </c:pt>
                <c:pt idx="1400">
                  <c:v>38386</c:v>
                </c:pt>
                <c:pt idx="1401">
                  <c:v>38387</c:v>
                </c:pt>
                <c:pt idx="1402">
                  <c:v>38390</c:v>
                </c:pt>
                <c:pt idx="1403">
                  <c:v>38391</c:v>
                </c:pt>
                <c:pt idx="1404">
                  <c:v>38392</c:v>
                </c:pt>
                <c:pt idx="1405">
                  <c:v>38393</c:v>
                </c:pt>
                <c:pt idx="1406">
                  <c:v>38394</c:v>
                </c:pt>
                <c:pt idx="1407">
                  <c:v>38397</c:v>
                </c:pt>
                <c:pt idx="1408">
                  <c:v>38398</c:v>
                </c:pt>
                <c:pt idx="1409">
                  <c:v>38399</c:v>
                </c:pt>
                <c:pt idx="1410">
                  <c:v>38400</c:v>
                </c:pt>
                <c:pt idx="1411">
                  <c:v>38401</c:v>
                </c:pt>
                <c:pt idx="1412">
                  <c:v>38405</c:v>
                </c:pt>
                <c:pt idx="1413">
                  <c:v>38406</c:v>
                </c:pt>
                <c:pt idx="1414">
                  <c:v>38407</c:v>
                </c:pt>
                <c:pt idx="1415">
                  <c:v>38408</c:v>
                </c:pt>
                <c:pt idx="1416">
                  <c:v>38411</c:v>
                </c:pt>
                <c:pt idx="1417">
                  <c:v>38412</c:v>
                </c:pt>
                <c:pt idx="1418">
                  <c:v>38413</c:v>
                </c:pt>
                <c:pt idx="1419">
                  <c:v>38414</c:v>
                </c:pt>
                <c:pt idx="1420">
                  <c:v>38415</c:v>
                </c:pt>
                <c:pt idx="1421">
                  <c:v>38418</c:v>
                </c:pt>
                <c:pt idx="1422">
                  <c:v>38419</c:v>
                </c:pt>
                <c:pt idx="1423">
                  <c:v>38420</c:v>
                </c:pt>
                <c:pt idx="1424">
                  <c:v>38421</c:v>
                </c:pt>
                <c:pt idx="1425">
                  <c:v>38422</c:v>
                </c:pt>
                <c:pt idx="1426">
                  <c:v>38425</c:v>
                </c:pt>
                <c:pt idx="1427">
                  <c:v>38426</c:v>
                </c:pt>
                <c:pt idx="1428">
                  <c:v>38427</c:v>
                </c:pt>
                <c:pt idx="1429">
                  <c:v>38428</c:v>
                </c:pt>
                <c:pt idx="1430">
                  <c:v>38429</c:v>
                </c:pt>
                <c:pt idx="1431">
                  <c:v>38432</c:v>
                </c:pt>
                <c:pt idx="1432">
                  <c:v>38433</c:v>
                </c:pt>
                <c:pt idx="1433">
                  <c:v>38434</c:v>
                </c:pt>
                <c:pt idx="1434">
                  <c:v>38435</c:v>
                </c:pt>
                <c:pt idx="1435">
                  <c:v>38439</c:v>
                </c:pt>
                <c:pt idx="1436">
                  <c:v>38440</c:v>
                </c:pt>
                <c:pt idx="1437">
                  <c:v>38441</c:v>
                </c:pt>
                <c:pt idx="1438">
                  <c:v>38442</c:v>
                </c:pt>
                <c:pt idx="1439">
                  <c:v>38443</c:v>
                </c:pt>
                <c:pt idx="1440">
                  <c:v>38446</c:v>
                </c:pt>
                <c:pt idx="1441">
                  <c:v>38447</c:v>
                </c:pt>
                <c:pt idx="1442">
                  <c:v>38448</c:v>
                </c:pt>
                <c:pt idx="1443">
                  <c:v>38449</c:v>
                </c:pt>
                <c:pt idx="1444">
                  <c:v>38450</c:v>
                </c:pt>
                <c:pt idx="1445">
                  <c:v>38453</c:v>
                </c:pt>
                <c:pt idx="1446">
                  <c:v>38454</c:v>
                </c:pt>
                <c:pt idx="1447">
                  <c:v>38455</c:v>
                </c:pt>
                <c:pt idx="1448">
                  <c:v>38456</c:v>
                </c:pt>
                <c:pt idx="1449">
                  <c:v>38457</c:v>
                </c:pt>
                <c:pt idx="1450">
                  <c:v>38460</c:v>
                </c:pt>
                <c:pt idx="1451">
                  <c:v>38461</c:v>
                </c:pt>
                <c:pt idx="1452">
                  <c:v>38462</c:v>
                </c:pt>
                <c:pt idx="1453">
                  <c:v>38463</c:v>
                </c:pt>
                <c:pt idx="1454">
                  <c:v>38464</c:v>
                </c:pt>
                <c:pt idx="1455">
                  <c:v>38467</c:v>
                </c:pt>
                <c:pt idx="1456">
                  <c:v>38468</c:v>
                </c:pt>
                <c:pt idx="1457">
                  <c:v>38469</c:v>
                </c:pt>
                <c:pt idx="1458">
                  <c:v>38470</c:v>
                </c:pt>
                <c:pt idx="1459">
                  <c:v>38471</c:v>
                </c:pt>
                <c:pt idx="1460">
                  <c:v>38474</c:v>
                </c:pt>
                <c:pt idx="1461">
                  <c:v>38475</c:v>
                </c:pt>
                <c:pt idx="1462">
                  <c:v>38476</c:v>
                </c:pt>
                <c:pt idx="1463">
                  <c:v>38477</c:v>
                </c:pt>
                <c:pt idx="1464">
                  <c:v>38478</c:v>
                </c:pt>
                <c:pt idx="1465">
                  <c:v>38481</c:v>
                </c:pt>
                <c:pt idx="1466">
                  <c:v>38482</c:v>
                </c:pt>
                <c:pt idx="1467">
                  <c:v>38483</c:v>
                </c:pt>
                <c:pt idx="1468">
                  <c:v>38484</c:v>
                </c:pt>
                <c:pt idx="1469">
                  <c:v>38485</c:v>
                </c:pt>
                <c:pt idx="1470">
                  <c:v>38488</c:v>
                </c:pt>
                <c:pt idx="1471">
                  <c:v>38489</c:v>
                </c:pt>
                <c:pt idx="1472">
                  <c:v>38490</c:v>
                </c:pt>
                <c:pt idx="1473">
                  <c:v>38491</c:v>
                </c:pt>
                <c:pt idx="1474">
                  <c:v>38492</c:v>
                </c:pt>
                <c:pt idx="1475">
                  <c:v>38495</c:v>
                </c:pt>
                <c:pt idx="1476">
                  <c:v>38496</c:v>
                </c:pt>
                <c:pt idx="1477">
                  <c:v>38497</c:v>
                </c:pt>
                <c:pt idx="1478">
                  <c:v>38498</c:v>
                </c:pt>
                <c:pt idx="1479">
                  <c:v>38499</c:v>
                </c:pt>
                <c:pt idx="1480">
                  <c:v>38503</c:v>
                </c:pt>
                <c:pt idx="1481">
                  <c:v>38504</c:v>
                </c:pt>
                <c:pt idx="1482">
                  <c:v>38505</c:v>
                </c:pt>
                <c:pt idx="1483">
                  <c:v>38506</c:v>
                </c:pt>
                <c:pt idx="1484">
                  <c:v>38509</c:v>
                </c:pt>
                <c:pt idx="1485">
                  <c:v>38510</c:v>
                </c:pt>
                <c:pt idx="1486">
                  <c:v>38511</c:v>
                </c:pt>
                <c:pt idx="1487">
                  <c:v>38512</c:v>
                </c:pt>
                <c:pt idx="1488">
                  <c:v>38513</c:v>
                </c:pt>
                <c:pt idx="1489">
                  <c:v>38516</c:v>
                </c:pt>
                <c:pt idx="1490">
                  <c:v>38517</c:v>
                </c:pt>
                <c:pt idx="1491">
                  <c:v>38518</c:v>
                </c:pt>
                <c:pt idx="1492">
                  <c:v>38519</c:v>
                </c:pt>
                <c:pt idx="1493">
                  <c:v>38520</c:v>
                </c:pt>
                <c:pt idx="1494">
                  <c:v>38523</c:v>
                </c:pt>
                <c:pt idx="1495">
                  <c:v>38524</c:v>
                </c:pt>
                <c:pt idx="1496">
                  <c:v>38525</c:v>
                </c:pt>
                <c:pt idx="1497">
                  <c:v>38526</c:v>
                </c:pt>
                <c:pt idx="1498">
                  <c:v>38527</c:v>
                </c:pt>
                <c:pt idx="1499">
                  <c:v>38530</c:v>
                </c:pt>
                <c:pt idx="1500">
                  <c:v>38531</c:v>
                </c:pt>
                <c:pt idx="1501">
                  <c:v>38532</c:v>
                </c:pt>
                <c:pt idx="1502">
                  <c:v>38533</c:v>
                </c:pt>
                <c:pt idx="1503">
                  <c:v>38534</c:v>
                </c:pt>
                <c:pt idx="1504">
                  <c:v>38538</c:v>
                </c:pt>
                <c:pt idx="1505">
                  <c:v>38539</c:v>
                </c:pt>
                <c:pt idx="1506">
                  <c:v>38540</c:v>
                </c:pt>
                <c:pt idx="1507">
                  <c:v>38541</c:v>
                </c:pt>
                <c:pt idx="1508">
                  <c:v>38544</c:v>
                </c:pt>
                <c:pt idx="1509">
                  <c:v>38545</c:v>
                </c:pt>
                <c:pt idx="1510">
                  <c:v>38546</c:v>
                </c:pt>
                <c:pt idx="1511">
                  <c:v>38547</c:v>
                </c:pt>
                <c:pt idx="1512">
                  <c:v>38548</c:v>
                </c:pt>
                <c:pt idx="1513">
                  <c:v>38551</c:v>
                </c:pt>
                <c:pt idx="1514">
                  <c:v>38552</c:v>
                </c:pt>
                <c:pt idx="1515">
                  <c:v>38553</c:v>
                </c:pt>
                <c:pt idx="1516">
                  <c:v>38554</c:v>
                </c:pt>
                <c:pt idx="1517">
                  <c:v>38555</c:v>
                </c:pt>
                <c:pt idx="1518">
                  <c:v>38558</c:v>
                </c:pt>
                <c:pt idx="1519">
                  <c:v>38559</c:v>
                </c:pt>
                <c:pt idx="1520">
                  <c:v>38560</c:v>
                </c:pt>
                <c:pt idx="1521">
                  <c:v>38561</c:v>
                </c:pt>
                <c:pt idx="1522">
                  <c:v>38562</c:v>
                </c:pt>
                <c:pt idx="1523">
                  <c:v>38565</c:v>
                </c:pt>
                <c:pt idx="1524">
                  <c:v>38566</c:v>
                </c:pt>
                <c:pt idx="1525">
                  <c:v>38567</c:v>
                </c:pt>
                <c:pt idx="1526">
                  <c:v>38568</c:v>
                </c:pt>
                <c:pt idx="1527">
                  <c:v>38569</c:v>
                </c:pt>
                <c:pt idx="1528">
                  <c:v>38572</c:v>
                </c:pt>
                <c:pt idx="1529">
                  <c:v>38573</c:v>
                </c:pt>
                <c:pt idx="1530">
                  <c:v>38574</c:v>
                </c:pt>
                <c:pt idx="1531">
                  <c:v>38575</c:v>
                </c:pt>
                <c:pt idx="1532">
                  <c:v>38576</c:v>
                </c:pt>
                <c:pt idx="1533">
                  <c:v>38579</c:v>
                </c:pt>
                <c:pt idx="1534">
                  <c:v>38580</c:v>
                </c:pt>
                <c:pt idx="1535">
                  <c:v>38581</c:v>
                </c:pt>
                <c:pt idx="1536">
                  <c:v>38582</c:v>
                </c:pt>
                <c:pt idx="1537">
                  <c:v>38583</c:v>
                </c:pt>
                <c:pt idx="1538">
                  <c:v>38586</c:v>
                </c:pt>
                <c:pt idx="1539">
                  <c:v>38587</c:v>
                </c:pt>
                <c:pt idx="1540">
                  <c:v>38588</c:v>
                </c:pt>
                <c:pt idx="1541">
                  <c:v>38589</c:v>
                </c:pt>
                <c:pt idx="1542">
                  <c:v>38590</c:v>
                </c:pt>
                <c:pt idx="1543">
                  <c:v>38593</c:v>
                </c:pt>
                <c:pt idx="1544">
                  <c:v>38594</c:v>
                </c:pt>
                <c:pt idx="1545">
                  <c:v>38595</c:v>
                </c:pt>
                <c:pt idx="1546">
                  <c:v>38596</c:v>
                </c:pt>
                <c:pt idx="1547">
                  <c:v>38597</c:v>
                </c:pt>
                <c:pt idx="1548">
                  <c:v>38601</c:v>
                </c:pt>
                <c:pt idx="1549">
                  <c:v>38602</c:v>
                </c:pt>
                <c:pt idx="1550">
                  <c:v>38603</c:v>
                </c:pt>
                <c:pt idx="1551">
                  <c:v>38604</c:v>
                </c:pt>
                <c:pt idx="1552">
                  <c:v>38607</c:v>
                </c:pt>
                <c:pt idx="1553">
                  <c:v>38608</c:v>
                </c:pt>
                <c:pt idx="1554">
                  <c:v>38609</c:v>
                </c:pt>
                <c:pt idx="1555">
                  <c:v>38610</c:v>
                </c:pt>
                <c:pt idx="1556">
                  <c:v>38611</c:v>
                </c:pt>
                <c:pt idx="1557">
                  <c:v>38614</c:v>
                </c:pt>
                <c:pt idx="1558">
                  <c:v>38615</c:v>
                </c:pt>
                <c:pt idx="1559">
                  <c:v>38616</c:v>
                </c:pt>
                <c:pt idx="1560">
                  <c:v>38617</c:v>
                </c:pt>
                <c:pt idx="1561">
                  <c:v>38618</c:v>
                </c:pt>
                <c:pt idx="1562">
                  <c:v>38621</c:v>
                </c:pt>
                <c:pt idx="1563">
                  <c:v>38622</c:v>
                </c:pt>
                <c:pt idx="1564">
                  <c:v>38623</c:v>
                </c:pt>
                <c:pt idx="1565">
                  <c:v>38624</c:v>
                </c:pt>
                <c:pt idx="1566">
                  <c:v>38625</c:v>
                </c:pt>
                <c:pt idx="1567">
                  <c:v>38628</c:v>
                </c:pt>
                <c:pt idx="1568">
                  <c:v>38629</c:v>
                </c:pt>
                <c:pt idx="1569">
                  <c:v>38630</c:v>
                </c:pt>
                <c:pt idx="1570">
                  <c:v>38631</c:v>
                </c:pt>
                <c:pt idx="1571">
                  <c:v>38632</c:v>
                </c:pt>
                <c:pt idx="1572">
                  <c:v>38636</c:v>
                </c:pt>
                <c:pt idx="1573">
                  <c:v>38637</c:v>
                </c:pt>
                <c:pt idx="1574">
                  <c:v>38638</c:v>
                </c:pt>
                <c:pt idx="1575">
                  <c:v>38639</c:v>
                </c:pt>
                <c:pt idx="1576">
                  <c:v>38642</c:v>
                </c:pt>
                <c:pt idx="1577">
                  <c:v>38643</c:v>
                </c:pt>
                <c:pt idx="1578">
                  <c:v>38644</c:v>
                </c:pt>
                <c:pt idx="1579">
                  <c:v>38645</c:v>
                </c:pt>
                <c:pt idx="1580">
                  <c:v>38646</c:v>
                </c:pt>
                <c:pt idx="1581">
                  <c:v>38649</c:v>
                </c:pt>
                <c:pt idx="1582">
                  <c:v>38650</c:v>
                </c:pt>
                <c:pt idx="1583">
                  <c:v>38651</c:v>
                </c:pt>
                <c:pt idx="1584">
                  <c:v>38652</c:v>
                </c:pt>
                <c:pt idx="1585">
                  <c:v>38653</c:v>
                </c:pt>
                <c:pt idx="1586">
                  <c:v>38656</c:v>
                </c:pt>
                <c:pt idx="1587">
                  <c:v>38657</c:v>
                </c:pt>
                <c:pt idx="1588">
                  <c:v>38658</c:v>
                </c:pt>
                <c:pt idx="1589">
                  <c:v>38659</c:v>
                </c:pt>
                <c:pt idx="1590">
                  <c:v>38660</c:v>
                </c:pt>
                <c:pt idx="1591">
                  <c:v>38663</c:v>
                </c:pt>
                <c:pt idx="1592">
                  <c:v>38664</c:v>
                </c:pt>
                <c:pt idx="1593">
                  <c:v>38665</c:v>
                </c:pt>
                <c:pt idx="1594">
                  <c:v>38666</c:v>
                </c:pt>
                <c:pt idx="1595">
                  <c:v>38670</c:v>
                </c:pt>
                <c:pt idx="1596">
                  <c:v>38671</c:v>
                </c:pt>
                <c:pt idx="1597">
                  <c:v>38672</c:v>
                </c:pt>
                <c:pt idx="1598">
                  <c:v>38673</c:v>
                </c:pt>
                <c:pt idx="1599">
                  <c:v>38674</c:v>
                </c:pt>
                <c:pt idx="1600">
                  <c:v>38677</c:v>
                </c:pt>
                <c:pt idx="1601">
                  <c:v>38678</c:v>
                </c:pt>
                <c:pt idx="1602">
                  <c:v>38679</c:v>
                </c:pt>
                <c:pt idx="1603">
                  <c:v>38681</c:v>
                </c:pt>
                <c:pt idx="1604">
                  <c:v>38684</c:v>
                </c:pt>
                <c:pt idx="1605">
                  <c:v>38685</c:v>
                </c:pt>
                <c:pt idx="1606">
                  <c:v>38686</c:v>
                </c:pt>
                <c:pt idx="1607">
                  <c:v>38687</c:v>
                </c:pt>
                <c:pt idx="1608">
                  <c:v>38688</c:v>
                </c:pt>
                <c:pt idx="1609">
                  <c:v>38691</c:v>
                </c:pt>
                <c:pt idx="1610">
                  <c:v>38692</c:v>
                </c:pt>
                <c:pt idx="1611">
                  <c:v>38693</c:v>
                </c:pt>
                <c:pt idx="1612">
                  <c:v>38694</c:v>
                </c:pt>
                <c:pt idx="1613">
                  <c:v>38695</c:v>
                </c:pt>
                <c:pt idx="1614">
                  <c:v>38698</c:v>
                </c:pt>
                <c:pt idx="1615">
                  <c:v>38699</c:v>
                </c:pt>
                <c:pt idx="1616">
                  <c:v>38700</c:v>
                </c:pt>
                <c:pt idx="1617">
                  <c:v>38701</c:v>
                </c:pt>
                <c:pt idx="1618">
                  <c:v>38702</c:v>
                </c:pt>
                <c:pt idx="1619">
                  <c:v>38705</c:v>
                </c:pt>
                <c:pt idx="1620">
                  <c:v>38706</c:v>
                </c:pt>
                <c:pt idx="1621">
                  <c:v>38707</c:v>
                </c:pt>
                <c:pt idx="1622">
                  <c:v>38708</c:v>
                </c:pt>
                <c:pt idx="1623">
                  <c:v>38709</c:v>
                </c:pt>
                <c:pt idx="1624">
                  <c:v>38713</c:v>
                </c:pt>
                <c:pt idx="1625">
                  <c:v>38714</c:v>
                </c:pt>
                <c:pt idx="1626">
                  <c:v>38715</c:v>
                </c:pt>
                <c:pt idx="1627">
                  <c:v>38716</c:v>
                </c:pt>
                <c:pt idx="1628">
                  <c:v>38720</c:v>
                </c:pt>
                <c:pt idx="1629">
                  <c:v>38721</c:v>
                </c:pt>
                <c:pt idx="1630">
                  <c:v>38722</c:v>
                </c:pt>
                <c:pt idx="1631">
                  <c:v>38723</c:v>
                </c:pt>
                <c:pt idx="1632">
                  <c:v>38726</c:v>
                </c:pt>
                <c:pt idx="1633">
                  <c:v>38727</c:v>
                </c:pt>
                <c:pt idx="1634">
                  <c:v>38728</c:v>
                </c:pt>
                <c:pt idx="1635">
                  <c:v>38729</c:v>
                </c:pt>
                <c:pt idx="1636">
                  <c:v>38730</c:v>
                </c:pt>
                <c:pt idx="1637">
                  <c:v>38734</c:v>
                </c:pt>
                <c:pt idx="1638">
                  <c:v>38735</c:v>
                </c:pt>
                <c:pt idx="1639">
                  <c:v>38736</c:v>
                </c:pt>
                <c:pt idx="1640">
                  <c:v>38737</c:v>
                </c:pt>
                <c:pt idx="1641">
                  <c:v>38740</c:v>
                </c:pt>
                <c:pt idx="1642">
                  <c:v>38741</c:v>
                </c:pt>
                <c:pt idx="1643">
                  <c:v>38742</c:v>
                </c:pt>
                <c:pt idx="1644">
                  <c:v>38743</c:v>
                </c:pt>
                <c:pt idx="1645">
                  <c:v>38744</c:v>
                </c:pt>
                <c:pt idx="1646">
                  <c:v>38747</c:v>
                </c:pt>
                <c:pt idx="1647">
                  <c:v>38748</c:v>
                </c:pt>
                <c:pt idx="1648">
                  <c:v>38749</c:v>
                </c:pt>
                <c:pt idx="1649">
                  <c:v>38750</c:v>
                </c:pt>
                <c:pt idx="1650">
                  <c:v>38751</c:v>
                </c:pt>
                <c:pt idx="1651">
                  <c:v>38754</c:v>
                </c:pt>
                <c:pt idx="1652">
                  <c:v>38755</c:v>
                </c:pt>
                <c:pt idx="1653">
                  <c:v>38756</c:v>
                </c:pt>
                <c:pt idx="1654">
                  <c:v>38757</c:v>
                </c:pt>
                <c:pt idx="1655">
                  <c:v>38758</c:v>
                </c:pt>
                <c:pt idx="1656">
                  <c:v>38761</c:v>
                </c:pt>
                <c:pt idx="1657">
                  <c:v>38762</c:v>
                </c:pt>
                <c:pt idx="1658">
                  <c:v>38763</c:v>
                </c:pt>
                <c:pt idx="1659">
                  <c:v>38764</c:v>
                </c:pt>
                <c:pt idx="1660">
                  <c:v>38765</c:v>
                </c:pt>
                <c:pt idx="1661">
                  <c:v>38769</c:v>
                </c:pt>
                <c:pt idx="1662">
                  <c:v>38770</c:v>
                </c:pt>
                <c:pt idx="1663">
                  <c:v>38771</c:v>
                </c:pt>
                <c:pt idx="1664">
                  <c:v>38772</c:v>
                </c:pt>
                <c:pt idx="1665">
                  <c:v>38775</c:v>
                </c:pt>
                <c:pt idx="1666">
                  <c:v>38776</c:v>
                </c:pt>
                <c:pt idx="1667">
                  <c:v>38777</c:v>
                </c:pt>
                <c:pt idx="1668">
                  <c:v>38778</c:v>
                </c:pt>
                <c:pt idx="1669">
                  <c:v>38779</c:v>
                </c:pt>
                <c:pt idx="1670">
                  <c:v>38782</c:v>
                </c:pt>
                <c:pt idx="1671">
                  <c:v>38783</c:v>
                </c:pt>
                <c:pt idx="1672">
                  <c:v>38784</c:v>
                </c:pt>
                <c:pt idx="1673">
                  <c:v>38785</c:v>
                </c:pt>
                <c:pt idx="1674">
                  <c:v>38786</c:v>
                </c:pt>
                <c:pt idx="1675">
                  <c:v>38789</c:v>
                </c:pt>
                <c:pt idx="1676">
                  <c:v>38790</c:v>
                </c:pt>
                <c:pt idx="1677">
                  <c:v>38791</c:v>
                </c:pt>
                <c:pt idx="1678">
                  <c:v>38792</c:v>
                </c:pt>
                <c:pt idx="1679">
                  <c:v>38793</c:v>
                </c:pt>
                <c:pt idx="1680">
                  <c:v>38796</c:v>
                </c:pt>
                <c:pt idx="1681">
                  <c:v>38797</c:v>
                </c:pt>
                <c:pt idx="1682">
                  <c:v>38798</c:v>
                </c:pt>
                <c:pt idx="1683">
                  <c:v>38799</c:v>
                </c:pt>
                <c:pt idx="1684">
                  <c:v>38800</c:v>
                </c:pt>
                <c:pt idx="1685">
                  <c:v>38803</c:v>
                </c:pt>
                <c:pt idx="1686">
                  <c:v>38804</c:v>
                </c:pt>
                <c:pt idx="1687">
                  <c:v>38805</c:v>
                </c:pt>
                <c:pt idx="1688">
                  <c:v>38806</c:v>
                </c:pt>
                <c:pt idx="1689">
                  <c:v>38807</c:v>
                </c:pt>
                <c:pt idx="1690">
                  <c:v>38810</c:v>
                </c:pt>
                <c:pt idx="1691">
                  <c:v>38811</c:v>
                </c:pt>
                <c:pt idx="1692">
                  <c:v>38812</c:v>
                </c:pt>
                <c:pt idx="1693">
                  <c:v>38813</c:v>
                </c:pt>
                <c:pt idx="1694">
                  <c:v>38814</c:v>
                </c:pt>
                <c:pt idx="1695">
                  <c:v>38817</c:v>
                </c:pt>
                <c:pt idx="1696">
                  <c:v>38818</c:v>
                </c:pt>
                <c:pt idx="1697">
                  <c:v>38819</c:v>
                </c:pt>
                <c:pt idx="1698">
                  <c:v>38820</c:v>
                </c:pt>
                <c:pt idx="1699">
                  <c:v>38824</c:v>
                </c:pt>
                <c:pt idx="1700">
                  <c:v>38825</c:v>
                </c:pt>
                <c:pt idx="1701">
                  <c:v>38826</c:v>
                </c:pt>
                <c:pt idx="1702">
                  <c:v>38827</c:v>
                </c:pt>
                <c:pt idx="1703">
                  <c:v>38828</c:v>
                </c:pt>
                <c:pt idx="1704">
                  <c:v>38831</c:v>
                </c:pt>
                <c:pt idx="1705">
                  <c:v>38832</c:v>
                </c:pt>
                <c:pt idx="1706">
                  <c:v>38833</c:v>
                </c:pt>
                <c:pt idx="1707">
                  <c:v>38834</c:v>
                </c:pt>
                <c:pt idx="1708">
                  <c:v>38835</c:v>
                </c:pt>
                <c:pt idx="1709">
                  <c:v>38838</c:v>
                </c:pt>
                <c:pt idx="1710">
                  <c:v>38839</c:v>
                </c:pt>
                <c:pt idx="1711">
                  <c:v>38840</c:v>
                </c:pt>
                <c:pt idx="1712">
                  <c:v>38841</c:v>
                </c:pt>
                <c:pt idx="1713">
                  <c:v>38842</c:v>
                </c:pt>
                <c:pt idx="1714">
                  <c:v>38845</c:v>
                </c:pt>
                <c:pt idx="1715">
                  <c:v>38846</c:v>
                </c:pt>
                <c:pt idx="1716">
                  <c:v>38847</c:v>
                </c:pt>
                <c:pt idx="1717">
                  <c:v>38848</c:v>
                </c:pt>
                <c:pt idx="1718">
                  <c:v>38849</c:v>
                </c:pt>
                <c:pt idx="1719">
                  <c:v>38852</c:v>
                </c:pt>
                <c:pt idx="1720">
                  <c:v>38853</c:v>
                </c:pt>
                <c:pt idx="1721">
                  <c:v>38854</c:v>
                </c:pt>
                <c:pt idx="1722">
                  <c:v>38855</c:v>
                </c:pt>
                <c:pt idx="1723">
                  <c:v>38856</c:v>
                </c:pt>
                <c:pt idx="1724">
                  <c:v>38859</c:v>
                </c:pt>
                <c:pt idx="1725">
                  <c:v>38860</c:v>
                </c:pt>
                <c:pt idx="1726">
                  <c:v>38861</c:v>
                </c:pt>
                <c:pt idx="1727">
                  <c:v>38862</c:v>
                </c:pt>
                <c:pt idx="1728">
                  <c:v>38863</c:v>
                </c:pt>
                <c:pt idx="1729">
                  <c:v>38867</c:v>
                </c:pt>
                <c:pt idx="1730">
                  <c:v>38868</c:v>
                </c:pt>
                <c:pt idx="1731">
                  <c:v>38869</c:v>
                </c:pt>
                <c:pt idx="1732">
                  <c:v>38870</c:v>
                </c:pt>
                <c:pt idx="1733">
                  <c:v>38873</c:v>
                </c:pt>
                <c:pt idx="1734">
                  <c:v>38874</c:v>
                </c:pt>
                <c:pt idx="1735">
                  <c:v>38875</c:v>
                </c:pt>
                <c:pt idx="1736">
                  <c:v>38876</c:v>
                </c:pt>
                <c:pt idx="1737">
                  <c:v>38877</c:v>
                </c:pt>
                <c:pt idx="1738">
                  <c:v>38880</c:v>
                </c:pt>
                <c:pt idx="1739">
                  <c:v>38881</c:v>
                </c:pt>
                <c:pt idx="1740">
                  <c:v>38882</c:v>
                </c:pt>
                <c:pt idx="1741">
                  <c:v>38883</c:v>
                </c:pt>
                <c:pt idx="1742">
                  <c:v>38884</c:v>
                </c:pt>
                <c:pt idx="1743">
                  <c:v>38887</c:v>
                </c:pt>
                <c:pt idx="1744">
                  <c:v>38888</c:v>
                </c:pt>
                <c:pt idx="1745">
                  <c:v>38889</c:v>
                </c:pt>
                <c:pt idx="1746">
                  <c:v>38890</c:v>
                </c:pt>
                <c:pt idx="1747">
                  <c:v>38891</c:v>
                </c:pt>
                <c:pt idx="1748">
                  <c:v>38894</c:v>
                </c:pt>
                <c:pt idx="1749">
                  <c:v>38895</c:v>
                </c:pt>
                <c:pt idx="1750">
                  <c:v>38896</c:v>
                </c:pt>
                <c:pt idx="1751">
                  <c:v>38897</c:v>
                </c:pt>
                <c:pt idx="1752">
                  <c:v>38898</c:v>
                </c:pt>
                <c:pt idx="1753">
                  <c:v>38901</c:v>
                </c:pt>
                <c:pt idx="1754">
                  <c:v>38903</c:v>
                </c:pt>
                <c:pt idx="1755">
                  <c:v>38904</c:v>
                </c:pt>
                <c:pt idx="1756">
                  <c:v>38905</c:v>
                </c:pt>
                <c:pt idx="1757">
                  <c:v>38908</c:v>
                </c:pt>
                <c:pt idx="1758">
                  <c:v>38909</c:v>
                </c:pt>
                <c:pt idx="1759">
                  <c:v>38910</c:v>
                </c:pt>
                <c:pt idx="1760">
                  <c:v>38911</c:v>
                </c:pt>
                <c:pt idx="1761">
                  <c:v>38912</c:v>
                </c:pt>
                <c:pt idx="1762">
                  <c:v>38915</c:v>
                </c:pt>
                <c:pt idx="1763">
                  <c:v>38916</c:v>
                </c:pt>
                <c:pt idx="1764">
                  <c:v>38917</c:v>
                </c:pt>
                <c:pt idx="1765">
                  <c:v>38918</c:v>
                </c:pt>
                <c:pt idx="1766">
                  <c:v>38919</c:v>
                </c:pt>
                <c:pt idx="1767">
                  <c:v>38922</c:v>
                </c:pt>
                <c:pt idx="1768">
                  <c:v>38923</c:v>
                </c:pt>
                <c:pt idx="1769">
                  <c:v>38924</c:v>
                </c:pt>
                <c:pt idx="1770">
                  <c:v>38925</c:v>
                </c:pt>
                <c:pt idx="1771">
                  <c:v>38926</c:v>
                </c:pt>
                <c:pt idx="1772">
                  <c:v>38929</c:v>
                </c:pt>
                <c:pt idx="1773">
                  <c:v>38930</c:v>
                </c:pt>
                <c:pt idx="1774">
                  <c:v>38931</c:v>
                </c:pt>
                <c:pt idx="1775">
                  <c:v>38932</c:v>
                </c:pt>
                <c:pt idx="1776">
                  <c:v>38933</c:v>
                </c:pt>
                <c:pt idx="1777">
                  <c:v>38936</c:v>
                </c:pt>
                <c:pt idx="1778">
                  <c:v>38937</c:v>
                </c:pt>
                <c:pt idx="1779">
                  <c:v>38938</c:v>
                </c:pt>
                <c:pt idx="1780">
                  <c:v>38939</c:v>
                </c:pt>
                <c:pt idx="1781">
                  <c:v>38940</c:v>
                </c:pt>
                <c:pt idx="1782">
                  <c:v>38943</c:v>
                </c:pt>
                <c:pt idx="1783">
                  <c:v>38944</c:v>
                </c:pt>
                <c:pt idx="1784">
                  <c:v>38945</c:v>
                </c:pt>
                <c:pt idx="1785">
                  <c:v>38946</c:v>
                </c:pt>
                <c:pt idx="1786">
                  <c:v>38947</c:v>
                </c:pt>
                <c:pt idx="1787">
                  <c:v>38950</c:v>
                </c:pt>
                <c:pt idx="1788">
                  <c:v>38951</c:v>
                </c:pt>
                <c:pt idx="1789">
                  <c:v>38952</c:v>
                </c:pt>
                <c:pt idx="1790">
                  <c:v>38953</c:v>
                </c:pt>
                <c:pt idx="1791">
                  <c:v>38954</c:v>
                </c:pt>
                <c:pt idx="1792">
                  <c:v>38957</c:v>
                </c:pt>
                <c:pt idx="1793">
                  <c:v>38958</c:v>
                </c:pt>
                <c:pt idx="1794">
                  <c:v>38959</c:v>
                </c:pt>
                <c:pt idx="1795">
                  <c:v>38960</c:v>
                </c:pt>
                <c:pt idx="1796">
                  <c:v>38961</c:v>
                </c:pt>
                <c:pt idx="1797">
                  <c:v>38965</c:v>
                </c:pt>
                <c:pt idx="1798">
                  <c:v>38966</c:v>
                </c:pt>
                <c:pt idx="1799">
                  <c:v>38967</c:v>
                </c:pt>
                <c:pt idx="1800">
                  <c:v>38968</c:v>
                </c:pt>
                <c:pt idx="1801">
                  <c:v>38971</c:v>
                </c:pt>
                <c:pt idx="1802">
                  <c:v>38972</c:v>
                </c:pt>
                <c:pt idx="1803">
                  <c:v>38973</c:v>
                </c:pt>
                <c:pt idx="1804">
                  <c:v>38974</c:v>
                </c:pt>
                <c:pt idx="1805">
                  <c:v>38975</c:v>
                </c:pt>
                <c:pt idx="1806">
                  <c:v>38978</c:v>
                </c:pt>
                <c:pt idx="1807">
                  <c:v>38979</c:v>
                </c:pt>
                <c:pt idx="1808">
                  <c:v>38980</c:v>
                </c:pt>
                <c:pt idx="1809">
                  <c:v>38981</c:v>
                </c:pt>
                <c:pt idx="1810">
                  <c:v>38982</c:v>
                </c:pt>
                <c:pt idx="1811">
                  <c:v>38985</c:v>
                </c:pt>
                <c:pt idx="1812">
                  <c:v>38986</c:v>
                </c:pt>
                <c:pt idx="1813">
                  <c:v>38987</c:v>
                </c:pt>
                <c:pt idx="1814">
                  <c:v>38988</c:v>
                </c:pt>
                <c:pt idx="1815">
                  <c:v>38989</c:v>
                </c:pt>
                <c:pt idx="1816">
                  <c:v>38992</c:v>
                </c:pt>
                <c:pt idx="1817">
                  <c:v>38993</c:v>
                </c:pt>
                <c:pt idx="1818">
                  <c:v>38994</c:v>
                </c:pt>
                <c:pt idx="1819">
                  <c:v>38995</c:v>
                </c:pt>
                <c:pt idx="1820">
                  <c:v>38996</c:v>
                </c:pt>
                <c:pt idx="1821">
                  <c:v>39000</c:v>
                </c:pt>
                <c:pt idx="1822">
                  <c:v>39001</c:v>
                </c:pt>
                <c:pt idx="1823">
                  <c:v>39002</c:v>
                </c:pt>
                <c:pt idx="1824">
                  <c:v>39003</c:v>
                </c:pt>
                <c:pt idx="1825">
                  <c:v>39006</c:v>
                </c:pt>
                <c:pt idx="1826">
                  <c:v>39007</c:v>
                </c:pt>
                <c:pt idx="1827">
                  <c:v>39008</c:v>
                </c:pt>
                <c:pt idx="1828">
                  <c:v>39009</c:v>
                </c:pt>
                <c:pt idx="1829">
                  <c:v>39010</c:v>
                </c:pt>
                <c:pt idx="1830">
                  <c:v>39013</c:v>
                </c:pt>
                <c:pt idx="1831">
                  <c:v>39014</c:v>
                </c:pt>
                <c:pt idx="1832">
                  <c:v>39015</c:v>
                </c:pt>
                <c:pt idx="1833">
                  <c:v>39016</c:v>
                </c:pt>
                <c:pt idx="1834">
                  <c:v>39017</c:v>
                </c:pt>
                <c:pt idx="1835">
                  <c:v>39020</c:v>
                </c:pt>
                <c:pt idx="1836">
                  <c:v>39021</c:v>
                </c:pt>
                <c:pt idx="1837">
                  <c:v>39022</c:v>
                </c:pt>
                <c:pt idx="1838">
                  <c:v>39023</c:v>
                </c:pt>
                <c:pt idx="1839">
                  <c:v>39024</c:v>
                </c:pt>
                <c:pt idx="1840">
                  <c:v>39027</c:v>
                </c:pt>
                <c:pt idx="1841">
                  <c:v>39028</c:v>
                </c:pt>
                <c:pt idx="1842">
                  <c:v>39029</c:v>
                </c:pt>
                <c:pt idx="1843">
                  <c:v>39030</c:v>
                </c:pt>
                <c:pt idx="1844">
                  <c:v>39031</c:v>
                </c:pt>
                <c:pt idx="1845">
                  <c:v>39034</c:v>
                </c:pt>
                <c:pt idx="1846">
                  <c:v>39035</c:v>
                </c:pt>
                <c:pt idx="1847">
                  <c:v>39036</c:v>
                </c:pt>
                <c:pt idx="1848">
                  <c:v>39037</c:v>
                </c:pt>
                <c:pt idx="1849">
                  <c:v>39038</c:v>
                </c:pt>
                <c:pt idx="1850">
                  <c:v>39041</c:v>
                </c:pt>
                <c:pt idx="1851">
                  <c:v>39042</c:v>
                </c:pt>
                <c:pt idx="1852">
                  <c:v>39043</c:v>
                </c:pt>
                <c:pt idx="1853">
                  <c:v>39045</c:v>
                </c:pt>
                <c:pt idx="1854">
                  <c:v>39048</c:v>
                </c:pt>
                <c:pt idx="1855">
                  <c:v>39049</c:v>
                </c:pt>
                <c:pt idx="1856">
                  <c:v>39050</c:v>
                </c:pt>
                <c:pt idx="1857">
                  <c:v>39051</c:v>
                </c:pt>
                <c:pt idx="1858">
                  <c:v>39052</c:v>
                </c:pt>
                <c:pt idx="1859">
                  <c:v>39055</c:v>
                </c:pt>
                <c:pt idx="1860">
                  <c:v>39056</c:v>
                </c:pt>
                <c:pt idx="1861">
                  <c:v>39057</c:v>
                </c:pt>
                <c:pt idx="1862">
                  <c:v>39058</c:v>
                </c:pt>
                <c:pt idx="1863">
                  <c:v>39059</c:v>
                </c:pt>
                <c:pt idx="1864">
                  <c:v>39062</c:v>
                </c:pt>
                <c:pt idx="1865">
                  <c:v>39063</c:v>
                </c:pt>
                <c:pt idx="1866">
                  <c:v>39064</c:v>
                </c:pt>
                <c:pt idx="1867">
                  <c:v>39065</c:v>
                </c:pt>
                <c:pt idx="1868">
                  <c:v>39066</c:v>
                </c:pt>
                <c:pt idx="1869">
                  <c:v>39069</c:v>
                </c:pt>
                <c:pt idx="1870">
                  <c:v>39070</c:v>
                </c:pt>
                <c:pt idx="1871">
                  <c:v>39071</c:v>
                </c:pt>
                <c:pt idx="1872">
                  <c:v>39072</c:v>
                </c:pt>
                <c:pt idx="1873">
                  <c:v>39073</c:v>
                </c:pt>
                <c:pt idx="1874">
                  <c:v>39077</c:v>
                </c:pt>
                <c:pt idx="1875">
                  <c:v>39078</c:v>
                </c:pt>
                <c:pt idx="1876">
                  <c:v>39079</c:v>
                </c:pt>
                <c:pt idx="1877">
                  <c:v>39080</c:v>
                </c:pt>
                <c:pt idx="1878">
                  <c:v>39084</c:v>
                </c:pt>
                <c:pt idx="1879">
                  <c:v>39085</c:v>
                </c:pt>
                <c:pt idx="1880">
                  <c:v>39086</c:v>
                </c:pt>
                <c:pt idx="1881">
                  <c:v>39087</c:v>
                </c:pt>
                <c:pt idx="1882">
                  <c:v>39090</c:v>
                </c:pt>
                <c:pt idx="1883">
                  <c:v>39091</c:v>
                </c:pt>
                <c:pt idx="1884">
                  <c:v>39092</c:v>
                </c:pt>
                <c:pt idx="1885">
                  <c:v>39093</c:v>
                </c:pt>
                <c:pt idx="1886">
                  <c:v>39094</c:v>
                </c:pt>
                <c:pt idx="1887">
                  <c:v>39098</c:v>
                </c:pt>
                <c:pt idx="1888">
                  <c:v>39099</c:v>
                </c:pt>
                <c:pt idx="1889">
                  <c:v>39100</c:v>
                </c:pt>
                <c:pt idx="1890">
                  <c:v>39101</c:v>
                </c:pt>
                <c:pt idx="1891">
                  <c:v>39104</c:v>
                </c:pt>
                <c:pt idx="1892">
                  <c:v>39105</c:v>
                </c:pt>
                <c:pt idx="1893">
                  <c:v>39106</c:v>
                </c:pt>
                <c:pt idx="1894">
                  <c:v>39107</c:v>
                </c:pt>
                <c:pt idx="1895">
                  <c:v>39108</c:v>
                </c:pt>
                <c:pt idx="1896">
                  <c:v>39111</c:v>
                </c:pt>
                <c:pt idx="1897">
                  <c:v>39112</c:v>
                </c:pt>
                <c:pt idx="1898">
                  <c:v>39113</c:v>
                </c:pt>
                <c:pt idx="1899">
                  <c:v>39114</c:v>
                </c:pt>
                <c:pt idx="1900">
                  <c:v>39115</c:v>
                </c:pt>
                <c:pt idx="1901">
                  <c:v>39118</c:v>
                </c:pt>
                <c:pt idx="1902">
                  <c:v>39119</c:v>
                </c:pt>
                <c:pt idx="1903">
                  <c:v>39120</c:v>
                </c:pt>
                <c:pt idx="1904">
                  <c:v>39121</c:v>
                </c:pt>
                <c:pt idx="1905">
                  <c:v>39122</c:v>
                </c:pt>
                <c:pt idx="1906">
                  <c:v>39125</c:v>
                </c:pt>
                <c:pt idx="1907">
                  <c:v>39126</c:v>
                </c:pt>
                <c:pt idx="1908">
                  <c:v>39127</c:v>
                </c:pt>
                <c:pt idx="1909">
                  <c:v>39128</c:v>
                </c:pt>
                <c:pt idx="1910">
                  <c:v>39129</c:v>
                </c:pt>
                <c:pt idx="1911">
                  <c:v>39133</c:v>
                </c:pt>
                <c:pt idx="1912">
                  <c:v>39134</c:v>
                </c:pt>
                <c:pt idx="1913">
                  <c:v>39135</c:v>
                </c:pt>
                <c:pt idx="1914">
                  <c:v>39136</c:v>
                </c:pt>
                <c:pt idx="1915">
                  <c:v>39139</c:v>
                </c:pt>
                <c:pt idx="1916">
                  <c:v>39140</c:v>
                </c:pt>
                <c:pt idx="1917">
                  <c:v>39141</c:v>
                </c:pt>
                <c:pt idx="1918">
                  <c:v>39142</c:v>
                </c:pt>
                <c:pt idx="1919">
                  <c:v>39143</c:v>
                </c:pt>
                <c:pt idx="1920">
                  <c:v>39146</c:v>
                </c:pt>
                <c:pt idx="1921">
                  <c:v>39147</c:v>
                </c:pt>
                <c:pt idx="1922">
                  <c:v>39148</c:v>
                </c:pt>
                <c:pt idx="1923">
                  <c:v>39149</c:v>
                </c:pt>
                <c:pt idx="1924">
                  <c:v>39150</c:v>
                </c:pt>
                <c:pt idx="1925">
                  <c:v>39153</c:v>
                </c:pt>
                <c:pt idx="1926">
                  <c:v>39154</c:v>
                </c:pt>
                <c:pt idx="1927">
                  <c:v>39155</c:v>
                </c:pt>
                <c:pt idx="1928">
                  <c:v>39156</c:v>
                </c:pt>
                <c:pt idx="1929">
                  <c:v>39157</c:v>
                </c:pt>
                <c:pt idx="1930">
                  <c:v>39160</c:v>
                </c:pt>
                <c:pt idx="1931">
                  <c:v>39161</c:v>
                </c:pt>
                <c:pt idx="1932">
                  <c:v>39162</c:v>
                </c:pt>
                <c:pt idx="1933">
                  <c:v>39163</c:v>
                </c:pt>
                <c:pt idx="1934">
                  <c:v>39164</c:v>
                </c:pt>
                <c:pt idx="1935">
                  <c:v>39167</c:v>
                </c:pt>
                <c:pt idx="1936">
                  <c:v>39168</c:v>
                </c:pt>
                <c:pt idx="1937">
                  <c:v>39169</c:v>
                </c:pt>
                <c:pt idx="1938">
                  <c:v>39170</c:v>
                </c:pt>
                <c:pt idx="1939">
                  <c:v>39171</c:v>
                </c:pt>
                <c:pt idx="1940">
                  <c:v>39174</c:v>
                </c:pt>
                <c:pt idx="1941">
                  <c:v>39175</c:v>
                </c:pt>
                <c:pt idx="1942">
                  <c:v>39176</c:v>
                </c:pt>
                <c:pt idx="1943">
                  <c:v>39177</c:v>
                </c:pt>
                <c:pt idx="1944">
                  <c:v>39181</c:v>
                </c:pt>
                <c:pt idx="1945">
                  <c:v>39182</c:v>
                </c:pt>
                <c:pt idx="1946">
                  <c:v>39183</c:v>
                </c:pt>
                <c:pt idx="1947">
                  <c:v>39184</c:v>
                </c:pt>
                <c:pt idx="1948">
                  <c:v>39185</c:v>
                </c:pt>
                <c:pt idx="1949">
                  <c:v>39188</c:v>
                </c:pt>
                <c:pt idx="1950">
                  <c:v>39189</c:v>
                </c:pt>
                <c:pt idx="1951">
                  <c:v>39190</c:v>
                </c:pt>
                <c:pt idx="1952">
                  <c:v>39191</c:v>
                </c:pt>
                <c:pt idx="1953">
                  <c:v>39192</c:v>
                </c:pt>
                <c:pt idx="1954">
                  <c:v>39195</c:v>
                </c:pt>
                <c:pt idx="1955">
                  <c:v>39196</c:v>
                </c:pt>
                <c:pt idx="1956">
                  <c:v>39197</c:v>
                </c:pt>
                <c:pt idx="1957">
                  <c:v>39198</c:v>
                </c:pt>
                <c:pt idx="1958">
                  <c:v>39199</c:v>
                </c:pt>
                <c:pt idx="1959">
                  <c:v>39202</c:v>
                </c:pt>
                <c:pt idx="1960">
                  <c:v>39203</c:v>
                </c:pt>
                <c:pt idx="1961">
                  <c:v>39204</c:v>
                </c:pt>
                <c:pt idx="1962">
                  <c:v>39205</c:v>
                </c:pt>
                <c:pt idx="1963">
                  <c:v>39206</c:v>
                </c:pt>
                <c:pt idx="1964">
                  <c:v>39209</c:v>
                </c:pt>
                <c:pt idx="1965">
                  <c:v>39210</c:v>
                </c:pt>
                <c:pt idx="1966">
                  <c:v>39211</c:v>
                </c:pt>
                <c:pt idx="1967">
                  <c:v>39212</c:v>
                </c:pt>
                <c:pt idx="1968">
                  <c:v>39213</c:v>
                </c:pt>
                <c:pt idx="1969">
                  <c:v>39216</c:v>
                </c:pt>
                <c:pt idx="1970">
                  <c:v>39217</c:v>
                </c:pt>
                <c:pt idx="1971">
                  <c:v>39218</c:v>
                </c:pt>
                <c:pt idx="1972">
                  <c:v>39219</c:v>
                </c:pt>
                <c:pt idx="1973">
                  <c:v>39220</c:v>
                </c:pt>
                <c:pt idx="1974">
                  <c:v>39223</c:v>
                </c:pt>
                <c:pt idx="1975">
                  <c:v>39224</c:v>
                </c:pt>
                <c:pt idx="1976">
                  <c:v>39225</c:v>
                </c:pt>
                <c:pt idx="1977">
                  <c:v>39226</c:v>
                </c:pt>
                <c:pt idx="1978">
                  <c:v>39227</c:v>
                </c:pt>
                <c:pt idx="1979">
                  <c:v>39231</c:v>
                </c:pt>
                <c:pt idx="1980">
                  <c:v>39232</c:v>
                </c:pt>
                <c:pt idx="1981">
                  <c:v>39233</c:v>
                </c:pt>
                <c:pt idx="1982">
                  <c:v>39234</c:v>
                </c:pt>
                <c:pt idx="1983">
                  <c:v>39237</c:v>
                </c:pt>
                <c:pt idx="1984">
                  <c:v>39238</c:v>
                </c:pt>
                <c:pt idx="1985">
                  <c:v>39239</c:v>
                </c:pt>
                <c:pt idx="1986">
                  <c:v>39240</c:v>
                </c:pt>
                <c:pt idx="1987">
                  <c:v>39241</c:v>
                </c:pt>
                <c:pt idx="1988">
                  <c:v>39244</c:v>
                </c:pt>
                <c:pt idx="1989">
                  <c:v>39245</c:v>
                </c:pt>
                <c:pt idx="1990">
                  <c:v>39246</c:v>
                </c:pt>
                <c:pt idx="1991">
                  <c:v>39247</c:v>
                </c:pt>
                <c:pt idx="1992">
                  <c:v>39248</c:v>
                </c:pt>
                <c:pt idx="1993">
                  <c:v>39251</c:v>
                </c:pt>
                <c:pt idx="1994">
                  <c:v>39252</c:v>
                </c:pt>
                <c:pt idx="1995">
                  <c:v>39253</c:v>
                </c:pt>
                <c:pt idx="1996">
                  <c:v>39254</c:v>
                </c:pt>
                <c:pt idx="1997">
                  <c:v>39255</c:v>
                </c:pt>
                <c:pt idx="1998">
                  <c:v>39258</c:v>
                </c:pt>
                <c:pt idx="1999">
                  <c:v>39259</c:v>
                </c:pt>
                <c:pt idx="2000">
                  <c:v>39260</c:v>
                </c:pt>
                <c:pt idx="2001">
                  <c:v>39261</c:v>
                </c:pt>
                <c:pt idx="2002">
                  <c:v>39262</c:v>
                </c:pt>
                <c:pt idx="2003">
                  <c:v>39265</c:v>
                </c:pt>
                <c:pt idx="2004">
                  <c:v>39266</c:v>
                </c:pt>
                <c:pt idx="2005">
                  <c:v>39268</c:v>
                </c:pt>
                <c:pt idx="2006">
                  <c:v>39269</c:v>
                </c:pt>
                <c:pt idx="2007">
                  <c:v>39272</c:v>
                </c:pt>
                <c:pt idx="2008">
                  <c:v>39273</c:v>
                </c:pt>
                <c:pt idx="2009">
                  <c:v>39274</c:v>
                </c:pt>
                <c:pt idx="2010">
                  <c:v>39275</c:v>
                </c:pt>
                <c:pt idx="2011">
                  <c:v>39276</c:v>
                </c:pt>
                <c:pt idx="2012">
                  <c:v>39279</c:v>
                </c:pt>
                <c:pt idx="2013">
                  <c:v>39280</c:v>
                </c:pt>
                <c:pt idx="2014">
                  <c:v>39281</c:v>
                </c:pt>
                <c:pt idx="2015">
                  <c:v>39282</c:v>
                </c:pt>
                <c:pt idx="2016">
                  <c:v>39283</c:v>
                </c:pt>
                <c:pt idx="2017">
                  <c:v>39286</c:v>
                </c:pt>
                <c:pt idx="2018">
                  <c:v>39287</c:v>
                </c:pt>
                <c:pt idx="2019">
                  <c:v>39288</c:v>
                </c:pt>
                <c:pt idx="2020">
                  <c:v>39289</c:v>
                </c:pt>
                <c:pt idx="2021">
                  <c:v>39290</c:v>
                </c:pt>
                <c:pt idx="2022">
                  <c:v>39293</c:v>
                </c:pt>
                <c:pt idx="2023">
                  <c:v>39294</c:v>
                </c:pt>
                <c:pt idx="2024">
                  <c:v>39295</c:v>
                </c:pt>
                <c:pt idx="2025">
                  <c:v>39296</c:v>
                </c:pt>
                <c:pt idx="2026">
                  <c:v>39297</c:v>
                </c:pt>
                <c:pt idx="2027">
                  <c:v>39300</c:v>
                </c:pt>
                <c:pt idx="2028">
                  <c:v>39301</c:v>
                </c:pt>
                <c:pt idx="2029">
                  <c:v>39302</c:v>
                </c:pt>
                <c:pt idx="2030">
                  <c:v>39303</c:v>
                </c:pt>
                <c:pt idx="2031">
                  <c:v>39304</c:v>
                </c:pt>
                <c:pt idx="2032">
                  <c:v>39307</c:v>
                </c:pt>
                <c:pt idx="2033">
                  <c:v>39308</c:v>
                </c:pt>
                <c:pt idx="2034">
                  <c:v>39309</c:v>
                </c:pt>
                <c:pt idx="2035">
                  <c:v>39310</c:v>
                </c:pt>
                <c:pt idx="2036">
                  <c:v>39311</c:v>
                </c:pt>
                <c:pt idx="2037">
                  <c:v>39314</c:v>
                </c:pt>
                <c:pt idx="2038">
                  <c:v>39315</c:v>
                </c:pt>
                <c:pt idx="2039">
                  <c:v>39316</c:v>
                </c:pt>
                <c:pt idx="2040">
                  <c:v>39317</c:v>
                </c:pt>
                <c:pt idx="2041">
                  <c:v>39318</c:v>
                </c:pt>
                <c:pt idx="2042">
                  <c:v>39321</c:v>
                </c:pt>
                <c:pt idx="2043">
                  <c:v>39322</c:v>
                </c:pt>
                <c:pt idx="2044">
                  <c:v>39323</c:v>
                </c:pt>
                <c:pt idx="2045">
                  <c:v>39324</c:v>
                </c:pt>
                <c:pt idx="2046">
                  <c:v>39325</c:v>
                </c:pt>
                <c:pt idx="2047">
                  <c:v>39329</c:v>
                </c:pt>
                <c:pt idx="2048">
                  <c:v>39330</c:v>
                </c:pt>
                <c:pt idx="2049">
                  <c:v>39331</c:v>
                </c:pt>
                <c:pt idx="2050">
                  <c:v>39332</c:v>
                </c:pt>
                <c:pt idx="2051">
                  <c:v>39335</c:v>
                </c:pt>
                <c:pt idx="2052">
                  <c:v>39336</c:v>
                </c:pt>
                <c:pt idx="2053">
                  <c:v>39337</c:v>
                </c:pt>
                <c:pt idx="2054">
                  <c:v>39338</c:v>
                </c:pt>
                <c:pt idx="2055">
                  <c:v>39339</c:v>
                </c:pt>
                <c:pt idx="2056">
                  <c:v>39342</c:v>
                </c:pt>
                <c:pt idx="2057">
                  <c:v>39343</c:v>
                </c:pt>
                <c:pt idx="2058">
                  <c:v>39344</c:v>
                </c:pt>
                <c:pt idx="2059">
                  <c:v>39345</c:v>
                </c:pt>
                <c:pt idx="2060">
                  <c:v>39346</c:v>
                </c:pt>
                <c:pt idx="2061">
                  <c:v>39349</c:v>
                </c:pt>
                <c:pt idx="2062">
                  <c:v>39350</c:v>
                </c:pt>
                <c:pt idx="2063">
                  <c:v>39351</c:v>
                </c:pt>
                <c:pt idx="2064">
                  <c:v>39352</c:v>
                </c:pt>
                <c:pt idx="2065">
                  <c:v>39353</c:v>
                </c:pt>
                <c:pt idx="2066">
                  <c:v>39356</c:v>
                </c:pt>
                <c:pt idx="2067">
                  <c:v>39357</c:v>
                </c:pt>
                <c:pt idx="2068">
                  <c:v>39358</c:v>
                </c:pt>
                <c:pt idx="2069">
                  <c:v>39359</c:v>
                </c:pt>
                <c:pt idx="2070">
                  <c:v>39360</c:v>
                </c:pt>
                <c:pt idx="2071">
                  <c:v>39364</c:v>
                </c:pt>
                <c:pt idx="2072">
                  <c:v>39365</c:v>
                </c:pt>
                <c:pt idx="2073">
                  <c:v>39366</c:v>
                </c:pt>
                <c:pt idx="2074">
                  <c:v>39367</c:v>
                </c:pt>
                <c:pt idx="2075">
                  <c:v>39370</c:v>
                </c:pt>
                <c:pt idx="2076">
                  <c:v>39371</c:v>
                </c:pt>
                <c:pt idx="2077">
                  <c:v>39372</c:v>
                </c:pt>
                <c:pt idx="2078">
                  <c:v>39373</c:v>
                </c:pt>
                <c:pt idx="2079">
                  <c:v>39374</c:v>
                </c:pt>
                <c:pt idx="2080">
                  <c:v>39377</c:v>
                </c:pt>
                <c:pt idx="2081">
                  <c:v>39378</c:v>
                </c:pt>
                <c:pt idx="2082">
                  <c:v>39379</c:v>
                </c:pt>
                <c:pt idx="2083">
                  <c:v>39380</c:v>
                </c:pt>
                <c:pt idx="2084">
                  <c:v>39381</c:v>
                </c:pt>
                <c:pt idx="2085">
                  <c:v>39384</c:v>
                </c:pt>
                <c:pt idx="2086">
                  <c:v>39385</c:v>
                </c:pt>
                <c:pt idx="2087">
                  <c:v>39386</c:v>
                </c:pt>
                <c:pt idx="2088">
                  <c:v>39387</c:v>
                </c:pt>
                <c:pt idx="2089">
                  <c:v>39388</c:v>
                </c:pt>
                <c:pt idx="2090">
                  <c:v>39391</c:v>
                </c:pt>
                <c:pt idx="2091">
                  <c:v>39392</c:v>
                </c:pt>
                <c:pt idx="2092">
                  <c:v>39393</c:v>
                </c:pt>
                <c:pt idx="2093">
                  <c:v>39394</c:v>
                </c:pt>
                <c:pt idx="2094">
                  <c:v>39395</c:v>
                </c:pt>
                <c:pt idx="2095">
                  <c:v>39399</c:v>
                </c:pt>
                <c:pt idx="2096">
                  <c:v>39400</c:v>
                </c:pt>
                <c:pt idx="2097">
                  <c:v>39401</c:v>
                </c:pt>
                <c:pt idx="2098">
                  <c:v>39402</c:v>
                </c:pt>
                <c:pt idx="2099">
                  <c:v>39405</c:v>
                </c:pt>
                <c:pt idx="2100">
                  <c:v>39406</c:v>
                </c:pt>
                <c:pt idx="2101">
                  <c:v>39407</c:v>
                </c:pt>
                <c:pt idx="2102">
                  <c:v>39409</c:v>
                </c:pt>
                <c:pt idx="2103">
                  <c:v>39412</c:v>
                </c:pt>
                <c:pt idx="2104">
                  <c:v>39413</c:v>
                </c:pt>
                <c:pt idx="2105">
                  <c:v>39414</c:v>
                </c:pt>
                <c:pt idx="2106">
                  <c:v>39415</c:v>
                </c:pt>
                <c:pt idx="2107">
                  <c:v>39416</c:v>
                </c:pt>
                <c:pt idx="2108">
                  <c:v>39419</c:v>
                </c:pt>
                <c:pt idx="2109">
                  <c:v>39420</c:v>
                </c:pt>
                <c:pt idx="2110">
                  <c:v>39421</c:v>
                </c:pt>
                <c:pt idx="2111">
                  <c:v>39422</c:v>
                </c:pt>
                <c:pt idx="2112">
                  <c:v>39423</c:v>
                </c:pt>
                <c:pt idx="2113">
                  <c:v>39426</c:v>
                </c:pt>
                <c:pt idx="2114">
                  <c:v>39427</c:v>
                </c:pt>
                <c:pt idx="2115">
                  <c:v>39428</c:v>
                </c:pt>
                <c:pt idx="2116">
                  <c:v>39429</c:v>
                </c:pt>
                <c:pt idx="2117">
                  <c:v>39430</c:v>
                </c:pt>
                <c:pt idx="2118">
                  <c:v>39433</c:v>
                </c:pt>
                <c:pt idx="2119">
                  <c:v>39434</c:v>
                </c:pt>
                <c:pt idx="2120">
                  <c:v>39435</c:v>
                </c:pt>
                <c:pt idx="2121">
                  <c:v>39436</c:v>
                </c:pt>
                <c:pt idx="2122">
                  <c:v>39437</c:v>
                </c:pt>
                <c:pt idx="2123">
                  <c:v>39440</c:v>
                </c:pt>
                <c:pt idx="2124">
                  <c:v>39442</c:v>
                </c:pt>
                <c:pt idx="2125">
                  <c:v>39443</c:v>
                </c:pt>
                <c:pt idx="2126">
                  <c:v>39444</c:v>
                </c:pt>
                <c:pt idx="2127">
                  <c:v>39447</c:v>
                </c:pt>
                <c:pt idx="2128">
                  <c:v>39449</c:v>
                </c:pt>
                <c:pt idx="2129">
                  <c:v>39450</c:v>
                </c:pt>
                <c:pt idx="2130">
                  <c:v>39451</c:v>
                </c:pt>
                <c:pt idx="2131">
                  <c:v>39454</c:v>
                </c:pt>
                <c:pt idx="2132">
                  <c:v>39455</c:v>
                </c:pt>
                <c:pt idx="2133">
                  <c:v>39456</c:v>
                </c:pt>
                <c:pt idx="2134">
                  <c:v>39457</c:v>
                </c:pt>
                <c:pt idx="2135">
                  <c:v>39458</c:v>
                </c:pt>
                <c:pt idx="2136">
                  <c:v>39461</c:v>
                </c:pt>
                <c:pt idx="2137">
                  <c:v>39462</c:v>
                </c:pt>
                <c:pt idx="2138">
                  <c:v>39463</c:v>
                </c:pt>
                <c:pt idx="2139">
                  <c:v>39464</c:v>
                </c:pt>
                <c:pt idx="2140">
                  <c:v>39465</c:v>
                </c:pt>
                <c:pt idx="2141">
                  <c:v>39469</c:v>
                </c:pt>
                <c:pt idx="2142">
                  <c:v>39470</c:v>
                </c:pt>
                <c:pt idx="2143">
                  <c:v>39471</c:v>
                </c:pt>
                <c:pt idx="2144">
                  <c:v>39472</c:v>
                </c:pt>
                <c:pt idx="2145">
                  <c:v>39475</c:v>
                </c:pt>
                <c:pt idx="2146">
                  <c:v>39476</c:v>
                </c:pt>
                <c:pt idx="2147">
                  <c:v>39477</c:v>
                </c:pt>
                <c:pt idx="2148">
                  <c:v>39478</c:v>
                </c:pt>
                <c:pt idx="2149">
                  <c:v>39479</c:v>
                </c:pt>
                <c:pt idx="2150">
                  <c:v>39482</c:v>
                </c:pt>
                <c:pt idx="2151">
                  <c:v>39483</c:v>
                </c:pt>
                <c:pt idx="2152">
                  <c:v>39484</c:v>
                </c:pt>
                <c:pt idx="2153">
                  <c:v>39485</c:v>
                </c:pt>
                <c:pt idx="2154">
                  <c:v>39486</c:v>
                </c:pt>
                <c:pt idx="2155">
                  <c:v>39489</c:v>
                </c:pt>
                <c:pt idx="2156">
                  <c:v>39490</c:v>
                </c:pt>
                <c:pt idx="2157">
                  <c:v>39491</c:v>
                </c:pt>
                <c:pt idx="2158">
                  <c:v>39492</c:v>
                </c:pt>
                <c:pt idx="2159">
                  <c:v>39493</c:v>
                </c:pt>
                <c:pt idx="2160">
                  <c:v>39497</c:v>
                </c:pt>
                <c:pt idx="2161">
                  <c:v>39498</c:v>
                </c:pt>
                <c:pt idx="2162">
                  <c:v>39503</c:v>
                </c:pt>
                <c:pt idx="2163">
                  <c:v>39504</c:v>
                </c:pt>
                <c:pt idx="2164">
                  <c:v>39505</c:v>
                </c:pt>
                <c:pt idx="2165">
                  <c:v>39506</c:v>
                </c:pt>
                <c:pt idx="2166">
                  <c:v>39507</c:v>
                </c:pt>
                <c:pt idx="2167">
                  <c:v>39510</c:v>
                </c:pt>
                <c:pt idx="2168">
                  <c:v>39511</c:v>
                </c:pt>
                <c:pt idx="2169">
                  <c:v>39512</c:v>
                </c:pt>
                <c:pt idx="2170">
                  <c:v>39513</c:v>
                </c:pt>
                <c:pt idx="2171">
                  <c:v>39514</c:v>
                </c:pt>
                <c:pt idx="2172">
                  <c:v>39517</c:v>
                </c:pt>
                <c:pt idx="2173">
                  <c:v>39518</c:v>
                </c:pt>
                <c:pt idx="2174">
                  <c:v>39519</c:v>
                </c:pt>
                <c:pt idx="2175">
                  <c:v>39520</c:v>
                </c:pt>
                <c:pt idx="2176">
                  <c:v>39521</c:v>
                </c:pt>
                <c:pt idx="2177">
                  <c:v>39524</c:v>
                </c:pt>
                <c:pt idx="2178">
                  <c:v>39525</c:v>
                </c:pt>
                <c:pt idx="2179">
                  <c:v>39526</c:v>
                </c:pt>
                <c:pt idx="2180">
                  <c:v>39527</c:v>
                </c:pt>
                <c:pt idx="2181">
                  <c:v>39531</c:v>
                </c:pt>
                <c:pt idx="2182">
                  <c:v>39532</c:v>
                </c:pt>
                <c:pt idx="2183">
                  <c:v>39533</c:v>
                </c:pt>
                <c:pt idx="2184">
                  <c:v>39534</c:v>
                </c:pt>
                <c:pt idx="2185">
                  <c:v>39535</c:v>
                </c:pt>
                <c:pt idx="2186">
                  <c:v>39538</c:v>
                </c:pt>
                <c:pt idx="2187">
                  <c:v>39539</c:v>
                </c:pt>
                <c:pt idx="2188">
                  <c:v>39540</c:v>
                </c:pt>
                <c:pt idx="2189">
                  <c:v>39541</c:v>
                </c:pt>
                <c:pt idx="2190">
                  <c:v>39542</c:v>
                </c:pt>
                <c:pt idx="2191">
                  <c:v>39545</c:v>
                </c:pt>
                <c:pt idx="2192">
                  <c:v>39546</c:v>
                </c:pt>
                <c:pt idx="2193">
                  <c:v>39547</c:v>
                </c:pt>
                <c:pt idx="2194">
                  <c:v>39548</c:v>
                </c:pt>
                <c:pt idx="2195">
                  <c:v>39549</c:v>
                </c:pt>
                <c:pt idx="2196">
                  <c:v>39552</c:v>
                </c:pt>
                <c:pt idx="2197">
                  <c:v>39553</c:v>
                </c:pt>
                <c:pt idx="2198">
                  <c:v>39554</c:v>
                </c:pt>
                <c:pt idx="2199">
                  <c:v>39555</c:v>
                </c:pt>
                <c:pt idx="2200">
                  <c:v>39556</c:v>
                </c:pt>
                <c:pt idx="2201">
                  <c:v>39559</c:v>
                </c:pt>
                <c:pt idx="2202">
                  <c:v>39560</c:v>
                </c:pt>
                <c:pt idx="2203">
                  <c:v>39561</c:v>
                </c:pt>
                <c:pt idx="2204">
                  <c:v>39562</c:v>
                </c:pt>
                <c:pt idx="2205">
                  <c:v>39563</c:v>
                </c:pt>
                <c:pt idx="2206">
                  <c:v>39566</c:v>
                </c:pt>
                <c:pt idx="2207">
                  <c:v>39567</c:v>
                </c:pt>
                <c:pt idx="2208">
                  <c:v>39568</c:v>
                </c:pt>
                <c:pt idx="2209">
                  <c:v>39569</c:v>
                </c:pt>
                <c:pt idx="2210">
                  <c:v>39570</c:v>
                </c:pt>
                <c:pt idx="2211">
                  <c:v>39573</c:v>
                </c:pt>
                <c:pt idx="2212">
                  <c:v>39574</c:v>
                </c:pt>
                <c:pt idx="2213">
                  <c:v>39575</c:v>
                </c:pt>
                <c:pt idx="2214">
                  <c:v>39576</c:v>
                </c:pt>
                <c:pt idx="2215">
                  <c:v>39577</c:v>
                </c:pt>
                <c:pt idx="2216">
                  <c:v>39580</c:v>
                </c:pt>
                <c:pt idx="2217">
                  <c:v>39581</c:v>
                </c:pt>
                <c:pt idx="2218">
                  <c:v>39582</c:v>
                </c:pt>
                <c:pt idx="2219">
                  <c:v>39583</c:v>
                </c:pt>
                <c:pt idx="2220">
                  <c:v>39584</c:v>
                </c:pt>
                <c:pt idx="2221">
                  <c:v>39587</c:v>
                </c:pt>
                <c:pt idx="2222">
                  <c:v>39588</c:v>
                </c:pt>
                <c:pt idx="2223">
                  <c:v>39589</c:v>
                </c:pt>
                <c:pt idx="2224">
                  <c:v>39590</c:v>
                </c:pt>
                <c:pt idx="2225">
                  <c:v>39591</c:v>
                </c:pt>
                <c:pt idx="2226">
                  <c:v>39595</c:v>
                </c:pt>
                <c:pt idx="2227">
                  <c:v>39596</c:v>
                </c:pt>
                <c:pt idx="2228">
                  <c:v>39597</c:v>
                </c:pt>
                <c:pt idx="2229">
                  <c:v>39598</c:v>
                </c:pt>
                <c:pt idx="2230">
                  <c:v>39601</c:v>
                </c:pt>
                <c:pt idx="2231">
                  <c:v>39602</c:v>
                </c:pt>
                <c:pt idx="2232">
                  <c:v>39603</c:v>
                </c:pt>
                <c:pt idx="2233">
                  <c:v>39604</c:v>
                </c:pt>
                <c:pt idx="2234">
                  <c:v>39605</c:v>
                </c:pt>
                <c:pt idx="2235">
                  <c:v>39608</c:v>
                </c:pt>
                <c:pt idx="2236">
                  <c:v>39609</c:v>
                </c:pt>
                <c:pt idx="2237">
                  <c:v>39610</c:v>
                </c:pt>
                <c:pt idx="2238">
                  <c:v>39611</c:v>
                </c:pt>
                <c:pt idx="2239">
                  <c:v>39612</c:v>
                </c:pt>
                <c:pt idx="2240">
                  <c:v>39615</c:v>
                </c:pt>
                <c:pt idx="2241">
                  <c:v>39616</c:v>
                </c:pt>
                <c:pt idx="2242">
                  <c:v>39617</c:v>
                </c:pt>
                <c:pt idx="2243">
                  <c:v>39618</c:v>
                </c:pt>
                <c:pt idx="2244">
                  <c:v>39619</c:v>
                </c:pt>
                <c:pt idx="2245">
                  <c:v>39622</c:v>
                </c:pt>
                <c:pt idx="2246">
                  <c:v>39623</c:v>
                </c:pt>
                <c:pt idx="2247">
                  <c:v>39624</c:v>
                </c:pt>
                <c:pt idx="2248">
                  <c:v>39625</c:v>
                </c:pt>
                <c:pt idx="2249">
                  <c:v>39626</c:v>
                </c:pt>
                <c:pt idx="2250">
                  <c:v>39629</c:v>
                </c:pt>
                <c:pt idx="2251">
                  <c:v>39630</c:v>
                </c:pt>
                <c:pt idx="2252">
                  <c:v>39631</c:v>
                </c:pt>
                <c:pt idx="2253">
                  <c:v>39632</c:v>
                </c:pt>
                <c:pt idx="2254">
                  <c:v>39636</c:v>
                </c:pt>
                <c:pt idx="2255">
                  <c:v>39637</c:v>
                </c:pt>
                <c:pt idx="2256">
                  <c:v>39638</c:v>
                </c:pt>
                <c:pt idx="2257">
                  <c:v>39639</c:v>
                </c:pt>
                <c:pt idx="2258">
                  <c:v>39640</c:v>
                </c:pt>
                <c:pt idx="2259">
                  <c:v>39643</c:v>
                </c:pt>
                <c:pt idx="2260">
                  <c:v>39644</c:v>
                </c:pt>
                <c:pt idx="2261">
                  <c:v>39645</c:v>
                </c:pt>
                <c:pt idx="2262">
                  <c:v>39646</c:v>
                </c:pt>
                <c:pt idx="2263">
                  <c:v>39647</c:v>
                </c:pt>
                <c:pt idx="2264">
                  <c:v>39650</c:v>
                </c:pt>
                <c:pt idx="2265">
                  <c:v>39651</c:v>
                </c:pt>
                <c:pt idx="2266">
                  <c:v>39652</c:v>
                </c:pt>
                <c:pt idx="2267">
                  <c:v>39653</c:v>
                </c:pt>
                <c:pt idx="2268">
                  <c:v>39654</c:v>
                </c:pt>
                <c:pt idx="2269">
                  <c:v>39657</c:v>
                </c:pt>
                <c:pt idx="2270">
                  <c:v>39658</c:v>
                </c:pt>
                <c:pt idx="2271">
                  <c:v>39659</c:v>
                </c:pt>
                <c:pt idx="2272">
                  <c:v>39660</c:v>
                </c:pt>
                <c:pt idx="2273">
                  <c:v>39661</c:v>
                </c:pt>
                <c:pt idx="2274">
                  <c:v>39664</c:v>
                </c:pt>
                <c:pt idx="2275">
                  <c:v>39665</c:v>
                </c:pt>
                <c:pt idx="2276">
                  <c:v>39666</c:v>
                </c:pt>
                <c:pt idx="2277">
                  <c:v>39667</c:v>
                </c:pt>
                <c:pt idx="2278">
                  <c:v>39668</c:v>
                </c:pt>
                <c:pt idx="2279">
                  <c:v>39671</c:v>
                </c:pt>
                <c:pt idx="2280">
                  <c:v>39672</c:v>
                </c:pt>
                <c:pt idx="2281">
                  <c:v>39673</c:v>
                </c:pt>
                <c:pt idx="2282">
                  <c:v>39674</c:v>
                </c:pt>
                <c:pt idx="2283">
                  <c:v>39675</c:v>
                </c:pt>
                <c:pt idx="2284">
                  <c:v>39678</c:v>
                </c:pt>
                <c:pt idx="2285">
                  <c:v>39679</c:v>
                </c:pt>
                <c:pt idx="2286">
                  <c:v>39680</c:v>
                </c:pt>
                <c:pt idx="2287">
                  <c:v>39681</c:v>
                </c:pt>
                <c:pt idx="2288">
                  <c:v>39682</c:v>
                </c:pt>
                <c:pt idx="2289">
                  <c:v>39685</c:v>
                </c:pt>
                <c:pt idx="2290">
                  <c:v>39686</c:v>
                </c:pt>
                <c:pt idx="2291">
                  <c:v>39687</c:v>
                </c:pt>
                <c:pt idx="2292">
                  <c:v>39688</c:v>
                </c:pt>
                <c:pt idx="2293">
                  <c:v>39689</c:v>
                </c:pt>
                <c:pt idx="2294">
                  <c:v>39693</c:v>
                </c:pt>
                <c:pt idx="2295">
                  <c:v>39694</c:v>
                </c:pt>
                <c:pt idx="2296">
                  <c:v>39695</c:v>
                </c:pt>
                <c:pt idx="2297">
                  <c:v>39696</c:v>
                </c:pt>
                <c:pt idx="2298">
                  <c:v>39699</c:v>
                </c:pt>
                <c:pt idx="2299">
                  <c:v>39700</c:v>
                </c:pt>
                <c:pt idx="2300">
                  <c:v>39701</c:v>
                </c:pt>
                <c:pt idx="2301">
                  <c:v>39702</c:v>
                </c:pt>
                <c:pt idx="2302">
                  <c:v>39703</c:v>
                </c:pt>
                <c:pt idx="2303">
                  <c:v>39706</c:v>
                </c:pt>
                <c:pt idx="2304">
                  <c:v>39707</c:v>
                </c:pt>
                <c:pt idx="2305">
                  <c:v>39708</c:v>
                </c:pt>
                <c:pt idx="2306">
                  <c:v>39709</c:v>
                </c:pt>
                <c:pt idx="2307">
                  <c:v>39710</c:v>
                </c:pt>
                <c:pt idx="2308">
                  <c:v>39713</c:v>
                </c:pt>
                <c:pt idx="2309">
                  <c:v>39714</c:v>
                </c:pt>
                <c:pt idx="2310">
                  <c:v>39715</c:v>
                </c:pt>
                <c:pt idx="2311">
                  <c:v>39716</c:v>
                </c:pt>
                <c:pt idx="2312">
                  <c:v>39717</c:v>
                </c:pt>
                <c:pt idx="2313">
                  <c:v>39720</c:v>
                </c:pt>
                <c:pt idx="2314">
                  <c:v>39721</c:v>
                </c:pt>
                <c:pt idx="2315">
                  <c:v>39722</c:v>
                </c:pt>
                <c:pt idx="2316">
                  <c:v>39723</c:v>
                </c:pt>
                <c:pt idx="2317">
                  <c:v>39724</c:v>
                </c:pt>
                <c:pt idx="2318">
                  <c:v>39727</c:v>
                </c:pt>
                <c:pt idx="2319">
                  <c:v>39728</c:v>
                </c:pt>
                <c:pt idx="2320">
                  <c:v>39729</c:v>
                </c:pt>
                <c:pt idx="2321">
                  <c:v>39730</c:v>
                </c:pt>
                <c:pt idx="2322">
                  <c:v>39731</c:v>
                </c:pt>
                <c:pt idx="2323">
                  <c:v>39735</c:v>
                </c:pt>
                <c:pt idx="2324">
                  <c:v>39736</c:v>
                </c:pt>
                <c:pt idx="2325">
                  <c:v>39737</c:v>
                </c:pt>
                <c:pt idx="2326">
                  <c:v>39738</c:v>
                </c:pt>
                <c:pt idx="2327">
                  <c:v>39741</c:v>
                </c:pt>
                <c:pt idx="2328">
                  <c:v>39742</c:v>
                </c:pt>
                <c:pt idx="2329">
                  <c:v>39743</c:v>
                </c:pt>
                <c:pt idx="2330">
                  <c:v>39744</c:v>
                </c:pt>
                <c:pt idx="2331">
                  <c:v>39745</c:v>
                </c:pt>
                <c:pt idx="2332">
                  <c:v>39748</c:v>
                </c:pt>
                <c:pt idx="2333">
                  <c:v>39749</c:v>
                </c:pt>
                <c:pt idx="2334">
                  <c:v>39750</c:v>
                </c:pt>
                <c:pt idx="2335">
                  <c:v>39751</c:v>
                </c:pt>
                <c:pt idx="2336">
                  <c:v>39752</c:v>
                </c:pt>
                <c:pt idx="2337">
                  <c:v>39755</c:v>
                </c:pt>
                <c:pt idx="2338">
                  <c:v>39756</c:v>
                </c:pt>
                <c:pt idx="2339">
                  <c:v>39757</c:v>
                </c:pt>
                <c:pt idx="2340">
                  <c:v>39758</c:v>
                </c:pt>
                <c:pt idx="2341">
                  <c:v>39759</c:v>
                </c:pt>
                <c:pt idx="2342">
                  <c:v>39762</c:v>
                </c:pt>
                <c:pt idx="2343">
                  <c:v>39764</c:v>
                </c:pt>
                <c:pt idx="2344">
                  <c:v>39765</c:v>
                </c:pt>
                <c:pt idx="2345">
                  <c:v>39766</c:v>
                </c:pt>
                <c:pt idx="2346">
                  <c:v>39769</c:v>
                </c:pt>
                <c:pt idx="2347">
                  <c:v>39770</c:v>
                </c:pt>
                <c:pt idx="2348">
                  <c:v>39771</c:v>
                </c:pt>
                <c:pt idx="2349">
                  <c:v>39772</c:v>
                </c:pt>
                <c:pt idx="2350">
                  <c:v>39773</c:v>
                </c:pt>
                <c:pt idx="2351">
                  <c:v>39776</c:v>
                </c:pt>
                <c:pt idx="2352">
                  <c:v>39777</c:v>
                </c:pt>
                <c:pt idx="2353">
                  <c:v>39778</c:v>
                </c:pt>
                <c:pt idx="2354">
                  <c:v>39780</c:v>
                </c:pt>
                <c:pt idx="2355">
                  <c:v>39783</c:v>
                </c:pt>
                <c:pt idx="2356">
                  <c:v>39784</c:v>
                </c:pt>
                <c:pt idx="2357">
                  <c:v>39785</c:v>
                </c:pt>
                <c:pt idx="2358">
                  <c:v>39786</c:v>
                </c:pt>
                <c:pt idx="2359">
                  <c:v>39787</c:v>
                </c:pt>
                <c:pt idx="2360">
                  <c:v>39790</c:v>
                </c:pt>
                <c:pt idx="2361">
                  <c:v>39791</c:v>
                </c:pt>
                <c:pt idx="2362">
                  <c:v>39792</c:v>
                </c:pt>
                <c:pt idx="2363">
                  <c:v>39793</c:v>
                </c:pt>
                <c:pt idx="2364">
                  <c:v>39794</c:v>
                </c:pt>
                <c:pt idx="2365">
                  <c:v>39797</c:v>
                </c:pt>
                <c:pt idx="2366">
                  <c:v>39798</c:v>
                </c:pt>
                <c:pt idx="2367">
                  <c:v>39799</c:v>
                </c:pt>
                <c:pt idx="2368">
                  <c:v>39800</c:v>
                </c:pt>
                <c:pt idx="2369">
                  <c:v>39801</c:v>
                </c:pt>
                <c:pt idx="2370">
                  <c:v>39804</c:v>
                </c:pt>
                <c:pt idx="2371">
                  <c:v>39805</c:v>
                </c:pt>
                <c:pt idx="2372">
                  <c:v>39806</c:v>
                </c:pt>
                <c:pt idx="2373">
                  <c:v>39808</c:v>
                </c:pt>
                <c:pt idx="2374">
                  <c:v>39811</c:v>
                </c:pt>
                <c:pt idx="2375">
                  <c:v>39812</c:v>
                </c:pt>
                <c:pt idx="2376">
                  <c:v>39813</c:v>
                </c:pt>
                <c:pt idx="2377">
                  <c:v>39815</c:v>
                </c:pt>
                <c:pt idx="2378">
                  <c:v>39818</c:v>
                </c:pt>
                <c:pt idx="2379">
                  <c:v>39819</c:v>
                </c:pt>
                <c:pt idx="2380">
                  <c:v>39820</c:v>
                </c:pt>
                <c:pt idx="2381">
                  <c:v>39821</c:v>
                </c:pt>
                <c:pt idx="2382">
                  <c:v>39822</c:v>
                </c:pt>
                <c:pt idx="2383">
                  <c:v>39825</c:v>
                </c:pt>
                <c:pt idx="2384">
                  <c:v>39826</c:v>
                </c:pt>
                <c:pt idx="2385">
                  <c:v>39827</c:v>
                </c:pt>
                <c:pt idx="2386">
                  <c:v>39828</c:v>
                </c:pt>
                <c:pt idx="2387">
                  <c:v>39829</c:v>
                </c:pt>
                <c:pt idx="2388">
                  <c:v>39833</c:v>
                </c:pt>
                <c:pt idx="2389">
                  <c:v>39834</c:v>
                </c:pt>
                <c:pt idx="2390">
                  <c:v>39835</c:v>
                </c:pt>
                <c:pt idx="2391">
                  <c:v>39836</c:v>
                </c:pt>
                <c:pt idx="2392">
                  <c:v>39839</c:v>
                </c:pt>
                <c:pt idx="2393">
                  <c:v>39840</c:v>
                </c:pt>
                <c:pt idx="2394">
                  <c:v>39841</c:v>
                </c:pt>
                <c:pt idx="2395">
                  <c:v>39842</c:v>
                </c:pt>
                <c:pt idx="2396">
                  <c:v>39843</c:v>
                </c:pt>
                <c:pt idx="2397">
                  <c:v>39846</c:v>
                </c:pt>
                <c:pt idx="2398">
                  <c:v>39847</c:v>
                </c:pt>
                <c:pt idx="2399">
                  <c:v>39848</c:v>
                </c:pt>
                <c:pt idx="2400">
                  <c:v>39849</c:v>
                </c:pt>
                <c:pt idx="2401">
                  <c:v>39850</c:v>
                </c:pt>
                <c:pt idx="2402">
                  <c:v>39853</c:v>
                </c:pt>
                <c:pt idx="2403">
                  <c:v>39854</c:v>
                </c:pt>
                <c:pt idx="2404">
                  <c:v>39855</c:v>
                </c:pt>
                <c:pt idx="2405">
                  <c:v>39856</c:v>
                </c:pt>
                <c:pt idx="2406">
                  <c:v>39857</c:v>
                </c:pt>
                <c:pt idx="2407">
                  <c:v>39861</c:v>
                </c:pt>
                <c:pt idx="2408">
                  <c:v>39862</c:v>
                </c:pt>
                <c:pt idx="2409">
                  <c:v>39863</c:v>
                </c:pt>
                <c:pt idx="2410">
                  <c:v>39864</c:v>
                </c:pt>
                <c:pt idx="2411">
                  <c:v>39867</c:v>
                </c:pt>
                <c:pt idx="2412">
                  <c:v>39868</c:v>
                </c:pt>
                <c:pt idx="2413">
                  <c:v>39869</c:v>
                </c:pt>
                <c:pt idx="2414">
                  <c:v>39870</c:v>
                </c:pt>
                <c:pt idx="2415">
                  <c:v>39871</c:v>
                </c:pt>
                <c:pt idx="2416">
                  <c:v>39874</c:v>
                </c:pt>
                <c:pt idx="2417">
                  <c:v>39875</c:v>
                </c:pt>
                <c:pt idx="2418">
                  <c:v>39876</c:v>
                </c:pt>
                <c:pt idx="2419">
                  <c:v>39877</c:v>
                </c:pt>
                <c:pt idx="2420">
                  <c:v>39878</c:v>
                </c:pt>
                <c:pt idx="2421">
                  <c:v>39881</c:v>
                </c:pt>
                <c:pt idx="2422">
                  <c:v>39882</c:v>
                </c:pt>
                <c:pt idx="2423">
                  <c:v>39883</c:v>
                </c:pt>
                <c:pt idx="2424">
                  <c:v>39884</c:v>
                </c:pt>
                <c:pt idx="2425">
                  <c:v>39885</c:v>
                </c:pt>
                <c:pt idx="2426">
                  <c:v>39888</c:v>
                </c:pt>
                <c:pt idx="2427">
                  <c:v>39889</c:v>
                </c:pt>
                <c:pt idx="2428">
                  <c:v>39890</c:v>
                </c:pt>
                <c:pt idx="2429">
                  <c:v>39891</c:v>
                </c:pt>
                <c:pt idx="2430">
                  <c:v>39892</c:v>
                </c:pt>
                <c:pt idx="2431">
                  <c:v>39895</c:v>
                </c:pt>
                <c:pt idx="2432">
                  <c:v>39896</c:v>
                </c:pt>
                <c:pt idx="2433">
                  <c:v>39897</c:v>
                </c:pt>
                <c:pt idx="2434">
                  <c:v>39898</c:v>
                </c:pt>
                <c:pt idx="2435">
                  <c:v>39899</c:v>
                </c:pt>
                <c:pt idx="2436">
                  <c:v>39902</c:v>
                </c:pt>
                <c:pt idx="2437">
                  <c:v>39903</c:v>
                </c:pt>
                <c:pt idx="2438">
                  <c:v>39904</c:v>
                </c:pt>
                <c:pt idx="2439">
                  <c:v>39905</c:v>
                </c:pt>
                <c:pt idx="2440">
                  <c:v>39906</c:v>
                </c:pt>
                <c:pt idx="2441">
                  <c:v>39909</c:v>
                </c:pt>
                <c:pt idx="2442">
                  <c:v>39910</c:v>
                </c:pt>
                <c:pt idx="2443">
                  <c:v>39911</c:v>
                </c:pt>
                <c:pt idx="2444">
                  <c:v>39912</c:v>
                </c:pt>
                <c:pt idx="2445">
                  <c:v>39916</c:v>
                </c:pt>
                <c:pt idx="2446">
                  <c:v>39917</c:v>
                </c:pt>
                <c:pt idx="2447">
                  <c:v>39918</c:v>
                </c:pt>
                <c:pt idx="2448">
                  <c:v>39919</c:v>
                </c:pt>
                <c:pt idx="2449">
                  <c:v>39920</c:v>
                </c:pt>
                <c:pt idx="2450">
                  <c:v>39923</c:v>
                </c:pt>
                <c:pt idx="2451">
                  <c:v>39924</c:v>
                </c:pt>
                <c:pt idx="2452">
                  <c:v>39925</c:v>
                </c:pt>
                <c:pt idx="2453">
                  <c:v>39926</c:v>
                </c:pt>
                <c:pt idx="2454">
                  <c:v>39927</c:v>
                </c:pt>
                <c:pt idx="2455">
                  <c:v>39930</c:v>
                </c:pt>
                <c:pt idx="2456">
                  <c:v>39931</c:v>
                </c:pt>
                <c:pt idx="2457">
                  <c:v>39932</c:v>
                </c:pt>
                <c:pt idx="2458">
                  <c:v>39933</c:v>
                </c:pt>
                <c:pt idx="2459">
                  <c:v>39934</c:v>
                </c:pt>
                <c:pt idx="2460">
                  <c:v>39937</c:v>
                </c:pt>
                <c:pt idx="2461">
                  <c:v>39938</c:v>
                </c:pt>
                <c:pt idx="2462">
                  <c:v>39939</c:v>
                </c:pt>
                <c:pt idx="2463">
                  <c:v>39940</c:v>
                </c:pt>
                <c:pt idx="2464">
                  <c:v>39941</c:v>
                </c:pt>
                <c:pt idx="2465">
                  <c:v>39944</c:v>
                </c:pt>
                <c:pt idx="2466">
                  <c:v>39945</c:v>
                </c:pt>
                <c:pt idx="2467">
                  <c:v>39946</c:v>
                </c:pt>
                <c:pt idx="2468">
                  <c:v>39947</c:v>
                </c:pt>
                <c:pt idx="2469">
                  <c:v>39948</c:v>
                </c:pt>
                <c:pt idx="2470">
                  <c:v>39951</c:v>
                </c:pt>
                <c:pt idx="2471">
                  <c:v>39952</c:v>
                </c:pt>
                <c:pt idx="2472">
                  <c:v>39953</c:v>
                </c:pt>
                <c:pt idx="2473">
                  <c:v>39954</c:v>
                </c:pt>
                <c:pt idx="2474">
                  <c:v>39955</c:v>
                </c:pt>
                <c:pt idx="2475">
                  <c:v>39959</c:v>
                </c:pt>
                <c:pt idx="2476">
                  <c:v>39960</c:v>
                </c:pt>
                <c:pt idx="2477">
                  <c:v>39961</c:v>
                </c:pt>
                <c:pt idx="2478">
                  <c:v>39962</c:v>
                </c:pt>
                <c:pt idx="2479">
                  <c:v>39965</c:v>
                </c:pt>
                <c:pt idx="2480">
                  <c:v>39966</c:v>
                </c:pt>
                <c:pt idx="2481">
                  <c:v>39967</c:v>
                </c:pt>
                <c:pt idx="2482">
                  <c:v>39968</c:v>
                </c:pt>
                <c:pt idx="2483">
                  <c:v>39969</c:v>
                </c:pt>
                <c:pt idx="2484">
                  <c:v>39972</c:v>
                </c:pt>
                <c:pt idx="2485">
                  <c:v>39973</c:v>
                </c:pt>
                <c:pt idx="2486">
                  <c:v>39974</c:v>
                </c:pt>
                <c:pt idx="2487">
                  <c:v>39975</c:v>
                </c:pt>
                <c:pt idx="2488">
                  <c:v>39976</c:v>
                </c:pt>
                <c:pt idx="2489">
                  <c:v>39979</c:v>
                </c:pt>
                <c:pt idx="2490">
                  <c:v>39980</c:v>
                </c:pt>
                <c:pt idx="2491">
                  <c:v>39981</c:v>
                </c:pt>
                <c:pt idx="2492">
                  <c:v>39982</c:v>
                </c:pt>
                <c:pt idx="2493">
                  <c:v>39983</c:v>
                </c:pt>
                <c:pt idx="2494">
                  <c:v>39986</c:v>
                </c:pt>
                <c:pt idx="2495">
                  <c:v>39987</c:v>
                </c:pt>
                <c:pt idx="2496">
                  <c:v>39988</c:v>
                </c:pt>
                <c:pt idx="2497">
                  <c:v>39989</c:v>
                </c:pt>
                <c:pt idx="2498">
                  <c:v>39990</c:v>
                </c:pt>
                <c:pt idx="2499">
                  <c:v>39993</c:v>
                </c:pt>
                <c:pt idx="2500">
                  <c:v>39994</c:v>
                </c:pt>
                <c:pt idx="2501">
                  <c:v>39995</c:v>
                </c:pt>
                <c:pt idx="2502">
                  <c:v>39996</c:v>
                </c:pt>
                <c:pt idx="2503">
                  <c:v>40000</c:v>
                </c:pt>
                <c:pt idx="2504">
                  <c:v>40001</c:v>
                </c:pt>
                <c:pt idx="2505">
                  <c:v>40002</c:v>
                </c:pt>
                <c:pt idx="2506">
                  <c:v>40003</c:v>
                </c:pt>
                <c:pt idx="2507">
                  <c:v>40004</c:v>
                </c:pt>
                <c:pt idx="2508">
                  <c:v>40007</c:v>
                </c:pt>
                <c:pt idx="2509">
                  <c:v>40008</c:v>
                </c:pt>
                <c:pt idx="2510">
                  <c:v>40009</c:v>
                </c:pt>
                <c:pt idx="2511">
                  <c:v>40010</c:v>
                </c:pt>
                <c:pt idx="2512">
                  <c:v>40011</c:v>
                </c:pt>
                <c:pt idx="2513">
                  <c:v>40014</c:v>
                </c:pt>
                <c:pt idx="2514">
                  <c:v>40015</c:v>
                </c:pt>
                <c:pt idx="2515">
                  <c:v>40016</c:v>
                </c:pt>
                <c:pt idx="2516">
                  <c:v>40017</c:v>
                </c:pt>
                <c:pt idx="2517">
                  <c:v>40018</c:v>
                </c:pt>
                <c:pt idx="2518">
                  <c:v>40021</c:v>
                </c:pt>
                <c:pt idx="2519">
                  <c:v>40022</c:v>
                </c:pt>
                <c:pt idx="2520">
                  <c:v>40023</c:v>
                </c:pt>
                <c:pt idx="2521">
                  <c:v>40024</c:v>
                </c:pt>
                <c:pt idx="2522">
                  <c:v>40025</c:v>
                </c:pt>
                <c:pt idx="2523">
                  <c:v>40028</c:v>
                </c:pt>
                <c:pt idx="2524">
                  <c:v>40029</c:v>
                </c:pt>
                <c:pt idx="2525">
                  <c:v>40030</c:v>
                </c:pt>
                <c:pt idx="2526">
                  <c:v>40031</c:v>
                </c:pt>
                <c:pt idx="2527">
                  <c:v>40032</c:v>
                </c:pt>
                <c:pt idx="2528">
                  <c:v>40035</c:v>
                </c:pt>
                <c:pt idx="2529">
                  <c:v>40036</c:v>
                </c:pt>
                <c:pt idx="2530">
                  <c:v>40037</c:v>
                </c:pt>
                <c:pt idx="2531">
                  <c:v>40038</c:v>
                </c:pt>
                <c:pt idx="2532">
                  <c:v>40039</c:v>
                </c:pt>
                <c:pt idx="2533">
                  <c:v>40042</c:v>
                </c:pt>
                <c:pt idx="2534">
                  <c:v>40043</c:v>
                </c:pt>
                <c:pt idx="2535">
                  <c:v>40044</c:v>
                </c:pt>
                <c:pt idx="2536">
                  <c:v>40045</c:v>
                </c:pt>
                <c:pt idx="2537">
                  <c:v>40046</c:v>
                </c:pt>
                <c:pt idx="2538">
                  <c:v>40049</c:v>
                </c:pt>
                <c:pt idx="2539">
                  <c:v>40050</c:v>
                </c:pt>
                <c:pt idx="2540">
                  <c:v>40051</c:v>
                </c:pt>
                <c:pt idx="2541">
                  <c:v>40052</c:v>
                </c:pt>
                <c:pt idx="2542">
                  <c:v>40053</c:v>
                </c:pt>
                <c:pt idx="2543">
                  <c:v>40056</c:v>
                </c:pt>
                <c:pt idx="2544">
                  <c:v>40057</c:v>
                </c:pt>
                <c:pt idx="2545">
                  <c:v>40058</c:v>
                </c:pt>
                <c:pt idx="2546">
                  <c:v>40059</c:v>
                </c:pt>
                <c:pt idx="2547">
                  <c:v>40060</c:v>
                </c:pt>
                <c:pt idx="2548">
                  <c:v>40064</c:v>
                </c:pt>
                <c:pt idx="2549">
                  <c:v>40065</c:v>
                </c:pt>
                <c:pt idx="2550">
                  <c:v>40066</c:v>
                </c:pt>
                <c:pt idx="2551">
                  <c:v>40067</c:v>
                </c:pt>
                <c:pt idx="2552">
                  <c:v>40070</c:v>
                </c:pt>
                <c:pt idx="2553">
                  <c:v>40071</c:v>
                </c:pt>
                <c:pt idx="2554">
                  <c:v>40072</c:v>
                </c:pt>
                <c:pt idx="2555">
                  <c:v>40073</c:v>
                </c:pt>
                <c:pt idx="2556">
                  <c:v>40074</c:v>
                </c:pt>
                <c:pt idx="2557">
                  <c:v>40077</c:v>
                </c:pt>
                <c:pt idx="2558">
                  <c:v>40078</c:v>
                </c:pt>
                <c:pt idx="2559">
                  <c:v>40079</c:v>
                </c:pt>
                <c:pt idx="2560">
                  <c:v>40080</c:v>
                </c:pt>
                <c:pt idx="2561">
                  <c:v>40081</c:v>
                </c:pt>
                <c:pt idx="2562">
                  <c:v>40084</c:v>
                </c:pt>
                <c:pt idx="2563">
                  <c:v>40085</c:v>
                </c:pt>
                <c:pt idx="2564">
                  <c:v>40086</c:v>
                </c:pt>
                <c:pt idx="2565">
                  <c:v>40087</c:v>
                </c:pt>
                <c:pt idx="2566">
                  <c:v>40088</c:v>
                </c:pt>
                <c:pt idx="2567">
                  <c:v>40091</c:v>
                </c:pt>
                <c:pt idx="2568">
                  <c:v>40092</c:v>
                </c:pt>
                <c:pt idx="2569">
                  <c:v>40093</c:v>
                </c:pt>
                <c:pt idx="2570">
                  <c:v>40094</c:v>
                </c:pt>
                <c:pt idx="2571">
                  <c:v>40095</c:v>
                </c:pt>
                <c:pt idx="2572">
                  <c:v>40099</c:v>
                </c:pt>
                <c:pt idx="2573">
                  <c:v>40100</c:v>
                </c:pt>
                <c:pt idx="2574">
                  <c:v>40101</c:v>
                </c:pt>
                <c:pt idx="2575">
                  <c:v>40102</c:v>
                </c:pt>
                <c:pt idx="2576">
                  <c:v>40105</c:v>
                </c:pt>
                <c:pt idx="2577">
                  <c:v>40106</c:v>
                </c:pt>
                <c:pt idx="2578">
                  <c:v>40107</c:v>
                </c:pt>
                <c:pt idx="2579">
                  <c:v>40108</c:v>
                </c:pt>
                <c:pt idx="2580">
                  <c:v>40109</c:v>
                </c:pt>
                <c:pt idx="2581">
                  <c:v>40112</c:v>
                </c:pt>
                <c:pt idx="2582">
                  <c:v>40113</c:v>
                </c:pt>
                <c:pt idx="2583">
                  <c:v>40114</c:v>
                </c:pt>
                <c:pt idx="2584">
                  <c:v>40115</c:v>
                </c:pt>
                <c:pt idx="2585">
                  <c:v>40116</c:v>
                </c:pt>
                <c:pt idx="2586">
                  <c:v>40119</c:v>
                </c:pt>
                <c:pt idx="2587">
                  <c:v>40120</c:v>
                </c:pt>
                <c:pt idx="2588">
                  <c:v>40121</c:v>
                </c:pt>
                <c:pt idx="2589">
                  <c:v>40122</c:v>
                </c:pt>
                <c:pt idx="2590">
                  <c:v>40123</c:v>
                </c:pt>
                <c:pt idx="2591">
                  <c:v>40126</c:v>
                </c:pt>
                <c:pt idx="2592">
                  <c:v>40127</c:v>
                </c:pt>
                <c:pt idx="2593">
                  <c:v>40129</c:v>
                </c:pt>
                <c:pt idx="2594">
                  <c:v>40130</c:v>
                </c:pt>
                <c:pt idx="2595">
                  <c:v>40133</c:v>
                </c:pt>
                <c:pt idx="2596">
                  <c:v>40134</c:v>
                </c:pt>
                <c:pt idx="2597">
                  <c:v>40135</c:v>
                </c:pt>
                <c:pt idx="2598">
                  <c:v>40136</c:v>
                </c:pt>
                <c:pt idx="2599">
                  <c:v>40137</c:v>
                </c:pt>
                <c:pt idx="2600">
                  <c:v>40140</c:v>
                </c:pt>
                <c:pt idx="2601">
                  <c:v>40141</c:v>
                </c:pt>
                <c:pt idx="2602">
                  <c:v>40142</c:v>
                </c:pt>
                <c:pt idx="2603">
                  <c:v>40144</c:v>
                </c:pt>
                <c:pt idx="2604">
                  <c:v>40147</c:v>
                </c:pt>
                <c:pt idx="2605">
                  <c:v>40148</c:v>
                </c:pt>
                <c:pt idx="2606">
                  <c:v>40149</c:v>
                </c:pt>
                <c:pt idx="2607">
                  <c:v>40150</c:v>
                </c:pt>
                <c:pt idx="2608">
                  <c:v>40151</c:v>
                </c:pt>
                <c:pt idx="2609">
                  <c:v>40154</c:v>
                </c:pt>
                <c:pt idx="2610">
                  <c:v>40155</c:v>
                </c:pt>
                <c:pt idx="2611">
                  <c:v>40156</c:v>
                </c:pt>
                <c:pt idx="2612">
                  <c:v>40157</c:v>
                </c:pt>
                <c:pt idx="2613">
                  <c:v>40158</c:v>
                </c:pt>
                <c:pt idx="2614">
                  <c:v>40161</c:v>
                </c:pt>
                <c:pt idx="2615">
                  <c:v>40162</c:v>
                </c:pt>
                <c:pt idx="2616">
                  <c:v>40163</c:v>
                </c:pt>
                <c:pt idx="2617">
                  <c:v>40164</c:v>
                </c:pt>
                <c:pt idx="2618">
                  <c:v>40165</c:v>
                </c:pt>
                <c:pt idx="2619">
                  <c:v>40168</c:v>
                </c:pt>
                <c:pt idx="2620">
                  <c:v>40169</c:v>
                </c:pt>
                <c:pt idx="2621">
                  <c:v>40170</c:v>
                </c:pt>
                <c:pt idx="2622">
                  <c:v>40171</c:v>
                </c:pt>
                <c:pt idx="2623">
                  <c:v>40175</c:v>
                </c:pt>
                <c:pt idx="2624">
                  <c:v>40176</c:v>
                </c:pt>
                <c:pt idx="2625">
                  <c:v>40177</c:v>
                </c:pt>
                <c:pt idx="2626">
                  <c:v>40178</c:v>
                </c:pt>
                <c:pt idx="2627">
                  <c:v>40182</c:v>
                </c:pt>
                <c:pt idx="2628">
                  <c:v>40183</c:v>
                </c:pt>
                <c:pt idx="2629">
                  <c:v>40184</c:v>
                </c:pt>
                <c:pt idx="2630">
                  <c:v>40185</c:v>
                </c:pt>
                <c:pt idx="2631">
                  <c:v>40186</c:v>
                </c:pt>
                <c:pt idx="2632">
                  <c:v>40189</c:v>
                </c:pt>
                <c:pt idx="2633">
                  <c:v>40190</c:v>
                </c:pt>
                <c:pt idx="2634">
                  <c:v>40191</c:v>
                </c:pt>
                <c:pt idx="2635">
                  <c:v>40192</c:v>
                </c:pt>
                <c:pt idx="2636">
                  <c:v>40193</c:v>
                </c:pt>
                <c:pt idx="2637">
                  <c:v>40197</c:v>
                </c:pt>
                <c:pt idx="2638">
                  <c:v>40198</c:v>
                </c:pt>
                <c:pt idx="2639">
                  <c:v>40199</c:v>
                </c:pt>
                <c:pt idx="2640">
                  <c:v>40200</c:v>
                </c:pt>
                <c:pt idx="2641">
                  <c:v>40203</c:v>
                </c:pt>
                <c:pt idx="2642">
                  <c:v>40204</c:v>
                </c:pt>
                <c:pt idx="2643">
                  <c:v>40205</c:v>
                </c:pt>
                <c:pt idx="2644">
                  <c:v>40206</c:v>
                </c:pt>
                <c:pt idx="2645">
                  <c:v>40207</c:v>
                </c:pt>
                <c:pt idx="2646">
                  <c:v>40210</c:v>
                </c:pt>
                <c:pt idx="2647">
                  <c:v>40211</c:v>
                </c:pt>
                <c:pt idx="2648">
                  <c:v>40212</c:v>
                </c:pt>
                <c:pt idx="2649">
                  <c:v>40213</c:v>
                </c:pt>
                <c:pt idx="2650">
                  <c:v>40214</c:v>
                </c:pt>
                <c:pt idx="2651">
                  <c:v>40217</c:v>
                </c:pt>
                <c:pt idx="2652">
                  <c:v>40218</c:v>
                </c:pt>
                <c:pt idx="2653">
                  <c:v>40219</c:v>
                </c:pt>
                <c:pt idx="2654">
                  <c:v>40220</c:v>
                </c:pt>
                <c:pt idx="2655">
                  <c:v>40221</c:v>
                </c:pt>
                <c:pt idx="2656">
                  <c:v>40225</c:v>
                </c:pt>
                <c:pt idx="2657">
                  <c:v>40226</c:v>
                </c:pt>
                <c:pt idx="2658">
                  <c:v>40227</c:v>
                </c:pt>
                <c:pt idx="2659">
                  <c:v>40228</c:v>
                </c:pt>
                <c:pt idx="2660">
                  <c:v>40231</c:v>
                </c:pt>
                <c:pt idx="2661">
                  <c:v>40232</c:v>
                </c:pt>
                <c:pt idx="2662">
                  <c:v>40233</c:v>
                </c:pt>
                <c:pt idx="2663">
                  <c:v>40234</c:v>
                </c:pt>
                <c:pt idx="2664">
                  <c:v>40235</c:v>
                </c:pt>
                <c:pt idx="2665">
                  <c:v>40238</c:v>
                </c:pt>
                <c:pt idx="2666">
                  <c:v>40239</c:v>
                </c:pt>
                <c:pt idx="2667">
                  <c:v>40240</c:v>
                </c:pt>
                <c:pt idx="2668">
                  <c:v>40241</c:v>
                </c:pt>
                <c:pt idx="2669">
                  <c:v>40242</c:v>
                </c:pt>
                <c:pt idx="2670">
                  <c:v>40245</c:v>
                </c:pt>
                <c:pt idx="2671">
                  <c:v>40246</c:v>
                </c:pt>
                <c:pt idx="2672">
                  <c:v>40247</c:v>
                </c:pt>
                <c:pt idx="2673">
                  <c:v>40248</c:v>
                </c:pt>
                <c:pt idx="2674">
                  <c:v>40249</c:v>
                </c:pt>
                <c:pt idx="2675">
                  <c:v>40252</c:v>
                </c:pt>
                <c:pt idx="2676">
                  <c:v>40253</c:v>
                </c:pt>
                <c:pt idx="2677">
                  <c:v>40254</c:v>
                </c:pt>
                <c:pt idx="2678">
                  <c:v>40255</c:v>
                </c:pt>
                <c:pt idx="2679">
                  <c:v>40256</c:v>
                </c:pt>
                <c:pt idx="2680">
                  <c:v>40259</c:v>
                </c:pt>
                <c:pt idx="2681">
                  <c:v>40260</c:v>
                </c:pt>
                <c:pt idx="2682">
                  <c:v>40261</c:v>
                </c:pt>
                <c:pt idx="2683">
                  <c:v>40262</c:v>
                </c:pt>
                <c:pt idx="2684">
                  <c:v>40263</c:v>
                </c:pt>
                <c:pt idx="2685">
                  <c:v>40266</c:v>
                </c:pt>
                <c:pt idx="2686">
                  <c:v>40267</c:v>
                </c:pt>
                <c:pt idx="2687">
                  <c:v>40268</c:v>
                </c:pt>
                <c:pt idx="2688">
                  <c:v>40269</c:v>
                </c:pt>
                <c:pt idx="2689">
                  <c:v>40273</c:v>
                </c:pt>
                <c:pt idx="2690">
                  <c:v>40274</c:v>
                </c:pt>
                <c:pt idx="2691">
                  <c:v>40275</c:v>
                </c:pt>
                <c:pt idx="2692">
                  <c:v>40276</c:v>
                </c:pt>
                <c:pt idx="2693">
                  <c:v>40277</c:v>
                </c:pt>
                <c:pt idx="2694">
                  <c:v>40280</c:v>
                </c:pt>
                <c:pt idx="2695">
                  <c:v>40281</c:v>
                </c:pt>
                <c:pt idx="2696">
                  <c:v>40282</c:v>
                </c:pt>
                <c:pt idx="2697">
                  <c:v>40283</c:v>
                </c:pt>
                <c:pt idx="2698">
                  <c:v>40284</c:v>
                </c:pt>
                <c:pt idx="2699">
                  <c:v>40287</c:v>
                </c:pt>
                <c:pt idx="2700">
                  <c:v>40288</c:v>
                </c:pt>
                <c:pt idx="2701">
                  <c:v>40289</c:v>
                </c:pt>
                <c:pt idx="2702">
                  <c:v>40290</c:v>
                </c:pt>
                <c:pt idx="2703">
                  <c:v>40291</c:v>
                </c:pt>
                <c:pt idx="2704">
                  <c:v>40294</c:v>
                </c:pt>
                <c:pt idx="2705">
                  <c:v>40295</c:v>
                </c:pt>
                <c:pt idx="2706">
                  <c:v>40296</c:v>
                </c:pt>
                <c:pt idx="2707">
                  <c:v>40297</c:v>
                </c:pt>
                <c:pt idx="2708">
                  <c:v>40298</c:v>
                </c:pt>
                <c:pt idx="2709">
                  <c:v>40301</c:v>
                </c:pt>
                <c:pt idx="2710">
                  <c:v>40302</c:v>
                </c:pt>
                <c:pt idx="2711">
                  <c:v>40303</c:v>
                </c:pt>
                <c:pt idx="2712">
                  <c:v>40304</c:v>
                </c:pt>
                <c:pt idx="2713">
                  <c:v>40305</c:v>
                </c:pt>
                <c:pt idx="2714">
                  <c:v>40308</c:v>
                </c:pt>
                <c:pt idx="2715">
                  <c:v>40309</c:v>
                </c:pt>
                <c:pt idx="2716">
                  <c:v>40310</c:v>
                </c:pt>
                <c:pt idx="2717">
                  <c:v>40311</c:v>
                </c:pt>
                <c:pt idx="2718">
                  <c:v>40312</c:v>
                </c:pt>
                <c:pt idx="2719">
                  <c:v>40315</c:v>
                </c:pt>
                <c:pt idx="2720">
                  <c:v>40316</c:v>
                </c:pt>
                <c:pt idx="2721">
                  <c:v>40317</c:v>
                </c:pt>
                <c:pt idx="2722">
                  <c:v>40318</c:v>
                </c:pt>
                <c:pt idx="2723">
                  <c:v>40319</c:v>
                </c:pt>
                <c:pt idx="2724">
                  <c:v>40322</c:v>
                </c:pt>
                <c:pt idx="2725">
                  <c:v>40323</c:v>
                </c:pt>
                <c:pt idx="2726">
                  <c:v>40324</c:v>
                </c:pt>
                <c:pt idx="2727">
                  <c:v>40325</c:v>
                </c:pt>
                <c:pt idx="2728">
                  <c:v>40326</c:v>
                </c:pt>
                <c:pt idx="2729">
                  <c:v>40330</c:v>
                </c:pt>
                <c:pt idx="2730">
                  <c:v>40331</c:v>
                </c:pt>
                <c:pt idx="2731">
                  <c:v>40332</c:v>
                </c:pt>
                <c:pt idx="2732">
                  <c:v>40333</c:v>
                </c:pt>
                <c:pt idx="2733">
                  <c:v>40336</c:v>
                </c:pt>
                <c:pt idx="2734">
                  <c:v>40337</c:v>
                </c:pt>
                <c:pt idx="2735">
                  <c:v>40338</c:v>
                </c:pt>
                <c:pt idx="2736">
                  <c:v>40339</c:v>
                </c:pt>
                <c:pt idx="2737">
                  <c:v>40340</c:v>
                </c:pt>
                <c:pt idx="2738">
                  <c:v>40343</c:v>
                </c:pt>
                <c:pt idx="2739">
                  <c:v>40344</c:v>
                </c:pt>
                <c:pt idx="2740">
                  <c:v>40345</c:v>
                </c:pt>
                <c:pt idx="2741">
                  <c:v>40346</c:v>
                </c:pt>
                <c:pt idx="2742">
                  <c:v>40347</c:v>
                </c:pt>
                <c:pt idx="2743">
                  <c:v>40350</c:v>
                </c:pt>
                <c:pt idx="2744">
                  <c:v>40351</c:v>
                </c:pt>
                <c:pt idx="2745">
                  <c:v>40352</c:v>
                </c:pt>
                <c:pt idx="2746">
                  <c:v>40353</c:v>
                </c:pt>
                <c:pt idx="2747">
                  <c:v>40354</c:v>
                </c:pt>
                <c:pt idx="2748">
                  <c:v>40357</c:v>
                </c:pt>
                <c:pt idx="2749">
                  <c:v>40358</c:v>
                </c:pt>
                <c:pt idx="2750">
                  <c:v>40359</c:v>
                </c:pt>
                <c:pt idx="2751">
                  <c:v>40360</c:v>
                </c:pt>
                <c:pt idx="2752">
                  <c:v>40361</c:v>
                </c:pt>
                <c:pt idx="2753">
                  <c:v>40365</c:v>
                </c:pt>
                <c:pt idx="2754">
                  <c:v>40366</c:v>
                </c:pt>
                <c:pt idx="2755">
                  <c:v>40367</c:v>
                </c:pt>
                <c:pt idx="2756">
                  <c:v>40368</c:v>
                </c:pt>
                <c:pt idx="2757">
                  <c:v>40371</c:v>
                </c:pt>
                <c:pt idx="2758">
                  <c:v>40372</c:v>
                </c:pt>
                <c:pt idx="2759">
                  <c:v>40373</c:v>
                </c:pt>
                <c:pt idx="2760">
                  <c:v>40374</c:v>
                </c:pt>
                <c:pt idx="2761">
                  <c:v>40375</c:v>
                </c:pt>
                <c:pt idx="2762">
                  <c:v>40378</c:v>
                </c:pt>
                <c:pt idx="2763">
                  <c:v>40379</c:v>
                </c:pt>
                <c:pt idx="2764">
                  <c:v>40380</c:v>
                </c:pt>
                <c:pt idx="2765">
                  <c:v>40381</c:v>
                </c:pt>
                <c:pt idx="2766">
                  <c:v>40382</c:v>
                </c:pt>
                <c:pt idx="2767">
                  <c:v>40385</c:v>
                </c:pt>
                <c:pt idx="2768">
                  <c:v>40386</c:v>
                </c:pt>
                <c:pt idx="2769">
                  <c:v>40387</c:v>
                </c:pt>
                <c:pt idx="2770">
                  <c:v>40388</c:v>
                </c:pt>
                <c:pt idx="2771">
                  <c:v>40389</c:v>
                </c:pt>
                <c:pt idx="2772">
                  <c:v>40392</c:v>
                </c:pt>
                <c:pt idx="2773">
                  <c:v>40393</c:v>
                </c:pt>
                <c:pt idx="2774">
                  <c:v>40394</c:v>
                </c:pt>
                <c:pt idx="2775">
                  <c:v>40395</c:v>
                </c:pt>
                <c:pt idx="2776">
                  <c:v>40396</c:v>
                </c:pt>
                <c:pt idx="2777">
                  <c:v>40399</c:v>
                </c:pt>
                <c:pt idx="2778">
                  <c:v>40400</c:v>
                </c:pt>
                <c:pt idx="2779">
                  <c:v>40401</c:v>
                </c:pt>
                <c:pt idx="2780">
                  <c:v>40402</c:v>
                </c:pt>
                <c:pt idx="2781">
                  <c:v>40403</c:v>
                </c:pt>
                <c:pt idx="2782">
                  <c:v>40406</c:v>
                </c:pt>
                <c:pt idx="2783">
                  <c:v>40407</c:v>
                </c:pt>
                <c:pt idx="2784">
                  <c:v>40408</c:v>
                </c:pt>
                <c:pt idx="2785">
                  <c:v>40409</c:v>
                </c:pt>
                <c:pt idx="2786">
                  <c:v>40410</c:v>
                </c:pt>
                <c:pt idx="2787">
                  <c:v>40413</c:v>
                </c:pt>
                <c:pt idx="2788">
                  <c:v>40414</c:v>
                </c:pt>
                <c:pt idx="2789">
                  <c:v>40415</c:v>
                </c:pt>
                <c:pt idx="2790">
                  <c:v>40416</c:v>
                </c:pt>
                <c:pt idx="2791">
                  <c:v>40417</c:v>
                </c:pt>
                <c:pt idx="2792">
                  <c:v>40420</c:v>
                </c:pt>
                <c:pt idx="2793">
                  <c:v>40421</c:v>
                </c:pt>
                <c:pt idx="2794">
                  <c:v>40422</c:v>
                </c:pt>
                <c:pt idx="2795">
                  <c:v>40423</c:v>
                </c:pt>
                <c:pt idx="2796">
                  <c:v>40424</c:v>
                </c:pt>
                <c:pt idx="2797">
                  <c:v>40428</c:v>
                </c:pt>
                <c:pt idx="2798">
                  <c:v>40429</c:v>
                </c:pt>
                <c:pt idx="2799">
                  <c:v>40430</c:v>
                </c:pt>
                <c:pt idx="2800">
                  <c:v>40431</c:v>
                </c:pt>
                <c:pt idx="2801">
                  <c:v>40434</c:v>
                </c:pt>
                <c:pt idx="2802">
                  <c:v>40435</c:v>
                </c:pt>
                <c:pt idx="2803">
                  <c:v>40436</c:v>
                </c:pt>
                <c:pt idx="2804">
                  <c:v>40437</c:v>
                </c:pt>
                <c:pt idx="2805">
                  <c:v>40438</c:v>
                </c:pt>
                <c:pt idx="2806">
                  <c:v>40441</c:v>
                </c:pt>
                <c:pt idx="2807">
                  <c:v>40442</c:v>
                </c:pt>
                <c:pt idx="2808">
                  <c:v>40443</c:v>
                </c:pt>
                <c:pt idx="2809">
                  <c:v>40444</c:v>
                </c:pt>
                <c:pt idx="2810">
                  <c:v>40445</c:v>
                </c:pt>
                <c:pt idx="2811">
                  <c:v>40448</c:v>
                </c:pt>
                <c:pt idx="2812">
                  <c:v>40449</c:v>
                </c:pt>
                <c:pt idx="2813">
                  <c:v>40450</c:v>
                </c:pt>
                <c:pt idx="2814">
                  <c:v>40451</c:v>
                </c:pt>
                <c:pt idx="2815">
                  <c:v>40452</c:v>
                </c:pt>
                <c:pt idx="2816">
                  <c:v>40455</c:v>
                </c:pt>
                <c:pt idx="2817">
                  <c:v>40456</c:v>
                </c:pt>
                <c:pt idx="2818">
                  <c:v>40457</c:v>
                </c:pt>
                <c:pt idx="2819">
                  <c:v>40458</c:v>
                </c:pt>
                <c:pt idx="2820">
                  <c:v>40459</c:v>
                </c:pt>
                <c:pt idx="2821">
                  <c:v>40463</c:v>
                </c:pt>
                <c:pt idx="2822">
                  <c:v>40464</c:v>
                </c:pt>
                <c:pt idx="2823">
                  <c:v>40465</c:v>
                </c:pt>
                <c:pt idx="2824">
                  <c:v>40466</c:v>
                </c:pt>
                <c:pt idx="2825">
                  <c:v>40469</c:v>
                </c:pt>
                <c:pt idx="2826">
                  <c:v>40470</c:v>
                </c:pt>
                <c:pt idx="2827">
                  <c:v>40471</c:v>
                </c:pt>
                <c:pt idx="2828">
                  <c:v>40472</c:v>
                </c:pt>
                <c:pt idx="2829">
                  <c:v>40473</c:v>
                </c:pt>
                <c:pt idx="2830">
                  <c:v>40476</c:v>
                </c:pt>
                <c:pt idx="2831">
                  <c:v>40477</c:v>
                </c:pt>
                <c:pt idx="2832">
                  <c:v>40478</c:v>
                </c:pt>
                <c:pt idx="2833">
                  <c:v>40479</c:v>
                </c:pt>
                <c:pt idx="2834">
                  <c:v>40480</c:v>
                </c:pt>
                <c:pt idx="2835">
                  <c:v>40483</c:v>
                </c:pt>
                <c:pt idx="2836">
                  <c:v>40484</c:v>
                </c:pt>
                <c:pt idx="2837">
                  <c:v>40485</c:v>
                </c:pt>
                <c:pt idx="2838">
                  <c:v>40486</c:v>
                </c:pt>
                <c:pt idx="2839">
                  <c:v>40487</c:v>
                </c:pt>
                <c:pt idx="2840">
                  <c:v>40490</c:v>
                </c:pt>
                <c:pt idx="2841">
                  <c:v>40491</c:v>
                </c:pt>
                <c:pt idx="2842">
                  <c:v>40492</c:v>
                </c:pt>
                <c:pt idx="2843">
                  <c:v>40494</c:v>
                </c:pt>
                <c:pt idx="2844">
                  <c:v>40497</c:v>
                </c:pt>
                <c:pt idx="2845">
                  <c:v>40498</c:v>
                </c:pt>
                <c:pt idx="2846">
                  <c:v>40499</c:v>
                </c:pt>
                <c:pt idx="2847">
                  <c:v>40500</c:v>
                </c:pt>
                <c:pt idx="2848">
                  <c:v>40501</c:v>
                </c:pt>
                <c:pt idx="2849">
                  <c:v>40504</c:v>
                </c:pt>
                <c:pt idx="2850">
                  <c:v>40505</c:v>
                </c:pt>
                <c:pt idx="2851">
                  <c:v>40506</c:v>
                </c:pt>
                <c:pt idx="2852">
                  <c:v>40508</c:v>
                </c:pt>
                <c:pt idx="2853">
                  <c:v>40511</c:v>
                </c:pt>
                <c:pt idx="2854">
                  <c:v>40512</c:v>
                </c:pt>
                <c:pt idx="2855">
                  <c:v>40513</c:v>
                </c:pt>
                <c:pt idx="2856">
                  <c:v>40514</c:v>
                </c:pt>
                <c:pt idx="2857">
                  <c:v>40515</c:v>
                </c:pt>
                <c:pt idx="2858">
                  <c:v>40518</c:v>
                </c:pt>
                <c:pt idx="2859">
                  <c:v>40519</c:v>
                </c:pt>
                <c:pt idx="2860">
                  <c:v>40520</c:v>
                </c:pt>
                <c:pt idx="2861">
                  <c:v>40521</c:v>
                </c:pt>
                <c:pt idx="2862">
                  <c:v>40522</c:v>
                </c:pt>
                <c:pt idx="2863">
                  <c:v>40525</c:v>
                </c:pt>
                <c:pt idx="2864">
                  <c:v>40526</c:v>
                </c:pt>
                <c:pt idx="2865">
                  <c:v>40527</c:v>
                </c:pt>
                <c:pt idx="2866">
                  <c:v>40528</c:v>
                </c:pt>
                <c:pt idx="2867">
                  <c:v>40529</c:v>
                </c:pt>
                <c:pt idx="2868">
                  <c:v>40532</c:v>
                </c:pt>
                <c:pt idx="2869">
                  <c:v>40533</c:v>
                </c:pt>
                <c:pt idx="2870">
                  <c:v>40534</c:v>
                </c:pt>
                <c:pt idx="2871">
                  <c:v>40535</c:v>
                </c:pt>
                <c:pt idx="2872">
                  <c:v>40539</c:v>
                </c:pt>
                <c:pt idx="2873">
                  <c:v>40540</c:v>
                </c:pt>
                <c:pt idx="2874">
                  <c:v>40541</c:v>
                </c:pt>
                <c:pt idx="2875">
                  <c:v>40542</c:v>
                </c:pt>
                <c:pt idx="2876">
                  <c:v>40543</c:v>
                </c:pt>
                <c:pt idx="2877">
                  <c:v>40546</c:v>
                </c:pt>
                <c:pt idx="2878">
                  <c:v>40547</c:v>
                </c:pt>
                <c:pt idx="2879">
                  <c:v>40548</c:v>
                </c:pt>
                <c:pt idx="2880">
                  <c:v>40549</c:v>
                </c:pt>
                <c:pt idx="2881">
                  <c:v>40550</c:v>
                </c:pt>
                <c:pt idx="2882">
                  <c:v>40553</c:v>
                </c:pt>
                <c:pt idx="2883">
                  <c:v>40554</c:v>
                </c:pt>
                <c:pt idx="2884">
                  <c:v>40555</c:v>
                </c:pt>
                <c:pt idx="2885">
                  <c:v>40556</c:v>
                </c:pt>
                <c:pt idx="2886">
                  <c:v>40557</c:v>
                </c:pt>
                <c:pt idx="2887">
                  <c:v>40561</c:v>
                </c:pt>
                <c:pt idx="2888">
                  <c:v>40562</c:v>
                </c:pt>
                <c:pt idx="2889">
                  <c:v>40563</c:v>
                </c:pt>
                <c:pt idx="2890">
                  <c:v>40564</c:v>
                </c:pt>
                <c:pt idx="2891">
                  <c:v>40567</c:v>
                </c:pt>
                <c:pt idx="2892">
                  <c:v>40568</c:v>
                </c:pt>
                <c:pt idx="2893">
                  <c:v>40569</c:v>
                </c:pt>
                <c:pt idx="2894">
                  <c:v>40570</c:v>
                </c:pt>
                <c:pt idx="2895">
                  <c:v>40571</c:v>
                </c:pt>
                <c:pt idx="2896">
                  <c:v>40574</c:v>
                </c:pt>
                <c:pt idx="2897">
                  <c:v>40575</c:v>
                </c:pt>
                <c:pt idx="2898">
                  <c:v>40576</c:v>
                </c:pt>
                <c:pt idx="2899">
                  <c:v>40577</c:v>
                </c:pt>
                <c:pt idx="2900">
                  <c:v>40578</c:v>
                </c:pt>
                <c:pt idx="2901">
                  <c:v>40581</c:v>
                </c:pt>
                <c:pt idx="2902">
                  <c:v>40582</c:v>
                </c:pt>
                <c:pt idx="2903">
                  <c:v>40583</c:v>
                </c:pt>
                <c:pt idx="2904">
                  <c:v>40584</c:v>
                </c:pt>
                <c:pt idx="2905">
                  <c:v>40585</c:v>
                </c:pt>
                <c:pt idx="2906">
                  <c:v>40588</c:v>
                </c:pt>
                <c:pt idx="2907">
                  <c:v>40589</c:v>
                </c:pt>
                <c:pt idx="2908">
                  <c:v>40590</c:v>
                </c:pt>
                <c:pt idx="2909">
                  <c:v>40591</c:v>
                </c:pt>
                <c:pt idx="2910">
                  <c:v>40592</c:v>
                </c:pt>
                <c:pt idx="2911">
                  <c:v>40596</c:v>
                </c:pt>
                <c:pt idx="2912">
                  <c:v>40597</c:v>
                </c:pt>
                <c:pt idx="2913">
                  <c:v>40598</c:v>
                </c:pt>
                <c:pt idx="2914">
                  <c:v>40599</c:v>
                </c:pt>
                <c:pt idx="2915">
                  <c:v>40602</c:v>
                </c:pt>
                <c:pt idx="2916">
                  <c:v>40603</c:v>
                </c:pt>
                <c:pt idx="2917">
                  <c:v>40604</c:v>
                </c:pt>
                <c:pt idx="2918">
                  <c:v>40605</c:v>
                </c:pt>
                <c:pt idx="2919">
                  <c:v>40606</c:v>
                </c:pt>
                <c:pt idx="2920">
                  <c:v>40609</c:v>
                </c:pt>
                <c:pt idx="2921">
                  <c:v>40610</c:v>
                </c:pt>
                <c:pt idx="2922">
                  <c:v>40611</c:v>
                </c:pt>
                <c:pt idx="2923">
                  <c:v>40612</c:v>
                </c:pt>
                <c:pt idx="2924">
                  <c:v>40613</c:v>
                </c:pt>
                <c:pt idx="2925">
                  <c:v>40616</c:v>
                </c:pt>
                <c:pt idx="2926">
                  <c:v>40617</c:v>
                </c:pt>
                <c:pt idx="2927">
                  <c:v>40618</c:v>
                </c:pt>
                <c:pt idx="2928">
                  <c:v>40619</c:v>
                </c:pt>
                <c:pt idx="2929">
                  <c:v>40620</c:v>
                </c:pt>
                <c:pt idx="2930">
                  <c:v>40623</c:v>
                </c:pt>
                <c:pt idx="2931">
                  <c:v>40624</c:v>
                </c:pt>
                <c:pt idx="2932">
                  <c:v>40625</c:v>
                </c:pt>
                <c:pt idx="2933">
                  <c:v>40626</c:v>
                </c:pt>
                <c:pt idx="2934">
                  <c:v>40627</c:v>
                </c:pt>
                <c:pt idx="2935">
                  <c:v>40630</c:v>
                </c:pt>
                <c:pt idx="2936">
                  <c:v>40631</c:v>
                </c:pt>
                <c:pt idx="2937">
                  <c:v>40632</c:v>
                </c:pt>
                <c:pt idx="2938">
                  <c:v>40633</c:v>
                </c:pt>
                <c:pt idx="2939">
                  <c:v>40634</c:v>
                </c:pt>
                <c:pt idx="2940">
                  <c:v>40637</c:v>
                </c:pt>
                <c:pt idx="2941">
                  <c:v>40638</c:v>
                </c:pt>
                <c:pt idx="2942">
                  <c:v>40639</c:v>
                </c:pt>
                <c:pt idx="2943">
                  <c:v>40640</c:v>
                </c:pt>
                <c:pt idx="2944">
                  <c:v>40641</c:v>
                </c:pt>
                <c:pt idx="2945">
                  <c:v>40644</c:v>
                </c:pt>
                <c:pt idx="2946">
                  <c:v>40645</c:v>
                </c:pt>
                <c:pt idx="2947">
                  <c:v>40646</c:v>
                </c:pt>
                <c:pt idx="2948">
                  <c:v>40647</c:v>
                </c:pt>
                <c:pt idx="2949">
                  <c:v>40648</c:v>
                </c:pt>
                <c:pt idx="2950">
                  <c:v>40651</c:v>
                </c:pt>
                <c:pt idx="2951">
                  <c:v>40652</c:v>
                </c:pt>
                <c:pt idx="2952">
                  <c:v>40653</c:v>
                </c:pt>
                <c:pt idx="2953">
                  <c:v>40654</c:v>
                </c:pt>
                <c:pt idx="2954">
                  <c:v>40658</c:v>
                </c:pt>
                <c:pt idx="2955">
                  <c:v>40659</c:v>
                </c:pt>
                <c:pt idx="2956">
                  <c:v>40660</c:v>
                </c:pt>
                <c:pt idx="2957">
                  <c:v>40661</c:v>
                </c:pt>
                <c:pt idx="2958">
                  <c:v>40662</c:v>
                </c:pt>
                <c:pt idx="2959">
                  <c:v>40665</c:v>
                </c:pt>
                <c:pt idx="2960">
                  <c:v>40666</c:v>
                </c:pt>
                <c:pt idx="2961">
                  <c:v>40667</c:v>
                </c:pt>
                <c:pt idx="2962">
                  <c:v>40668</c:v>
                </c:pt>
                <c:pt idx="2963">
                  <c:v>40669</c:v>
                </c:pt>
                <c:pt idx="2964">
                  <c:v>40672</c:v>
                </c:pt>
                <c:pt idx="2965">
                  <c:v>40673</c:v>
                </c:pt>
                <c:pt idx="2966">
                  <c:v>40674</c:v>
                </c:pt>
                <c:pt idx="2967">
                  <c:v>40675</c:v>
                </c:pt>
                <c:pt idx="2968">
                  <c:v>40676</c:v>
                </c:pt>
                <c:pt idx="2969">
                  <c:v>40679</c:v>
                </c:pt>
                <c:pt idx="2970">
                  <c:v>40680</c:v>
                </c:pt>
                <c:pt idx="2971">
                  <c:v>40681</c:v>
                </c:pt>
                <c:pt idx="2972">
                  <c:v>40682</c:v>
                </c:pt>
                <c:pt idx="2973">
                  <c:v>40683</c:v>
                </c:pt>
                <c:pt idx="2974">
                  <c:v>40686</c:v>
                </c:pt>
                <c:pt idx="2975">
                  <c:v>40687</c:v>
                </c:pt>
                <c:pt idx="2976">
                  <c:v>40688</c:v>
                </c:pt>
                <c:pt idx="2977">
                  <c:v>40689</c:v>
                </c:pt>
                <c:pt idx="2978">
                  <c:v>40690</c:v>
                </c:pt>
                <c:pt idx="2979">
                  <c:v>40694</c:v>
                </c:pt>
                <c:pt idx="2980">
                  <c:v>40695</c:v>
                </c:pt>
                <c:pt idx="2981">
                  <c:v>40696</c:v>
                </c:pt>
                <c:pt idx="2982">
                  <c:v>40697</c:v>
                </c:pt>
                <c:pt idx="2983">
                  <c:v>40700</c:v>
                </c:pt>
                <c:pt idx="2984">
                  <c:v>40701</c:v>
                </c:pt>
                <c:pt idx="2985">
                  <c:v>40702</c:v>
                </c:pt>
                <c:pt idx="2986">
                  <c:v>40703</c:v>
                </c:pt>
                <c:pt idx="2987">
                  <c:v>40704</c:v>
                </c:pt>
                <c:pt idx="2988">
                  <c:v>40707</c:v>
                </c:pt>
                <c:pt idx="2989">
                  <c:v>40708</c:v>
                </c:pt>
                <c:pt idx="2990">
                  <c:v>40709</c:v>
                </c:pt>
                <c:pt idx="2991">
                  <c:v>40710</c:v>
                </c:pt>
                <c:pt idx="2992">
                  <c:v>40711</c:v>
                </c:pt>
                <c:pt idx="2993">
                  <c:v>40714</c:v>
                </c:pt>
                <c:pt idx="2994">
                  <c:v>40715</c:v>
                </c:pt>
                <c:pt idx="2995">
                  <c:v>40716</c:v>
                </c:pt>
                <c:pt idx="2996">
                  <c:v>40717</c:v>
                </c:pt>
                <c:pt idx="2997">
                  <c:v>40718</c:v>
                </c:pt>
                <c:pt idx="2998">
                  <c:v>40721</c:v>
                </c:pt>
                <c:pt idx="2999">
                  <c:v>40722</c:v>
                </c:pt>
                <c:pt idx="3000">
                  <c:v>40723</c:v>
                </c:pt>
                <c:pt idx="3001">
                  <c:v>40724</c:v>
                </c:pt>
                <c:pt idx="3002">
                  <c:v>40725</c:v>
                </c:pt>
                <c:pt idx="3003">
                  <c:v>40729</c:v>
                </c:pt>
                <c:pt idx="3004">
                  <c:v>40730</c:v>
                </c:pt>
                <c:pt idx="3005">
                  <c:v>40731</c:v>
                </c:pt>
                <c:pt idx="3006">
                  <c:v>40732</c:v>
                </c:pt>
                <c:pt idx="3007">
                  <c:v>40735</c:v>
                </c:pt>
                <c:pt idx="3008">
                  <c:v>40736</c:v>
                </c:pt>
                <c:pt idx="3009">
                  <c:v>40737</c:v>
                </c:pt>
                <c:pt idx="3010">
                  <c:v>40738</c:v>
                </c:pt>
                <c:pt idx="3011">
                  <c:v>40739</c:v>
                </c:pt>
                <c:pt idx="3012">
                  <c:v>40742</c:v>
                </c:pt>
                <c:pt idx="3013">
                  <c:v>40743</c:v>
                </c:pt>
                <c:pt idx="3014">
                  <c:v>40744</c:v>
                </c:pt>
                <c:pt idx="3015">
                  <c:v>40745</c:v>
                </c:pt>
                <c:pt idx="3016">
                  <c:v>40746</c:v>
                </c:pt>
                <c:pt idx="3017">
                  <c:v>40749</c:v>
                </c:pt>
                <c:pt idx="3018">
                  <c:v>40750</c:v>
                </c:pt>
                <c:pt idx="3019">
                  <c:v>40751</c:v>
                </c:pt>
                <c:pt idx="3020">
                  <c:v>40752</c:v>
                </c:pt>
                <c:pt idx="3021">
                  <c:v>40753</c:v>
                </c:pt>
                <c:pt idx="3022">
                  <c:v>40756</c:v>
                </c:pt>
                <c:pt idx="3023">
                  <c:v>40757</c:v>
                </c:pt>
                <c:pt idx="3024">
                  <c:v>40758</c:v>
                </c:pt>
                <c:pt idx="3025">
                  <c:v>40759</c:v>
                </c:pt>
                <c:pt idx="3026">
                  <c:v>40760</c:v>
                </c:pt>
                <c:pt idx="3027">
                  <c:v>40763</c:v>
                </c:pt>
                <c:pt idx="3028">
                  <c:v>40764</c:v>
                </c:pt>
                <c:pt idx="3029">
                  <c:v>40765</c:v>
                </c:pt>
                <c:pt idx="3030">
                  <c:v>40766</c:v>
                </c:pt>
                <c:pt idx="3031">
                  <c:v>40767</c:v>
                </c:pt>
                <c:pt idx="3032">
                  <c:v>40770</c:v>
                </c:pt>
                <c:pt idx="3033">
                  <c:v>40771</c:v>
                </c:pt>
                <c:pt idx="3034">
                  <c:v>40772</c:v>
                </c:pt>
                <c:pt idx="3035">
                  <c:v>40773</c:v>
                </c:pt>
                <c:pt idx="3036">
                  <c:v>40774</c:v>
                </c:pt>
                <c:pt idx="3037">
                  <c:v>40777</c:v>
                </c:pt>
                <c:pt idx="3038">
                  <c:v>40778</c:v>
                </c:pt>
                <c:pt idx="3039">
                  <c:v>40779</c:v>
                </c:pt>
                <c:pt idx="3040">
                  <c:v>40780</c:v>
                </c:pt>
                <c:pt idx="3041">
                  <c:v>40781</c:v>
                </c:pt>
                <c:pt idx="3042">
                  <c:v>40784</c:v>
                </c:pt>
                <c:pt idx="3043">
                  <c:v>40785</c:v>
                </c:pt>
                <c:pt idx="3044">
                  <c:v>40786</c:v>
                </c:pt>
                <c:pt idx="3045">
                  <c:v>40787</c:v>
                </c:pt>
                <c:pt idx="3046">
                  <c:v>40788</c:v>
                </c:pt>
                <c:pt idx="3047">
                  <c:v>40792</c:v>
                </c:pt>
                <c:pt idx="3048">
                  <c:v>40793</c:v>
                </c:pt>
                <c:pt idx="3049">
                  <c:v>40794</c:v>
                </c:pt>
                <c:pt idx="3050">
                  <c:v>40795</c:v>
                </c:pt>
                <c:pt idx="3051">
                  <c:v>40798</c:v>
                </c:pt>
                <c:pt idx="3052">
                  <c:v>40799</c:v>
                </c:pt>
                <c:pt idx="3053">
                  <c:v>40800</c:v>
                </c:pt>
                <c:pt idx="3054">
                  <c:v>40801</c:v>
                </c:pt>
                <c:pt idx="3055">
                  <c:v>40802</c:v>
                </c:pt>
                <c:pt idx="3056">
                  <c:v>40805</c:v>
                </c:pt>
                <c:pt idx="3057">
                  <c:v>40806</c:v>
                </c:pt>
                <c:pt idx="3058">
                  <c:v>40807</c:v>
                </c:pt>
                <c:pt idx="3059">
                  <c:v>40808</c:v>
                </c:pt>
                <c:pt idx="3060">
                  <c:v>40809</c:v>
                </c:pt>
                <c:pt idx="3061">
                  <c:v>40812</c:v>
                </c:pt>
                <c:pt idx="3062">
                  <c:v>40813</c:v>
                </c:pt>
                <c:pt idx="3063">
                  <c:v>40814</c:v>
                </c:pt>
                <c:pt idx="3064">
                  <c:v>40815</c:v>
                </c:pt>
                <c:pt idx="3065">
                  <c:v>40816</c:v>
                </c:pt>
                <c:pt idx="3066">
                  <c:v>40819</c:v>
                </c:pt>
                <c:pt idx="3067">
                  <c:v>40820</c:v>
                </c:pt>
                <c:pt idx="3068">
                  <c:v>40821</c:v>
                </c:pt>
                <c:pt idx="3069">
                  <c:v>40822</c:v>
                </c:pt>
                <c:pt idx="3070">
                  <c:v>40823</c:v>
                </c:pt>
                <c:pt idx="3071">
                  <c:v>40827</c:v>
                </c:pt>
                <c:pt idx="3072">
                  <c:v>40828</c:v>
                </c:pt>
                <c:pt idx="3073">
                  <c:v>40829</c:v>
                </c:pt>
                <c:pt idx="3074">
                  <c:v>40830</c:v>
                </c:pt>
                <c:pt idx="3075">
                  <c:v>40833</c:v>
                </c:pt>
                <c:pt idx="3076">
                  <c:v>40834</c:v>
                </c:pt>
                <c:pt idx="3077">
                  <c:v>40835</c:v>
                </c:pt>
                <c:pt idx="3078">
                  <c:v>40836</c:v>
                </c:pt>
                <c:pt idx="3079">
                  <c:v>40837</c:v>
                </c:pt>
                <c:pt idx="3080">
                  <c:v>40840</c:v>
                </c:pt>
                <c:pt idx="3081">
                  <c:v>40841</c:v>
                </c:pt>
                <c:pt idx="3082">
                  <c:v>40842</c:v>
                </c:pt>
                <c:pt idx="3083">
                  <c:v>40843</c:v>
                </c:pt>
                <c:pt idx="3084">
                  <c:v>40844</c:v>
                </c:pt>
                <c:pt idx="3085">
                  <c:v>40847</c:v>
                </c:pt>
                <c:pt idx="3086">
                  <c:v>40848</c:v>
                </c:pt>
                <c:pt idx="3087">
                  <c:v>40849</c:v>
                </c:pt>
                <c:pt idx="3088">
                  <c:v>40850</c:v>
                </c:pt>
                <c:pt idx="3089">
                  <c:v>40851</c:v>
                </c:pt>
                <c:pt idx="3090">
                  <c:v>40854</c:v>
                </c:pt>
                <c:pt idx="3091">
                  <c:v>40855</c:v>
                </c:pt>
                <c:pt idx="3092">
                  <c:v>40856</c:v>
                </c:pt>
                <c:pt idx="3093">
                  <c:v>40857</c:v>
                </c:pt>
                <c:pt idx="3094">
                  <c:v>40861</c:v>
                </c:pt>
                <c:pt idx="3095">
                  <c:v>40862</c:v>
                </c:pt>
                <c:pt idx="3096">
                  <c:v>40863</c:v>
                </c:pt>
                <c:pt idx="3097">
                  <c:v>40864</c:v>
                </c:pt>
                <c:pt idx="3098">
                  <c:v>40865</c:v>
                </c:pt>
                <c:pt idx="3099">
                  <c:v>40868</c:v>
                </c:pt>
                <c:pt idx="3100">
                  <c:v>40869</c:v>
                </c:pt>
                <c:pt idx="3101">
                  <c:v>40870</c:v>
                </c:pt>
                <c:pt idx="3102">
                  <c:v>40872</c:v>
                </c:pt>
                <c:pt idx="3103">
                  <c:v>40875</c:v>
                </c:pt>
                <c:pt idx="3104">
                  <c:v>40876</c:v>
                </c:pt>
                <c:pt idx="3105">
                  <c:v>40877</c:v>
                </c:pt>
                <c:pt idx="3106">
                  <c:v>40878</c:v>
                </c:pt>
                <c:pt idx="3107">
                  <c:v>40879</c:v>
                </c:pt>
                <c:pt idx="3108">
                  <c:v>40882</c:v>
                </c:pt>
                <c:pt idx="3109">
                  <c:v>40883</c:v>
                </c:pt>
                <c:pt idx="3110">
                  <c:v>40884</c:v>
                </c:pt>
                <c:pt idx="3111">
                  <c:v>40885</c:v>
                </c:pt>
                <c:pt idx="3112">
                  <c:v>40886</c:v>
                </c:pt>
                <c:pt idx="3113">
                  <c:v>40889</c:v>
                </c:pt>
                <c:pt idx="3114">
                  <c:v>40890</c:v>
                </c:pt>
                <c:pt idx="3115">
                  <c:v>40891</c:v>
                </c:pt>
                <c:pt idx="3116">
                  <c:v>40892</c:v>
                </c:pt>
                <c:pt idx="3117">
                  <c:v>40893</c:v>
                </c:pt>
                <c:pt idx="3118">
                  <c:v>40896</c:v>
                </c:pt>
                <c:pt idx="3119">
                  <c:v>40897</c:v>
                </c:pt>
                <c:pt idx="3120">
                  <c:v>40898</c:v>
                </c:pt>
                <c:pt idx="3121">
                  <c:v>40899</c:v>
                </c:pt>
                <c:pt idx="3122">
                  <c:v>40900</c:v>
                </c:pt>
                <c:pt idx="3123">
                  <c:v>40904</c:v>
                </c:pt>
                <c:pt idx="3124">
                  <c:v>40905</c:v>
                </c:pt>
                <c:pt idx="3125">
                  <c:v>40906</c:v>
                </c:pt>
                <c:pt idx="3126">
                  <c:v>40907</c:v>
                </c:pt>
                <c:pt idx="3127">
                  <c:v>40911</c:v>
                </c:pt>
                <c:pt idx="3128">
                  <c:v>40912</c:v>
                </c:pt>
                <c:pt idx="3129">
                  <c:v>40913</c:v>
                </c:pt>
                <c:pt idx="3130">
                  <c:v>40914</c:v>
                </c:pt>
                <c:pt idx="3131">
                  <c:v>40917</c:v>
                </c:pt>
                <c:pt idx="3132">
                  <c:v>40918</c:v>
                </c:pt>
                <c:pt idx="3133">
                  <c:v>40919</c:v>
                </c:pt>
                <c:pt idx="3134">
                  <c:v>40920</c:v>
                </c:pt>
                <c:pt idx="3135">
                  <c:v>40921</c:v>
                </c:pt>
                <c:pt idx="3136">
                  <c:v>40925</c:v>
                </c:pt>
                <c:pt idx="3137">
                  <c:v>40926</c:v>
                </c:pt>
                <c:pt idx="3138">
                  <c:v>40927</c:v>
                </c:pt>
                <c:pt idx="3139">
                  <c:v>40928</c:v>
                </c:pt>
                <c:pt idx="3140">
                  <c:v>40931</c:v>
                </c:pt>
                <c:pt idx="3141">
                  <c:v>40932</c:v>
                </c:pt>
                <c:pt idx="3142">
                  <c:v>40933</c:v>
                </c:pt>
                <c:pt idx="3143">
                  <c:v>40934</c:v>
                </c:pt>
                <c:pt idx="3144">
                  <c:v>40935</c:v>
                </c:pt>
                <c:pt idx="3145">
                  <c:v>40938</c:v>
                </c:pt>
                <c:pt idx="3146">
                  <c:v>40939</c:v>
                </c:pt>
                <c:pt idx="3147">
                  <c:v>40940</c:v>
                </c:pt>
                <c:pt idx="3148">
                  <c:v>40941</c:v>
                </c:pt>
                <c:pt idx="3149">
                  <c:v>40942</c:v>
                </c:pt>
                <c:pt idx="3150">
                  <c:v>40945</c:v>
                </c:pt>
                <c:pt idx="3151">
                  <c:v>40946</c:v>
                </c:pt>
                <c:pt idx="3152">
                  <c:v>40947</c:v>
                </c:pt>
                <c:pt idx="3153">
                  <c:v>40948</c:v>
                </c:pt>
                <c:pt idx="3154">
                  <c:v>40949</c:v>
                </c:pt>
                <c:pt idx="3155">
                  <c:v>40952</c:v>
                </c:pt>
                <c:pt idx="3156">
                  <c:v>40953</c:v>
                </c:pt>
                <c:pt idx="3157">
                  <c:v>40954</c:v>
                </c:pt>
                <c:pt idx="3158">
                  <c:v>40955</c:v>
                </c:pt>
                <c:pt idx="3159">
                  <c:v>40956</c:v>
                </c:pt>
                <c:pt idx="3160">
                  <c:v>40960</c:v>
                </c:pt>
                <c:pt idx="3161">
                  <c:v>40961</c:v>
                </c:pt>
                <c:pt idx="3162">
                  <c:v>40962</c:v>
                </c:pt>
                <c:pt idx="3163">
                  <c:v>40963</c:v>
                </c:pt>
                <c:pt idx="3164">
                  <c:v>40966</c:v>
                </c:pt>
                <c:pt idx="3165">
                  <c:v>40967</c:v>
                </c:pt>
                <c:pt idx="3166">
                  <c:v>40968</c:v>
                </c:pt>
                <c:pt idx="3167">
                  <c:v>40969</c:v>
                </c:pt>
                <c:pt idx="3168">
                  <c:v>40970</c:v>
                </c:pt>
                <c:pt idx="3169">
                  <c:v>40973</c:v>
                </c:pt>
                <c:pt idx="3170">
                  <c:v>40974</c:v>
                </c:pt>
                <c:pt idx="3171">
                  <c:v>40975</c:v>
                </c:pt>
                <c:pt idx="3172">
                  <c:v>40976</c:v>
                </c:pt>
                <c:pt idx="3173">
                  <c:v>40977</c:v>
                </c:pt>
                <c:pt idx="3174">
                  <c:v>40980</c:v>
                </c:pt>
                <c:pt idx="3175">
                  <c:v>40981</c:v>
                </c:pt>
                <c:pt idx="3176">
                  <c:v>40982</c:v>
                </c:pt>
                <c:pt idx="3177">
                  <c:v>40983</c:v>
                </c:pt>
                <c:pt idx="3178">
                  <c:v>40984</c:v>
                </c:pt>
                <c:pt idx="3179">
                  <c:v>40987</c:v>
                </c:pt>
                <c:pt idx="3180">
                  <c:v>40988</c:v>
                </c:pt>
                <c:pt idx="3181">
                  <c:v>40989</c:v>
                </c:pt>
                <c:pt idx="3182">
                  <c:v>40990</c:v>
                </c:pt>
                <c:pt idx="3183">
                  <c:v>40991</c:v>
                </c:pt>
                <c:pt idx="3184">
                  <c:v>40994</c:v>
                </c:pt>
                <c:pt idx="3185">
                  <c:v>40995</c:v>
                </c:pt>
                <c:pt idx="3186">
                  <c:v>40996</c:v>
                </c:pt>
                <c:pt idx="3187">
                  <c:v>40997</c:v>
                </c:pt>
                <c:pt idx="3188">
                  <c:v>40998</c:v>
                </c:pt>
                <c:pt idx="3189">
                  <c:v>41001</c:v>
                </c:pt>
                <c:pt idx="3190">
                  <c:v>41002</c:v>
                </c:pt>
                <c:pt idx="3191">
                  <c:v>41003</c:v>
                </c:pt>
                <c:pt idx="3192">
                  <c:v>41004</c:v>
                </c:pt>
                <c:pt idx="3193">
                  <c:v>41008</c:v>
                </c:pt>
                <c:pt idx="3194">
                  <c:v>41009</c:v>
                </c:pt>
                <c:pt idx="3195">
                  <c:v>41010</c:v>
                </c:pt>
                <c:pt idx="3196">
                  <c:v>41011</c:v>
                </c:pt>
                <c:pt idx="3197">
                  <c:v>41012</c:v>
                </c:pt>
                <c:pt idx="3198">
                  <c:v>41015</c:v>
                </c:pt>
                <c:pt idx="3199">
                  <c:v>41016</c:v>
                </c:pt>
                <c:pt idx="3200">
                  <c:v>41017</c:v>
                </c:pt>
                <c:pt idx="3201">
                  <c:v>41018</c:v>
                </c:pt>
                <c:pt idx="3202">
                  <c:v>41019</c:v>
                </c:pt>
                <c:pt idx="3203">
                  <c:v>41022</c:v>
                </c:pt>
                <c:pt idx="3204">
                  <c:v>41023</c:v>
                </c:pt>
                <c:pt idx="3205">
                  <c:v>41024</c:v>
                </c:pt>
                <c:pt idx="3206">
                  <c:v>41025</c:v>
                </c:pt>
                <c:pt idx="3207">
                  <c:v>41026</c:v>
                </c:pt>
                <c:pt idx="3208">
                  <c:v>41029</c:v>
                </c:pt>
                <c:pt idx="3209">
                  <c:v>41030</c:v>
                </c:pt>
                <c:pt idx="3210">
                  <c:v>41031</c:v>
                </c:pt>
                <c:pt idx="3211">
                  <c:v>41032</c:v>
                </c:pt>
                <c:pt idx="3212">
                  <c:v>41033</c:v>
                </c:pt>
                <c:pt idx="3213">
                  <c:v>41036</c:v>
                </c:pt>
                <c:pt idx="3214">
                  <c:v>41037</c:v>
                </c:pt>
                <c:pt idx="3215">
                  <c:v>41038</c:v>
                </c:pt>
                <c:pt idx="3216">
                  <c:v>41039</c:v>
                </c:pt>
                <c:pt idx="3217">
                  <c:v>41040</c:v>
                </c:pt>
                <c:pt idx="3218">
                  <c:v>41043</c:v>
                </c:pt>
                <c:pt idx="3219">
                  <c:v>41044</c:v>
                </c:pt>
                <c:pt idx="3220">
                  <c:v>41045</c:v>
                </c:pt>
                <c:pt idx="3221">
                  <c:v>41046</c:v>
                </c:pt>
                <c:pt idx="3222">
                  <c:v>41047</c:v>
                </c:pt>
                <c:pt idx="3223">
                  <c:v>41050</c:v>
                </c:pt>
                <c:pt idx="3224">
                  <c:v>41051</c:v>
                </c:pt>
                <c:pt idx="3225">
                  <c:v>41052</c:v>
                </c:pt>
                <c:pt idx="3226">
                  <c:v>41053</c:v>
                </c:pt>
                <c:pt idx="3227">
                  <c:v>41054</c:v>
                </c:pt>
                <c:pt idx="3228">
                  <c:v>41058</c:v>
                </c:pt>
                <c:pt idx="3229">
                  <c:v>41059</c:v>
                </c:pt>
                <c:pt idx="3230">
                  <c:v>41060</c:v>
                </c:pt>
                <c:pt idx="3231">
                  <c:v>41061</c:v>
                </c:pt>
                <c:pt idx="3232">
                  <c:v>41064</c:v>
                </c:pt>
                <c:pt idx="3233">
                  <c:v>41065</c:v>
                </c:pt>
                <c:pt idx="3234">
                  <c:v>41066</c:v>
                </c:pt>
                <c:pt idx="3235">
                  <c:v>41067</c:v>
                </c:pt>
                <c:pt idx="3236">
                  <c:v>41068</c:v>
                </c:pt>
                <c:pt idx="3237">
                  <c:v>41071</c:v>
                </c:pt>
                <c:pt idx="3238">
                  <c:v>41072</c:v>
                </c:pt>
                <c:pt idx="3239">
                  <c:v>41073</c:v>
                </c:pt>
                <c:pt idx="3240">
                  <c:v>41074</c:v>
                </c:pt>
                <c:pt idx="3241">
                  <c:v>41075</c:v>
                </c:pt>
                <c:pt idx="3242">
                  <c:v>41078</c:v>
                </c:pt>
                <c:pt idx="3243">
                  <c:v>41079</c:v>
                </c:pt>
                <c:pt idx="3244">
                  <c:v>41080</c:v>
                </c:pt>
                <c:pt idx="3245">
                  <c:v>41081</c:v>
                </c:pt>
                <c:pt idx="3246">
                  <c:v>41082</c:v>
                </c:pt>
                <c:pt idx="3247">
                  <c:v>41085</c:v>
                </c:pt>
                <c:pt idx="3248">
                  <c:v>41086</c:v>
                </c:pt>
                <c:pt idx="3249">
                  <c:v>41087</c:v>
                </c:pt>
                <c:pt idx="3250">
                  <c:v>41088</c:v>
                </c:pt>
                <c:pt idx="3251">
                  <c:v>41089</c:v>
                </c:pt>
                <c:pt idx="3252">
                  <c:v>41092</c:v>
                </c:pt>
                <c:pt idx="3253">
                  <c:v>41093</c:v>
                </c:pt>
                <c:pt idx="3254">
                  <c:v>41095</c:v>
                </c:pt>
                <c:pt idx="3255">
                  <c:v>41096</c:v>
                </c:pt>
                <c:pt idx="3256">
                  <c:v>41099</c:v>
                </c:pt>
                <c:pt idx="3257">
                  <c:v>41100</c:v>
                </c:pt>
                <c:pt idx="3258">
                  <c:v>41101</c:v>
                </c:pt>
                <c:pt idx="3259">
                  <c:v>41102</c:v>
                </c:pt>
                <c:pt idx="3260">
                  <c:v>41103</c:v>
                </c:pt>
                <c:pt idx="3261">
                  <c:v>41106</c:v>
                </c:pt>
                <c:pt idx="3262">
                  <c:v>41107</c:v>
                </c:pt>
                <c:pt idx="3263">
                  <c:v>41108</c:v>
                </c:pt>
                <c:pt idx="3264">
                  <c:v>41109</c:v>
                </c:pt>
                <c:pt idx="3265">
                  <c:v>41110</c:v>
                </c:pt>
                <c:pt idx="3266">
                  <c:v>41113</c:v>
                </c:pt>
                <c:pt idx="3267">
                  <c:v>41114</c:v>
                </c:pt>
                <c:pt idx="3268">
                  <c:v>41115</c:v>
                </c:pt>
                <c:pt idx="3269">
                  <c:v>41116</c:v>
                </c:pt>
                <c:pt idx="3270">
                  <c:v>41117</c:v>
                </c:pt>
                <c:pt idx="3271">
                  <c:v>41120</c:v>
                </c:pt>
                <c:pt idx="3272">
                  <c:v>41121</c:v>
                </c:pt>
                <c:pt idx="3273">
                  <c:v>41122</c:v>
                </c:pt>
                <c:pt idx="3274">
                  <c:v>41123</c:v>
                </c:pt>
                <c:pt idx="3275">
                  <c:v>41124</c:v>
                </c:pt>
                <c:pt idx="3276">
                  <c:v>41127</c:v>
                </c:pt>
                <c:pt idx="3277">
                  <c:v>41128</c:v>
                </c:pt>
                <c:pt idx="3278">
                  <c:v>41129</c:v>
                </c:pt>
                <c:pt idx="3279">
                  <c:v>41130</c:v>
                </c:pt>
                <c:pt idx="3280">
                  <c:v>41131</c:v>
                </c:pt>
                <c:pt idx="3281">
                  <c:v>41134</c:v>
                </c:pt>
                <c:pt idx="3282">
                  <c:v>41135</c:v>
                </c:pt>
                <c:pt idx="3283">
                  <c:v>41136</c:v>
                </c:pt>
                <c:pt idx="3284">
                  <c:v>41137</c:v>
                </c:pt>
                <c:pt idx="3285">
                  <c:v>41138</c:v>
                </c:pt>
                <c:pt idx="3286">
                  <c:v>41141</c:v>
                </c:pt>
                <c:pt idx="3287">
                  <c:v>41142</c:v>
                </c:pt>
                <c:pt idx="3288">
                  <c:v>41143</c:v>
                </c:pt>
                <c:pt idx="3289">
                  <c:v>41144</c:v>
                </c:pt>
                <c:pt idx="3290">
                  <c:v>41145</c:v>
                </c:pt>
                <c:pt idx="3291">
                  <c:v>41148</c:v>
                </c:pt>
                <c:pt idx="3292">
                  <c:v>41149</c:v>
                </c:pt>
                <c:pt idx="3293">
                  <c:v>41150</c:v>
                </c:pt>
                <c:pt idx="3294">
                  <c:v>41151</c:v>
                </c:pt>
                <c:pt idx="3295">
                  <c:v>41152</c:v>
                </c:pt>
                <c:pt idx="3296">
                  <c:v>41156</c:v>
                </c:pt>
                <c:pt idx="3297">
                  <c:v>41157</c:v>
                </c:pt>
                <c:pt idx="3298">
                  <c:v>41158</c:v>
                </c:pt>
                <c:pt idx="3299">
                  <c:v>41159</c:v>
                </c:pt>
                <c:pt idx="3300">
                  <c:v>41162</c:v>
                </c:pt>
                <c:pt idx="3301">
                  <c:v>41163</c:v>
                </c:pt>
                <c:pt idx="3302">
                  <c:v>41164</c:v>
                </c:pt>
                <c:pt idx="3303">
                  <c:v>41165</c:v>
                </c:pt>
                <c:pt idx="3304">
                  <c:v>41166</c:v>
                </c:pt>
                <c:pt idx="3305">
                  <c:v>41169</c:v>
                </c:pt>
                <c:pt idx="3306">
                  <c:v>41170</c:v>
                </c:pt>
                <c:pt idx="3307">
                  <c:v>41171</c:v>
                </c:pt>
                <c:pt idx="3308">
                  <c:v>41172</c:v>
                </c:pt>
                <c:pt idx="3309">
                  <c:v>41173</c:v>
                </c:pt>
                <c:pt idx="3310">
                  <c:v>41176</c:v>
                </c:pt>
                <c:pt idx="3311">
                  <c:v>41177</c:v>
                </c:pt>
                <c:pt idx="3312">
                  <c:v>41178</c:v>
                </c:pt>
                <c:pt idx="3313">
                  <c:v>41179</c:v>
                </c:pt>
                <c:pt idx="3314">
                  <c:v>41180</c:v>
                </c:pt>
                <c:pt idx="3315">
                  <c:v>41183</c:v>
                </c:pt>
                <c:pt idx="3316">
                  <c:v>41184</c:v>
                </c:pt>
                <c:pt idx="3317">
                  <c:v>41185</c:v>
                </c:pt>
                <c:pt idx="3318">
                  <c:v>41186</c:v>
                </c:pt>
                <c:pt idx="3319">
                  <c:v>41187</c:v>
                </c:pt>
                <c:pt idx="3320">
                  <c:v>41191</c:v>
                </c:pt>
                <c:pt idx="3321">
                  <c:v>41192</c:v>
                </c:pt>
                <c:pt idx="3322">
                  <c:v>41193</c:v>
                </c:pt>
                <c:pt idx="3323">
                  <c:v>41194</c:v>
                </c:pt>
                <c:pt idx="3324">
                  <c:v>41197</c:v>
                </c:pt>
                <c:pt idx="3325">
                  <c:v>41198</c:v>
                </c:pt>
                <c:pt idx="3326">
                  <c:v>41199</c:v>
                </c:pt>
                <c:pt idx="3327">
                  <c:v>41200</c:v>
                </c:pt>
                <c:pt idx="3328">
                  <c:v>41201</c:v>
                </c:pt>
                <c:pt idx="3329">
                  <c:v>41204</c:v>
                </c:pt>
                <c:pt idx="3330">
                  <c:v>41205</c:v>
                </c:pt>
                <c:pt idx="3331">
                  <c:v>41206</c:v>
                </c:pt>
                <c:pt idx="3332">
                  <c:v>41207</c:v>
                </c:pt>
                <c:pt idx="3333">
                  <c:v>41208</c:v>
                </c:pt>
                <c:pt idx="3334">
                  <c:v>41211</c:v>
                </c:pt>
                <c:pt idx="3335">
                  <c:v>41213</c:v>
                </c:pt>
                <c:pt idx="3336">
                  <c:v>41214</c:v>
                </c:pt>
                <c:pt idx="3337">
                  <c:v>41215</c:v>
                </c:pt>
                <c:pt idx="3338">
                  <c:v>41218</c:v>
                </c:pt>
                <c:pt idx="3339">
                  <c:v>41219</c:v>
                </c:pt>
                <c:pt idx="3340">
                  <c:v>41220</c:v>
                </c:pt>
                <c:pt idx="3341">
                  <c:v>41221</c:v>
                </c:pt>
                <c:pt idx="3342">
                  <c:v>41222</c:v>
                </c:pt>
                <c:pt idx="3343">
                  <c:v>41226</c:v>
                </c:pt>
                <c:pt idx="3344">
                  <c:v>41227</c:v>
                </c:pt>
                <c:pt idx="3345">
                  <c:v>41228</c:v>
                </c:pt>
                <c:pt idx="3346">
                  <c:v>41229</c:v>
                </c:pt>
                <c:pt idx="3347">
                  <c:v>41232</c:v>
                </c:pt>
                <c:pt idx="3348">
                  <c:v>41233</c:v>
                </c:pt>
                <c:pt idx="3349">
                  <c:v>41234</c:v>
                </c:pt>
                <c:pt idx="3350">
                  <c:v>41236</c:v>
                </c:pt>
                <c:pt idx="3351">
                  <c:v>41239</c:v>
                </c:pt>
                <c:pt idx="3352">
                  <c:v>41240</c:v>
                </c:pt>
                <c:pt idx="3353">
                  <c:v>41241</c:v>
                </c:pt>
                <c:pt idx="3354">
                  <c:v>41242</c:v>
                </c:pt>
                <c:pt idx="3355">
                  <c:v>41243</c:v>
                </c:pt>
                <c:pt idx="3356">
                  <c:v>41246</c:v>
                </c:pt>
                <c:pt idx="3357">
                  <c:v>41247</c:v>
                </c:pt>
                <c:pt idx="3358">
                  <c:v>41248</c:v>
                </c:pt>
                <c:pt idx="3359">
                  <c:v>41249</c:v>
                </c:pt>
                <c:pt idx="3360">
                  <c:v>41250</c:v>
                </c:pt>
                <c:pt idx="3361">
                  <c:v>41253</c:v>
                </c:pt>
                <c:pt idx="3362">
                  <c:v>41254</c:v>
                </c:pt>
                <c:pt idx="3363">
                  <c:v>41255</c:v>
                </c:pt>
                <c:pt idx="3364">
                  <c:v>41256</c:v>
                </c:pt>
                <c:pt idx="3365">
                  <c:v>41257</c:v>
                </c:pt>
                <c:pt idx="3366">
                  <c:v>41260</c:v>
                </c:pt>
                <c:pt idx="3367">
                  <c:v>41261</c:v>
                </c:pt>
                <c:pt idx="3368">
                  <c:v>41262</c:v>
                </c:pt>
                <c:pt idx="3369">
                  <c:v>41263</c:v>
                </c:pt>
                <c:pt idx="3370">
                  <c:v>41264</c:v>
                </c:pt>
                <c:pt idx="3371">
                  <c:v>41267</c:v>
                </c:pt>
                <c:pt idx="3372">
                  <c:v>41268</c:v>
                </c:pt>
                <c:pt idx="3373">
                  <c:v>41269</c:v>
                </c:pt>
                <c:pt idx="3374">
                  <c:v>41270</c:v>
                </c:pt>
                <c:pt idx="3375">
                  <c:v>41271</c:v>
                </c:pt>
                <c:pt idx="3376">
                  <c:v>41274</c:v>
                </c:pt>
                <c:pt idx="3377">
                  <c:v>41276</c:v>
                </c:pt>
                <c:pt idx="3378">
                  <c:v>41277</c:v>
                </c:pt>
                <c:pt idx="3379">
                  <c:v>41278</c:v>
                </c:pt>
                <c:pt idx="3380">
                  <c:v>41281</c:v>
                </c:pt>
                <c:pt idx="3381">
                  <c:v>41282</c:v>
                </c:pt>
                <c:pt idx="3382">
                  <c:v>41283</c:v>
                </c:pt>
                <c:pt idx="3383">
                  <c:v>41284</c:v>
                </c:pt>
                <c:pt idx="3384">
                  <c:v>41285</c:v>
                </c:pt>
                <c:pt idx="3385">
                  <c:v>41288</c:v>
                </c:pt>
                <c:pt idx="3386">
                  <c:v>41289</c:v>
                </c:pt>
                <c:pt idx="3387">
                  <c:v>41290</c:v>
                </c:pt>
                <c:pt idx="3388">
                  <c:v>41291</c:v>
                </c:pt>
                <c:pt idx="3389">
                  <c:v>41292</c:v>
                </c:pt>
                <c:pt idx="3390">
                  <c:v>41296</c:v>
                </c:pt>
                <c:pt idx="3391">
                  <c:v>41297</c:v>
                </c:pt>
                <c:pt idx="3392">
                  <c:v>41298</c:v>
                </c:pt>
                <c:pt idx="3393">
                  <c:v>41299</c:v>
                </c:pt>
                <c:pt idx="3394">
                  <c:v>41302</c:v>
                </c:pt>
                <c:pt idx="3395">
                  <c:v>41303</c:v>
                </c:pt>
                <c:pt idx="3396">
                  <c:v>41304</c:v>
                </c:pt>
                <c:pt idx="3397">
                  <c:v>41305</c:v>
                </c:pt>
                <c:pt idx="3398">
                  <c:v>41306</c:v>
                </c:pt>
                <c:pt idx="3399">
                  <c:v>41309</c:v>
                </c:pt>
                <c:pt idx="3400">
                  <c:v>41310</c:v>
                </c:pt>
                <c:pt idx="3401">
                  <c:v>41311</c:v>
                </c:pt>
                <c:pt idx="3402">
                  <c:v>41312</c:v>
                </c:pt>
                <c:pt idx="3403">
                  <c:v>41313</c:v>
                </c:pt>
                <c:pt idx="3404">
                  <c:v>41316</c:v>
                </c:pt>
                <c:pt idx="3405">
                  <c:v>41317</c:v>
                </c:pt>
                <c:pt idx="3406">
                  <c:v>41318</c:v>
                </c:pt>
                <c:pt idx="3407">
                  <c:v>41319</c:v>
                </c:pt>
                <c:pt idx="3408">
                  <c:v>41320</c:v>
                </c:pt>
                <c:pt idx="3409">
                  <c:v>41324</c:v>
                </c:pt>
                <c:pt idx="3410">
                  <c:v>41325</c:v>
                </c:pt>
                <c:pt idx="3411">
                  <c:v>41326</c:v>
                </c:pt>
                <c:pt idx="3412">
                  <c:v>41327</c:v>
                </c:pt>
                <c:pt idx="3413">
                  <c:v>41330</c:v>
                </c:pt>
                <c:pt idx="3414">
                  <c:v>41331</c:v>
                </c:pt>
                <c:pt idx="3415">
                  <c:v>41332</c:v>
                </c:pt>
                <c:pt idx="3416">
                  <c:v>41333</c:v>
                </c:pt>
                <c:pt idx="3417">
                  <c:v>41334</c:v>
                </c:pt>
                <c:pt idx="3418">
                  <c:v>41337</c:v>
                </c:pt>
                <c:pt idx="3419">
                  <c:v>41338</c:v>
                </c:pt>
                <c:pt idx="3420">
                  <c:v>41339</c:v>
                </c:pt>
                <c:pt idx="3421">
                  <c:v>41340</c:v>
                </c:pt>
                <c:pt idx="3422">
                  <c:v>41341</c:v>
                </c:pt>
                <c:pt idx="3423">
                  <c:v>41344</c:v>
                </c:pt>
                <c:pt idx="3424">
                  <c:v>41345</c:v>
                </c:pt>
                <c:pt idx="3425">
                  <c:v>41346</c:v>
                </c:pt>
                <c:pt idx="3426">
                  <c:v>41347</c:v>
                </c:pt>
                <c:pt idx="3427">
                  <c:v>41348</c:v>
                </c:pt>
                <c:pt idx="3428">
                  <c:v>41351</c:v>
                </c:pt>
                <c:pt idx="3429">
                  <c:v>41352</c:v>
                </c:pt>
                <c:pt idx="3430">
                  <c:v>41353</c:v>
                </c:pt>
                <c:pt idx="3431">
                  <c:v>41354</c:v>
                </c:pt>
                <c:pt idx="3432">
                  <c:v>41355</c:v>
                </c:pt>
                <c:pt idx="3433">
                  <c:v>41358</c:v>
                </c:pt>
                <c:pt idx="3434">
                  <c:v>41359</c:v>
                </c:pt>
                <c:pt idx="3435">
                  <c:v>41360</c:v>
                </c:pt>
                <c:pt idx="3436">
                  <c:v>41361</c:v>
                </c:pt>
                <c:pt idx="3437">
                  <c:v>41362</c:v>
                </c:pt>
                <c:pt idx="3438">
                  <c:v>41365</c:v>
                </c:pt>
                <c:pt idx="3439">
                  <c:v>41366</c:v>
                </c:pt>
                <c:pt idx="3440">
                  <c:v>41367</c:v>
                </c:pt>
                <c:pt idx="3441">
                  <c:v>41368</c:v>
                </c:pt>
                <c:pt idx="3442">
                  <c:v>41369</c:v>
                </c:pt>
                <c:pt idx="3443">
                  <c:v>41372</c:v>
                </c:pt>
                <c:pt idx="3444">
                  <c:v>41373</c:v>
                </c:pt>
                <c:pt idx="3445">
                  <c:v>41374</c:v>
                </c:pt>
                <c:pt idx="3446">
                  <c:v>41375</c:v>
                </c:pt>
                <c:pt idx="3447">
                  <c:v>41376</c:v>
                </c:pt>
                <c:pt idx="3448">
                  <c:v>41379</c:v>
                </c:pt>
                <c:pt idx="3449">
                  <c:v>41380</c:v>
                </c:pt>
                <c:pt idx="3450">
                  <c:v>41381</c:v>
                </c:pt>
                <c:pt idx="3451">
                  <c:v>41382</c:v>
                </c:pt>
                <c:pt idx="3452">
                  <c:v>41383</c:v>
                </c:pt>
                <c:pt idx="3453">
                  <c:v>41386</c:v>
                </c:pt>
                <c:pt idx="3454">
                  <c:v>41387</c:v>
                </c:pt>
                <c:pt idx="3455">
                  <c:v>41388</c:v>
                </c:pt>
                <c:pt idx="3456">
                  <c:v>41389</c:v>
                </c:pt>
                <c:pt idx="3457">
                  <c:v>41390</c:v>
                </c:pt>
                <c:pt idx="3458">
                  <c:v>41393</c:v>
                </c:pt>
                <c:pt idx="3459">
                  <c:v>41394</c:v>
                </c:pt>
                <c:pt idx="3460">
                  <c:v>41395</c:v>
                </c:pt>
                <c:pt idx="3461">
                  <c:v>41396</c:v>
                </c:pt>
                <c:pt idx="3462">
                  <c:v>41397</c:v>
                </c:pt>
                <c:pt idx="3463">
                  <c:v>41400</c:v>
                </c:pt>
                <c:pt idx="3464">
                  <c:v>41401</c:v>
                </c:pt>
                <c:pt idx="3465">
                  <c:v>41402</c:v>
                </c:pt>
                <c:pt idx="3466">
                  <c:v>41403</c:v>
                </c:pt>
                <c:pt idx="3467">
                  <c:v>41404</c:v>
                </c:pt>
                <c:pt idx="3468">
                  <c:v>41407</c:v>
                </c:pt>
                <c:pt idx="3469">
                  <c:v>41408</c:v>
                </c:pt>
                <c:pt idx="3470">
                  <c:v>41409</c:v>
                </c:pt>
                <c:pt idx="3471">
                  <c:v>41410</c:v>
                </c:pt>
                <c:pt idx="3472">
                  <c:v>41411</c:v>
                </c:pt>
                <c:pt idx="3473">
                  <c:v>41414</c:v>
                </c:pt>
                <c:pt idx="3474">
                  <c:v>41415</c:v>
                </c:pt>
                <c:pt idx="3475">
                  <c:v>41416</c:v>
                </c:pt>
                <c:pt idx="3476">
                  <c:v>41417</c:v>
                </c:pt>
                <c:pt idx="3477">
                  <c:v>41418</c:v>
                </c:pt>
                <c:pt idx="3478">
                  <c:v>41422</c:v>
                </c:pt>
                <c:pt idx="3479">
                  <c:v>41423</c:v>
                </c:pt>
                <c:pt idx="3480">
                  <c:v>41424</c:v>
                </c:pt>
                <c:pt idx="3481">
                  <c:v>41425</c:v>
                </c:pt>
                <c:pt idx="3482">
                  <c:v>41428</c:v>
                </c:pt>
                <c:pt idx="3483">
                  <c:v>41429</c:v>
                </c:pt>
                <c:pt idx="3484">
                  <c:v>41430</c:v>
                </c:pt>
                <c:pt idx="3485">
                  <c:v>41431</c:v>
                </c:pt>
                <c:pt idx="3486">
                  <c:v>41432</c:v>
                </c:pt>
                <c:pt idx="3487">
                  <c:v>41435</c:v>
                </c:pt>
                <c:pt idx="3488">
                  <c:v>41436</c:v>
                </c:pt>
                <c:pt idx="3489">
                  <c:v>41437</c:v>
                </c:pt>
                <c:pt idx="3490">
                  <c:v>41438</c:v>
                </c:pt>
                <c:pt idx="3491">
                  <c:v>41439</c:v>
                </c:pt>
                <c:pt idx="3492">
                  <c:v>41442</c:v>
                </c:pt>
                <c:pt idx="3493">
                  <c:v>41443</c:v>
                </c:pt>
                <c:pt idx="3494">
                  <c:v>41444</c:v>
                </c:pt>
                <c:pt idx="3495">
                  <c:v>41445</c:v>
                </c:pt>
                <c:pt idx="3496">
                  <c:v>41446</c:v>
                </c:pt>
                <c:pt idx="3497">
                  <c:v>41449</c:v>
                </c:pt>
                <c:pt idx="3498">
                  <c:v>41450</c:v>
                </c:pt>
                <c:pt idx="3499">
                  <c:v>41451</c:v>
                </c:pt>
                <c:pt idx="3500">
                  <c:v>41452</c:v>
                </c:pt>
                <c:pt idx="3501">
                  <c:v>41453</c:v>
                </c:pt>
                <c:pt idx="3502">
                  <c:v>41456</c:v>
                </c:pt>
                <c:pt idx="3503">
                  <c:v>41457</c:v>
                </c:pt>
                <c:pt idx="3504">
                  <c:v>41458</c:v>
                </c:pt>
                <c:pt idx="3505">
                  <c:v>41460</c:v>
                </c:pt>
                <c:pt idx="3506">
                  <c:v>41463</c:v>
                </c:pt>
                <c:pt idx="3507">
                  <c:v>41464</c:v>
                </c:pt>
                <c:pt idx="3508">
                  <c:v>41465</c:v>
                </c:pt>
                <c:pt idx="3509">
                  <c:v>41466</c:v>
                </c:pt>
                <c:pt idx="3510">
                  <c:v>41467</c:v>
                </c:pt>
                <c:pt idx="3511">
                  <c:v>41470</c:v>
                </c:pt>
                <c:pt idx="3512">
                  <c:v>41471</c:v>
                </c:pt>
                <c:pt idx="3513">
                  <c:v>41472</c:v>
                </c:pt>
                <c:pt idx="3514">
                  <c:v>41473</c:v>
                </c:pt>
                <c:pt idx="3515">
                  <c:v>41474</c:v>
                </c:pt>
                <c:pt idx="3516">
                  <c:v>41477</c:v>
                </c:pt>
                <c:pt idx="3517">
                  <c:v>41478</c:v>
                </c:pt>
                <c:pt idx="3518">
                  <c:v>41479</c:v>
                </c:pt>
                <c:pt idx="3519">
                  <c:v>41480</c:v>
                </c:pt>
                <c:pt idx="3520">
                  <c:v>41481</c:v>
                </c:pt>
                <c:pt idx="3521">
                  <c:v>41484</c:v>
                </c:pt>
                <c:pt idx="3522">
                  <c:v>41485</c:v>
                </c:pt>
                <c:pt idx="3523">
                  <c:v>41486</c:v>
                </c:pt>
                <c:pt idx="3524">
                  <c:v>41487</c:v>
                </c:pt>
                <c:pt idx="3525">
                  <c:v>41488</c:v>
                </c:pt>
                <c:pt idx="3526">
                  <c:v>41491</c:v>
                </c:pt>
                <c:pt idx="3527">
                  <c:v>41492</c:v>
                </c:pt>
                <c:pt idx="3528">
                  <c:v>41493</c:v>
                </c:pt>
                <c:pt idx="3529">
                  <c:v>41494</c:v>
                </c:pt>
                <c:pt idx="3530">
                  <c:v>41495</c:v>
                </c:pt>
                <c:pt idx="3531">
                  <c:v>41498</c:v>
                </c:pt>
                <c:pt idx="3532">
                  <c:v>41499</c:v>
                </c:pt>
                <c:pt idx="3533">
                  <c:v>41500</c:v>
                </c:pt>
                <c:pt idx="3534">
                  <c:v>41501</c:v>
                </c:pt>
                <c:pt idx="3535">
                  <c:v>41502</c:v>
                </c:pt>
                <c:pt idx="3536">
                  <c:v>41505</c:v>
                </c:pt>
                <c:pt idx="3537">
                  <c:v>41506</c:v>
                </c:pt>
                <c:pt idx="3538">
                  <c:v>41507</c:v>
                </c:pt>
                <c:pt idx="3539">
                  <c:v>41508</c:v>
                </c:pt>
                <c:pt idx="3540">
                  <c:v>41509</c:v>
                </c:pt>
                <c:pt idx="3541">
                  <c:v>41512</c:v>
                </c:pt>
                <c:pt idx="3542">
                  <c:v>41513</c:v>
                </c:pt>
                <c:pt idx="3543">
                  <c:v>41514</c:v>
                </c:pt>
                <c:pt idx="3544">
                  <c:v>41515</c:v>
                </c:pt>
                <c:pt idx="3545">
                  <c:v>41516</c:v>
                </c:pt>
                <c:pt idx="3546">
                  <c:v>41520</c:v>
                </c:pt>
                <c:pt idx="3547">
                  <c:v>41521</c:v>
                </c:pt>
                <c:pt idx="3548">
                  <c:v>41522</c:v>
                </c:pt>
                <c:pt idx="3549">
                  <c:v>41523</c:v>
                </c:pt>
                <c:pt idx="3550">
                  <c:v>41526</c:v>
                </c:pt>
                <c:pt idx="3551">
                  <c:v>41527</c:v>
                </c:pt>
                <c:pt idx="3552">
                  <c:v>41528</c:v>
                </c:pt>
                <c:pt idx="3553">
                  <c:v>41529</c:v>
                </c:pt>
                <c:pt idx="3554">
                  <c:v>41530</c:v>
                </c:pt>
                <c:pt idx="3555">
                  <c:v>41533</c:v>
                </c:pt>
                <c:pt idx="3556">
                  <c:v>41534</c:v>
                </c:pt>
                <c:pt idx="3557">
                  <c:v>41535</c:v>
                </c:pt>
                <c:pt idx="3558">
                  <c:v>41536</c:v>
                </c:pt>
                <c:pt idx="3559">
                  <c:v>41537</c:v>
                </c:pt>
                <c:pt idx="3560">
                  <c:v>41540</c:v>
                </c:pt>
                <c:pt idx="3561">
                  <c:v>41541</c:v>
                </c:pt>
                <c:pt idx="3562">
                  <c:v>41542</c:v>
                </c:pt>
                <c:pt idx="3563">
                  <c:v>41543</c:v>
                </c:pt>
                <c:pt idx="3564">
                  <c:v>41544</c:v>
                </c:pt>
                <c:pt idx="3565">
                  <c:v>41547</c:v>
                </c:pt>
                <c:pt idx="3566">
                  <c:v>41548</c:v>
                </c:pt>
                <c:pt idx="3567">
                  <c:v>41549</c:v>
                </c:pt>
                <c:pt idx="3568">
                  <c:v>41550</c:v>
                </c:pt>
                <c:pt idx="3569">
                  <c:v>41551</c:v>
                </c:pt>
                <c:pt idx="3570">
                  <c:v>41554</c:v>
                </c:pt>
                <c:pt idx="3571">
                  <c:v>41555</c:v>
                </c:pt>
                <c:pt idx="3572">
                  <c:v>41556</c:v>
                </c:pt>
                <c:pt idx="3573">
                  <c:v>41557</c:v>
                </c:pt>
                <c:pt idx="3574">
                  <c:v>41558</c:v>
                </c:pt>
                <c:pt idx="3575">
                  <c:v>41562</c:v>
                </c:pt>
                <c:pt idx="3576">
                  <c:v>41563</c:v>
                </c:pt>
                <c:pt idx="3577">
                  <c:v>41564</c:v>
                </c:pt>
                <c:pt idx="3578">
                  <c:v>41565</c:v>
                </c:pt>
                <c:pt idx="3579">
                  <c:v>41568</c:v>
                </c:pt>
                <c:pt idx="3580">
                  <c:v>41569</c:v>
                </c:pt>
                <c:pt idx="3581">
                  <c:v>41570</c:v>
                </c:pt>
                <c:pt idx="3582">
                  <c:v>41571</c:v>
                </c:pt>
                <c:pt idx="3583">
                  <c:v>41572</c:v>
                </c:pt>
                <c:pt idx="3584">
                  <c:v>41575</c:v>
                </c:pt>
                <c:pt idx="3585">
                  <c:v>41576</c:v>
                </c:pt>
                <c:pt idx="3586">
                  <c:v>41577</c:v>
                </c:pt>
                <c:pt idx="3587">
                  <c:v>41578</c:v>
                </c:pt>
                <c:pt idx="3588">
                  <c:v>41579</c:v>
                </c:pt>
                <c:pt idx="3589">
                  <c:v>41582</c:v>
                </c:pt>
                <c:pt idx="3590">
                  <c:v>41583</c:v>
                </c:pt>
                <c:pt idx="3591">
                  <c:v>41584</c:v>
                </c:pt>
                <c:pt idx="3592">
                  <c:v>41585</c:v>
                </c:pt>
                <c:pt idx="3593">
                  <c:v>41586</c:v>
                </c:pt>
                <c:pt idx="3594">
                  <c:v>41589</c:v>
                </c:pt>
                <c:pt idx="3595">
                  <c:v>41590</c:v>
                </c:pt>
                <c:pt idx="3596">
                  <c:v>41591</c:v>
                </c:pt>
                <c:pt idx="3597">
                  <c:v>41592</c:v>
                </c:pt>
                <c:pt idx="3598">
                  <c:v>41593</c:v>
                </c:pt>
                <c:pt idx="3599">
                  <c:v>41596</c:v>
                </c:pt>
                <c:pt idx="3600">
                  <c:v>41597</c:v>
                </c:pt>
                <c:pt idx="3601">
                  <c:v>41598</c:v>
                </c:pt>
                <c:pt idx="3602">
                  <c:v>41599</c:v>
                </c:pt>
                <c:pt idx="3603">
                  <c:v>41600</c:v>
                </c:pt>
                <c:pt idx="3604">
                  <c:v>41603</c:v>
                </c:pt>
                <c:pt idx="3605">
                  <c:v>41604</c:v>
                </c:pt>
                <c:pt idx="3606">
                  <c:v>41605</c:v>
                </c:pt>
                <c:pt idx="3607">
                  <c:v>41606</c:v>
                </c:pt>
                <c:pt idx="3608">
                  <c:v>41607</c:v>
                </c:pt>
                <c:pt idx="3609">
                  <c:v>41610</c:v>
                </c:pt>
                <c:pt idx="3610">
                  <c:v>41611</c:v>
                </c:pt>
                <c:pt idx="3611">
                  <c:v>41612</c:v>
                </c:pt>
                <c:pt idx="3612">
                  <c:v>41613</c:v>
                </c:pt>
                <c:pt idx="3613">
                  <c:v>41614</c:v>
                </c:pt>
                <c:pt idx="3614">
                  <c:v>41617</c:v>
                </c:pt>
                <c:pt idx="3615">
                  <c:v>41618</c:v>
                </c:pt>
                <c:pt idx="3616">
                  <c:v>41619</c:v>
                </c:pt>
                <c:pt idx="3617">
                  <c:v>41620</c:v>
                </c:pt>
                <c:pt idx="3618">
                  <c:v>41621</c:v>
                </c:pt>
                <c:pt idx="3619">
                  <c:v>41624</c:v>
                </c:pt>
                <c:pt idx="3620">
                  <c:v>41625</c:v>
                </c:pt>
                <c:pt idx="3621">
                  <c:v>41626</c:v>
                </c:pt>
                <c:pt idx="3622">
                  <c:v>41627</c:v>
                </c:pt>
                <c:pt idx="3623">
                  <c:v>41628</c:v>
                </c:pt>
                <c:pt idx="3624">
                  <c:v>41631</c:v>
                </c:pt>
                <c:pt idx="3625">
                  <c:v>41632</c:v>
                </c:pt>
                <c:pt idx="3626">
                  <c:v>41633</c:v>
                </c:pt>
                <c:pt idx="3627">
                  <c:v>41634</c:v>
                </c:pt>
                <c:pt idx="3628">
                  <c:v>41635</c:v>
                </c:pt>
                <c:pt idx="3629">
                  <c:v>41638</c:v>
                </c:pt>
                <c:pt idx="3630">
                  <c:v>41639</c:v>
                </c:pt>
                <c:pt idx="3631">
                  <c:v>41640</c:v>
                </c:pt>
                <c:pt idx="3632">
                  <c:v>41641</c:v>
                </c:pt>
                <c:pt idx="3633">
                  <c:v>41642</c:v>
                </c:pt>
                <c:pt idx="3634">
                  <c:v>41645</c:v>
                </c:pt>
                <c:pt idx="3635">
                  <c:v>41646</c:v>
                </c:pt>
                <c:pt idx="3636">
                  <c:v>41647</c:v>
                </c:pt>
                <c:pt idx="3637">
                  <c:v>41648</c:v>
                </c:pt>
                <c:pt idx="3638">
                  <c:v>41649</c:v>
                </c:pt>
                <c:pt idx="3639">
                  <c:v>41652</c:v>
                </c:pt>
                <c:pt idx="3640">
                  <c:v>41653</c:v>
                </c:pt>
                <c:pt idx="3641">
                  <c:v>41654</c:v>
                </c:pt>
                <c:pt idx="3642">
                  <c:v>41655</c:v>
                </c:pt>
                <c:pt idx="3643">
                  <c:v>41656</c:v>
                </c:pt>
                <c:pt idx="3644">
                  <c:v>41659</c:v>
                </c:pt>
                <c:pt idx="3645">
                  <c:v>41660</c:v>
                </c:pt>
                <c:pt idx="3646">
                  <c:v>41661</c:v>
                </c:pt>
                <c:pt idx="3647">
                  <c:v>41662</c:v>
                </c:pt>
                <c:pt idx="3648">
                  <c:v>41663</c:v>
                </c:pt>
                <c:pt idx="3649">
                  <c:v>41666</c:v>
                </c:pt>
                <c:pt idx="3650">
                  <c:v>41667</c:v>
                </c:pt>
                <c:pt idx="3651">
                  <c:v>41668</c:v>
                </c:pt>
                <c:pt idx="3652">
                  <c:v>41669</c:v>
                </c:pt>
                <c:pt idx="3653">
                  <c:v>41670</c:v>
                </c:pt>
                <c:pt idx="3654">
                  <c:v>41673</c:v>
                </c:pt>
                <c:pt idx="3655">
                  <c:v>41674</c:v>
                </c:pt>
                <c:pt idx="3656">
                  <c:v>41675</c:v>
                </c:pt>
                <c:pt idx="3657">
                  <c:v>41676</c:v>
                </c:pt>
                <c:pt idx="3658">
                  <c:v>41677</c:v>
                </c:pt>
                <c:pt idx="3659">
                  <c:v>41680</c:v>
                </c:pt>
                <c:pt idx="3660">
                  <c:v>41681</c:v>
                </c:pt>
                <c:pt idx="3661">
                  <c:v>41682</c:v>
                </c:pt>
                <c:pt idx="3662">
                  <c:v>41683</c:v>
                </c:pt>
                <c:pt idx="3663">
                  <c:v>41684</c:v>
                </c:pt>
                <c:pt idx="3664">
                  <c:v>41687</c:v>
                </c:pt>
                <c:pt idx="3665">
                  <c:v>41688</c:v>
                </c:pt>
                <c:pt idx="3666">
                  <c:v>41689</c:v>
                </c:pt>
                <c:pt idx="3667">
                  <c:v>41690</c:v>
                </c:pt>
                <c:pt idx="3668">
                  <c:v>41691</c:v>
                </c:pt>
                <c:pt idx="3669">
                  <c:v>41694</c:v>
                </c:pt>
                <c:pt idx="3670">
                  <c:v>41695</c:v>
                </c:pt>
                <c:pt idx="3671">
                  <c:v>41696</c:v>
                </c:pt>
                <c:pt idx="3672">
                  <c:v>41697</c:v>
                </c:pt>
                <c:pt idx="3673">
                  <c:v>41698</c:v>
                </c:pt>
                <c:pt idx="3674">
                  <c:v>41701</c:v>
                </c:pt>
                <c:pt idx="3675">
                  <c:v>41702</c:v>
                </c:pt>
                <c:pt idx="3676">
                  <c:v>41703</c:v>
                </c:pt>
                <c:pt idx="3677">
                  <c:v>41704</c:v>
                </c:pt>
                <c:pt idx="3678">
                  <c:v>41705</c:v>
                </c:pt>
                <c:pt idx="3679">
                  <c:v>41708</c:v>
                </c:pt>
                <c:pt idx="3680">
                  <c:v>41709</c:v>
                </c:pt>
                <c:pt idx="3681">
                  <c:v>41710</c:v>
                </c:pt>
                <c:pt idx="3682">
                  <c:v>41711</c:v>
                </c:pt>
                <c:pt idx="3683">
                  <c:v>41712</c:v>
                </c:pt>
                <c:pt idx="3684">
                  <c:v>41715</c:v>
                </c:pt>
                <c:pt idx="3685">
                  <c:v>41716</c:v>
                </c:pt>
                <c:pt idx="3686">
                  <c:v>41717</c:v>
                </c:pt>
                <c:pt idx="3687">
                  <c:v>41718</c:v>
                </c:pt>
                <c:pt idx="3688">
                  <c:v>41719</c:v>
                </c:pt>
                <c:pt idx="3689">
                  <c:v>41722</c:v>
                </c:pt>
                <c:pt idx="3690">
                  <c:v>41723</c:v>
                </c:pt>
                <c:pt idx="3691">
                  <c:v>41724</c:v>
                </c:pt>
                <c:pt idx="3692">
                  <c:v>41725</c:v>
                </c:pt>
                <c:pt idx="3693">
                  <c:v>41726</c:v>
                </c:pt>
                <c:pt idx="3694">
                  <c:v>41729</c:v>
                </c:pt>
                <c:pt idx="3695">
                  <c:v>41730</c:v>
                </c:pt>
                <c:pt idx="3696">
                  <c:v>41731</c:v>
                </c:pt>
                <c:pt idx="3697">
                  <c:v>41732</c:v>
                </c:pt>
                <c:pt idx="3698">
                  <c:v>41733</c:v>
                </c:pt>
                <c:pt idx="3699">
                  <c:v>41736</c:v>
                </c:pt>
                <c:pt idx="3700">
                  <c:v>41737</c:v>
                </c:pt>
                <c:pt idx="3701">
                  <c:v>41738</c:v>
                </c:pt>
                <c:pt idx="3702">
                  <c:v>41739</c:v>
                </c:pt>
                <c:pt idx="3703">
                  <c:v>41740</c:v>
                </c:pt>
                <c:pt idx="3704">
                  <c:v>41743</c:v>
                </c:pt>
                <c:pt idx="3705">
                  <c:v>41744</c:v>
                </c:pt>
                <c:pt idx="3706">
                  <c:v>41745</c:v>
                </c:pt>
                <c:pt idx="3707">
                  <c:v>41746</c:v>
                </c:pt>
                <c:pt idx="3708">
                  <c:v>41747</c:v>
                </c:pt>
                <c:pt idx="3709">
                  <c:v>41750</c:v>
                </c:pt>
                <c:pt idx="3710">
                  <c:v>41751</c:v>
                </c:pt>
                <c:pt idx="3711">
                  <c:v>41752</c:v>
                </c:pt>
                <c:pt idx="3712">
                  <c:v>41753</c:v>
                </c:pt>
                <c:pt idx="3713">
                  <c:v>41754</c:v>
                </c:pt>
                <c:pt idx="3714">
                  <c:v>41757</c:v>
                </c:pt>
                <c:pt idx="3715">
                  <c:v>41758</c:v>
                </c:pt>
                <c:pt idx="3716">
                  <c:v>41759</c:v>
                </c:pt>
                <c:pt idx="3717">
                  <c:v>41760</c:v>
                </c:pt>
                <c:pt idx="3718">
                  <c:v>41761</c:v>
                </c:pt>
                <c:pt idx="3719">
                  <c:v>41764</c:v>
                </c:pt>
                <c:pt idx="3720">
                  <c:v>41765</c:v>
                </c:pt>
                <c:pt idx="3721">
                  <c:v>41766</c:v>
                </c:pt>
                <c:pt idx="3722">
                  <c:v>41767</c:v>
                </c:pt>
                <c:pt idx="3723">
                  <c:v>41768</c:v>
                </c:pt>
                <c:pt idx="3724">
                  <c:v>41771</c:v>
                </c:pt>
                <c:pt idx="3725">
                  <c:v>41772</c:v>
                </c:pt>
                <c:pt idx="3726">
                  <c:v>41773</c:v>
                </c:pt>
                <c:pt idx="3727">
                  <c:v>41774</c:v>
                </c:pt>
                <c:pt idx="3728">
                  <c:v>41775</c:v>
                </c:pt>
                <c:pt idx="3729">
                  <c:v>41778</c:v>
                </c:pt>
                <c:pt idx="3730">
                  <c:v>41779</c:v>
                </c:pt>
                <c:pt idx="3731">
                  <c:v>41780</c:v>
                </c:pt>
                <c:pt idx="3732">
                  <c:v>41781</c:v>
                </c:pt>
                <c:pt idx="3733">
                  <c:v>41782</c:v>
                </c:pt>
                <c:pt idx="3734">
                  <c:v>41785</c:v>
                </c:pt>
                <c:pt idx="3735">
                  <c:v>41786</c:v>
                </c:pt>
                <c:pt idx="3736">
                  <c:v>41787</c:v>
                </c:pt>
                <c:pt idx="3737">
                  <c:v>41788</c:v>
                </c:pt>
                <c:pt idx="3738">
                  <c:v>41789</c:v>
                </c:pt>
                <c:pt idx="3739">
                  <c:v>41792</c:v>
                </c:pt>
                <c:pt idx="3740">
                  <c:v>41793</c:v>
                </c:pt>
                <c:pt idx="3741">
                  <c:v>41794</c:v>
                </c:pt>
                <c:pt idx="3742">
                  <c:v>41795</c:v>
                </c:pt>
                <c:pt idx="3743">
                  <c:v>41796</c:v>
                </c:pt>
                <c:pt idx="3744">
                  <c:v>41799</c:v>
                </c:pt>
                <c:pt idx="3745">
                  <c:v>41800</c:v>
                </c:pt>
                <c:pt idx="3746">
                  <c:v>41801</c:v>
                </c:pt>
                <c:pt idx="3747">
                  <c:v>41802</c:v>
                </c:pt>
                <c:pt idx="3748">
                  <c:v>41803</c:v>
                </c:pt>
                <c:pt idx="3749">
                  <c:v>41806</c:v>
                </c:pt>
                <c:pt idx="3750">
                  <c:v>41807</c:v>
                </c:pt>
                <c:pt idx="3751">
                  <c:v>41808</c:v>
                </c:pt>
                <c:pt idx="3752">
                  <c:v>41809</c:v>
                </c:pt>
                <c:pt idx="3753">
                  <c:v>41810</c:v>
                </c:pt>
                <c:pt idx="3754">
                  <c:v>41813</c:v>
                </c:pt>
                <c:pt idx="3755">
                  <c:v>41814</c:v>
                </c:pt>
                <c:pt idx="3756">
                  <c:v>41815</c:v>
                </c:pt>
                <c:pt idx="3757">
                  <c:v>41816</c:v>
                </c:pt>
                <c:pt idx="3758">
                  <c:v>41817</c:v>
                </c:pt>
                <c:pt idx="3759">
                  <c:v>41820</c:v>
                </c:pt>
                <c:pt idx="3760">
                  <c:v>41821</c:v>
                </c:pt>
                <c:pt idx="3761">
                  <c:v>41822</c:v>
                </c:pt>
                <c:pt idx="3762">
                  <c:v>41823</c:v>
                </c:pt>
                <c:pt idx="3763">
                  <c:v>41824</c:v>
                </c:pt>
                <c:pt idx="3764">
                  <c:v>41827</c:v>
                </c:pt>
                <c:pt idx="3765">
                  <c:v>41828</c:v>
                </c:pt>
                <c:pt idx="3766">
                  <c:v>41829</c:v>
                </c:pt>
                <c:pt idx="3767">
                  <c:v>41830</c:v>
                </c:pt>
                <c:pt idx="3768">
                  <c:v>41831</c:v>
                </c:pt>
                <c:pt idx="3769">
                  <c:v>41834</c:v>
                </c:pt>
                <c:pt idx="3770">
                  <c:v>41835</c:v>
                </c:pt>
                <c:pt idx="3771">
                  <c:v>41836</c:v>
                </c:pt>
                <c:pt idx="3772">
                  <c:v>41837</c:v>
                </c:pt>
                <c:pt idx="3773">
                  <c:v>41838</c:v>
                </c:pt>
                <c:pt idx="3774">
                  <c:v>41841</c:v>
                </c:pt>
                <c:pt idx="3775">
                  <c:v>41842</c:v>
                </c:pt>
                <c:pt idx="3776">
                  <c:v>41843</c:v>
                </c:pt>
                <c:pt idx="3777">
                  <c:v>41844</c:v>
                </c:pt>
                <c:pt idx="3778">
                  <c:v>41845</c:v>
                </c:pt>
                <c:pt idx="3779">
                  <c:v>41848</c:v>
                </c:pt>
                <c:pt idx="3780">
                  <c:v>41849</c:v>
                </c:pt>
                <c:pt idx="3781">
                  <c:v>41850</c:v>
                </c:pt>
                <c:pt idx="3782">
                  <c:v>41851</c:v>
                </c:pt>
                <c:pt idx="3783">
                  <c:v>41852</c:v>
                </c:pt>
                <c:pt idx="3784">
                  <c:v>41855</c:v>
                </c:pt>
                <c:pt idx="3785">
                  <c:v>41856</c:v>
                </c:pt>
                <c:pt idx="3786">
                  <c:v>41857</c:v>
                </c:pt>
                <c:pt idx="3787">
                  <c:v>41858</c:v>
                </c:pt>
                <c:pt idx="3788">
                  <c:v>41859</c:v>
                </c:pt>
                <c:pt idx="3789">
                  <c:v>41862</c:v>
                </c:pt>
                <c:pt idx="3790">
                  <c:v>41863</c:v>
                </c:pt>
                <c:pt idx="3791">
                  <c:v>41864</c:v>
                </c:pt>
                <c:pt idx="3792">
                  <c:v>41865</c:v>
                </c:pt>
                <c:pt idx="3793">
                  <c:v>41866</c:v>
                </c:pt>
                <c:pt idx="3794">
                  <c:v>41869</c:v>
                </c:pt>
                <c:pt idx="3795">
                  <c:v>41870</c:v>
                </c:pt>
                <c:pt idx="3796">
                  <c:v>41871</c:v>
                </c:pt>
                <c:pt idx="3797">
                  <c:v>41872</c:v>
                </c:pt>
                <c:pt idx="3798">
                  <c:v>41873</c:v>
                </c:pt>
                <c:pt idx="3799">
                  <c:v>41876</c:v>
                </c:pt>
                <c:pt idx="3800">
                  <c:v>41877</c:v>
                </c:pt>
                <c:pt idx="3801">
                  <c:v>41878</c:v>
                </c:pt>
                <c:pt idx="3802">
                  <c:v>41879</c:v>
                </c:pt>
                <c:pt idx="3803">
                  <c:v>41880</c:v>
                </c:pt>
                <c:pt idx="3804">
                  <c:v>41884</c:v>
                </c:pt>
                <c:pt idx="3805">
                  <c:v>41885</c:v>
                </c:pt>
                <c:pt idx="3806">
                  <c:v>41886</c:v>
                </c:pt>
                <c:pt idx="3807">
                  <c:v>41887</c:v>
                </c:pt>
                <c:pt idx="3808">
                  <c:v>41890</c:v>
                </c:pt>
                <c:pt idx="3809">
                  <c:v>41891</c:v>
                </c:pt>
                <c:pt idx="3810">
                  <c:v>41892</c:v>
                </c:pt>
                <c:pt idx="3811">
                  <c:v>41893</c:v>
                </c:pt>
                <c:pt idx="3812">
                  <c:v>41894</c:v>
                </c:pt>
                <c:pt idx="3813">
                  <c:v>41897</c:v>
                </c:pt>
                <c:pt idx="3814">
                  <c:v>41898</c:v>
                </c:pt>
                <c:pt idx="3815">
                  <c:v>41899</c:v>
                </c:pt>
                <c:pt idx="3816">
                  <c:v>41900</c:v>
                </c:pt>
                <c:pt idx="3817">
                  <c:v>41901</c:v>
                </c:pt>
                <c:pt idx="3818">
                  <c:v>41904</c:v>
                </c:pt>
                <c:pt idx="3819">
                  <c:v>41905</c:v>
                </c:pt>
                <c:pt idx="3820">
                  <c:v>41906</c:v>
                </c:pt>
                <c:pt idx="3821">
                  <c:v>41907</c:v>
                </c:pt>
                <c:pt idx="3822">
                  <c:v>41908</c:v>
                </c:pt>
                <c:pt idx="3823">
                  <c:v>41911</c:v>
                </c:pt>
                <c:pt idx="3824">
                  <c:v>41912</c:v>
                </c:pt>
                <c:pt idx="3825">
                  <c:v>41913</c:v>
                </c:pt>
                <c:pt idx="3826">
                  <c:v>41914</c:v>
                </c:pt>
                <c:pt idx="3827">
                  <c:v>41915</c:v>
                </c:pt>
                <c:pt idx="3828">
                  <c:v>41918</c:v>
                </c:pt>
                <c:pt idx="3829">
                  <c:v>41919</c:v>
                </c:pt>
                <c:pt idx="3830">
                  <c:v>41920</c:v>
                </c:pt>
                <c:pt idx="3831">
                  <c:v>41921</c:v>
                </c:pt>
                <c:pt idx="3832">
                  <c:v>41922</c:v>
                </c:pt>
                <c:pt idx="3833">
                  <c:v>41926</c:v>
                </c:pt>
                <c:pt idx="3834">
                  <c:v>41927</c:v>
                </c:pt>
                <c:pt idx="3835">
                  <c:v>41928</c:v>
                </c:pt>
                <c:pt idx="3836">
                  <c:v>41929</c:v>
                </c:pt>
                <c:pt idx="3837">
                  <c:v>41932</c:v>
                </c:pt>
                <c:pt idx="3838">
                  <c:v>41933</c:v>
                </c:pt>
                <c:pt idx="3839">
                  <c:v>41934</c:v>
                </c:pt>
                <c:pt idx="3840">
                  <c:v>41935</c:v>
                </c:pt>
                <c:pt idx="3841">
                  <c:v>41936</c:v>
                </c:pt>
                <c:pt idx="3842">
                  <c:v>41939</c:v>
                </c:pt>
                <c:pt idx="3843">
                  <c:v>41940</c:v>
                </c:pt>
                <c:pt idx="3844">
                  <c:v>41941</c:v>
                </c:pt>
                <c:pt idx="3845">
                  <c:v>41942</c:v>
                </c:pt>
                <c:pt idx="3846">
                  <c:v>41943</c:v>
                </c:pt>
                <c:pt idx="3847">
                  <c:v>41946</c:v>
                </c:pt>
                <c:pt idx="3848">
                  <c:v>41947</c:v>
                </c:pt>
                <c:pt idx="3849">
                  <c:v>41948</c:v>
                </c:pt>
                <c:pt idx="3850">
                  <c:v>41949</c:v>
                </c:pt>
                <c:pt idx="3851">
                  <c:v>41950</c:v>
                </c:pt>
                <c:pt idx="3852">
                  <c:v>41953</c:v>
                </c:pt>
                <c:pt idx="3853">
                  <c:v>41955</c:v>
                </c:pt>
                <c:pt idx="3854">
                  <c:v>41956</c:v>
                </c:pt>
                <c:pt idx="3855">
                  <c:v>41957</c:v>
                </c:pt>
                <c:pt idx="3856">
                  <c:v>41960</c:v>
                </c:pt>
                <c:pt idx="3857">
                  <c:v>41961</c:v>
                </c:pt>
                <c:pt idx="3858">
                  <c:v>41962</c:v>
                </c:pt>
                <c:pt idx="3859">
                  <c:v>41963</c:v>
                </c:pt>
                <c:pt idx="3860">
                  <c:v>41964</c:v>
                </c:pt>
                <c:pt idx="3861">
                  <c:v>41967</c:v>
                </c:pt>
                <c:pt idx="3862">
                  <c:v>41968</c:v>
                </c:pt>
                <c:pt idx="3863">
                  <c:v>41969</c:v>
                </c:pt>
                <c:pt idx="3864">
                  <c:v>41971</c:v>
                </c:pt>
                <c:pt idx="3865">
                  <c:v>41974</c:v>
                </c:pt>
                <c:pt idx="3866">
                  <c:v>41975</c:v>
                </c:pt>
                <c:pt idx="3867">
                  <c:v>41976</c:v>
                </c:pt>
                <c:pt idx="3868">
                  <c:v>41977</c:v>
                </c:pt>
                <c:pt idx="3869">
                  <c:v>41978</c:v>
                </c:pt>
                <c:pt idx="3870">
                  <c:v>41981</c:v>
                </c:pt>
                <c:pt idx="3871">
                  <c:v>41982</c:v>
                </c:pt>
                <c:pt idx="3872">
                  <c:v>41983</c:v>
                </c:pt>
                <c:pt idx="3873">
                  <c:v>41984</c:v>
                </c:pt>
                <c:pt idx="3874">
                  <c:v>41985</c:v>
                </c:pt>
                <c:pt idx="3875">
                  <c:v>41988</c:v>
                </c:pt>
                <c:pt idx="3876">
                  <c:v>41989</c:v>
                </c:pt>
                <c:pt idx="3877">
                  <c:v>41990</c:v>
                </c:pt>
                <c:pt idx="3878">
                  <c:v>41991</c:v>
                </c:pt>
                <c:pt idx="3879">
                  <c:v>41992</c:v>
                </c:pt>
                <c:pt idx="3880">
                  <c:v>41995</c:v>
                </c:pt>
                <c:pt idx="3881">
                  <c:v>41996</c:v>
                </c:pt>
                <c:pt idx="3882">
                  <c:v>41997</c:v>
                </c:pt>
                <c:pt idx="3883">
                  <c:v>41999</c:v>
                </c:pt>
                <c:pt idx="3884">
                  <c:v>42002</c:v>
                </c:pt>
                <c:pt idx="3885">
                  <c:v>42003</c:v>
                </c:pt>
                <c:pt idx="3886">
                  <c:v>42004</c:v>
                </c:pt>
                <c:pt idx="3887">
                  <c:v>42006</c:v>
                </c:pt>
                <c:pt idx="3888">
                  <c:v>42009</c:v>
                </c:pt>
                <c:pt idx="3889">
                  <c:v>42010</c:v>
                </c:pt>
                <c:pt idx="3890">
                  <c:v>42011</c:v>
                </c:pt>
                <c:pt idx="3891">
                  <c:v>42012</c:v>
                </c:pt>
                <c:pt idx="3892">
                  <c:v>42013</c:v>
                </c:pt>
                <c:pt idx="3893">
                  <c:v>42016</c:v>
                </c:pt>
                <c:pt idx="3894">
                  <c:v>42017</c:v>
                </c:pt>
                <c:pt idx="3895">
                  <c:v>42018</c:v>
                </c:pt>
                <c:pt idx="3896">
                  <c:v>42019</c:v>
                </c:pt>
                <c:pt idx="3897">
                  <c:v>42020</c:v>
                </c:pt>
                <c:pt idx="3898">
                  <c:v>42024</c:v>
                </c:pt>
                <c:pt idx="3899">
                  <c:v>42025</c:v>
                </c:pt>
                <c:pt idx="3900">
                  <c:v>42026</c:v>
                </c:pt>
                <c:pt idx="3901">
                  <c:v>42027</c:v>
                </c:pt>
                <c:pt idx="3902">
                  <c:v>42030</c:v>
                </c:pt>
                <c:pt idx="3903">
                  <c:v>42031</c:v>
                </c:pt>
                <c:pt idx="3904">
                  <c:v>42032</c:v>
                </c:pt>
                <c:pt idx="3905">
                  <c:v>42033</c:v>
                </c:pt>
                <c:pt idx="3906">
                  <c:v>42034</c:v>
                </c:pt>
                <c:pt idx="3907">
                  <c:v>42037</c:v>
                </c:pt>
                <c:pt idx="3908">
                  <c:v>42038</c:v>
                </c:pt>
                <c:pt idx="3909">
                  <c:v>42039</c:v>
                </c:pt>
                <c:pt idx="3910">
                  <c:v>42040</c:v>
                </c:pt>
                <c:pt idx="3911">
                  <c:v>42041</c:v>
                </c:pt>
                <c:pt idx="3912">
                  <c:v>42044</c:v>
                </c:pt>
                <c:pt idx="3913">
                  <c:v>42045</c:v>
                </c:pt>
                <c:pt idx="3914">
                  <c:v>42046</c:v>
                </c:pt>
                <c:pt idx="3915">
                  <c:v>42047</c:v>
                </c:pt>
                <c:pt idx="3916">
                  <c:v>42048</c:v>
                </c:pt>
                <c:pt idx="3917">
                  <c:v>42052</c:v>
                </c:pt>
                <c:pt idx="3918">
                  <c:v>42053</c:v>
                </c:pt>
                <c:pt idx="3919">
                  <c:v>42054</c:v>
                </c:pt>
                <c:pt idx="3920">
                  <c:v>42055</c:v>
                </c:pt>
                <c:pt idx="3921">
                  <c:v>42058</c:v>
                </c:pt>
                <c:pt idx="3922">
                  <c:v>42059</c:v>
                </c:pt>
                <c:pt idx="3923">
                  <c:v>42060</c:v>
                </c:pt>
                <c:pt idx="3924">
                  <c:v>42061</c:v>
                </c:pt>
                <c:pt idx="3925">
                  <c:v>42062</c:v>
                </c:pt>
                <c:pt idx="3926">
                  <c:v>42065</c:v>
                </c:pt>
                <c:pt idx="3927">
                  <c:v>42066</c:v>
                </c:pt>
                <c:pt idx="3928">
                  <c:v>42067</c:v>
                </c:pt>
                <c:pt idx="3929">
                  <c:v>42068</c:v>
                </c:pt>
                <c:pt idx="3930">
                  <c:v>42069</c:v>
                </c:pt>
                <c:pt idx="3931">
                  <c:v>42072</c:v>
                </c:pt>
                <c:pt idx="3932">
                  <c:v>42073</c:v>
                </c:pt>
                <c:pt idx="3933">
                  <c:v>42074</c:v>
                </c:pt>
                <c:pt idx="3934">
                  <c:v>42075</c:v>
                </c:pt>
                <c:pt idx="3935">
                  <c:v>42076</c:v>
                </c:pt>
                <c:pt idx="3936">
                  <c:v>42079</c:v>
                </c:pt>
                <c:pt idx="3937">
                  <c:v>42080</c:v>
                </c:pt>
                <c:pt idx="3938">
                  <c:v>42081</c:v>
                </c:pt>
                <c:pt idx="3939">
                  <c:v>42082</c:v>
                </c:pt>
                <c:pt idx="3940">
                  <c:v>42083</c:v>
                </c:pt>
                <c:pt idx="3941">
                  <c:v>42086</c:v>
                </c:pt>
                <c:pt idx="3942">
                  <c:v>42087</c:v>
                </c:pt>
                <c:pt idx="3943">
                  <c:v>42088</c:v>
                </c:pt>
                <c:pt idx="3944">
                  <c:v>42089</c:v>
                </c:pt>
                <c:pt idx="3945">
                  <c:v>42090</c:v>
                </c:pt>
                <c:pt idx="3946">
                  <c:v>42093</c:v>
                </c:pt>
                <c:pt idx="3947">
                  <c:v>42094</c:v>
                </c:pt>
                <c:pt idx="3948">
                  <c:v>42095</c:v>
                </c:pt>
                <c:pt idx="3949">
                  <c:v>42096</c:v>
                </c:pt>
                <c:pt idx="3950">
                  <c:v>42100</c:v>
                </c:pt>
                <c:pt idx="3951">
                  <c:v>42101</c:v>
                </c:pt>
                <c:pt idx="3952">
                  <c:v>42102</c:v>
                </c:pt>
                <c:pt idx="3953">
                  <c:v>42103</c:v>
                </c:pt>
                <c:pt idx="3954">
                  <c:v>42104</c:v>
                </c:pt>
                <c:pt idx="3955">
                  <c:v>42107</c:v>
                </c:pt>
                <c:pt idx="3956">
                  <c:v>42108</c:v>
                </c:pt>
                <c:pt idx="3957">
                  <c:v>42109</c:v>
                </c:pt>
                <c:pt idx="3958">
                  <c:v>42110</c:v>
                </c:pt>
                <c:pt idx="3959">
                  <c:v>42111</c:v>
                </c:pt>
                <c:pt idx="3960">
                  <c:v>42114</c:v>
                </c:pt>
                <c:pt idx="3961">
                  <c:v>42115</c:v>
                </c:pt>
                <c:pt idx="3962">
                  <c:v>42116</c:v>
                </c:pt>
                <c:pt idx="3963">
                  <c:v>42117</c:v>
                </c:pt>
                <c:pt idx="3964">
                  <c:v>42118</c:v>
                </c:pt>
                <c:pt idx="3965">
                  <c:v>42121</c:v>
                </c:pt>
                <c:pt idx="3966">
                  <c:v>42122</c:v>
                </c:pt>
                <c:pt idx="3967">
                  <c:v>42123</c:v>
                </c:pt>
                <c:pt idx="3968">
                  <c:v>42124</c:v>
                </c:pt>
                <c:pt idx="3969">
                  <c:v>42125</c:v>
                </c:pt>
                <c:pt idx="3970">
                  <c:v>42128</c:v>
                </c:pt>
                <c:pt idx="3971">
                  <c:v>42129</c:v>
                </c:pt>
                <c:pt idx="3972">
                  <c:v>42130</c:v>
                </c:pt>
                <c:pt idx="3973">
                  <c:v>42131</c:v>
                </c:pt>
                <c:pt idx="3974">
                  <c:v>42132</c:v>
                </c:pt>
                <c:pt idx="3975">
                  <c:v>42135</c:v>
                </c:pt>
                <c:pt idx="3976">
                  <c:v>42136</c:v>
                </c:pt>
                <c:pt idx="3977">
                  <c:v>42137</c:v>
                </c:pt>
                <c:pt idx="3978">
                  <c:v>42138</c:v>
                </c:pt>
                <c:pt idx="3979">
                  <c:v>42139</c:v>
                </c:pt>
                <c:pt idx="3980">
                  <c:v>42142</c:v>
                </c:pt>
                <c:pt idx="3981">
                  <c:v>42143</c:v>
                </c:pt>
                <c:pt idx="3982">
                  <c:v>42144</c:v>
                </c:pt>
                <c:pt idx="3983">
                  <c:v>42145</c:v>
                </c:pt>
                <c:pt idx="3984">
                  <c:v>42146</c:v>
                </c:pt>
                <c:pt idx="3985">
                  <c:v>42150</c:v>
                </c:pt>
                <c:pt idx="3986">
                  <c:v>42151</c:v>
                </c:pt>
                <c:pt idx="3987">
                  <c:v>42152</c:v>
                </c:pt>
                <c:pt idx="3988">
                  <c:v>42153</c:v>
                </c:pt>
                <c:pt idx="3989">
                  <c:v>42156</c:v>
                </c:pt>
                <c:pt idx="3990">
                  <c:v>42157</c:v>
                </c:pt>
                <c:pt idx="3991">
                  <c:v>42158</c:v>
                </c:pt>
                <c:pt idx="3992">
                  <c:v>42159</c:v>
                </c:pt>
                <c:pt idx="3993">
                  <c:v>42160</c:v>
                </c:pt>
                <c:pt idx="3994">
                  <c:v>42163</c:v>
                </c:pt>
                <c:pt idx="3995">
                  <c:v>42164</c:v>
                </c:pt>
                <c:pt idx="3996">
                  <c:v>42165</c:v>
                </c:pt>
                <c:pt idx="3997">
                  <c:v>42166</c:v>
                </c:pt>
                <c:pt idx="3998">
                  <c:v>42167</c:v>
                </c:pt>
                <c:pt idx="3999">
                  <c:v>42170</c:v>
                </c:pt>
                <c:pt idx="4000">
                  <c:v>42171</c:v>
                </c:pt>
                <c:pt idx="4001">
                  <c:v>42172</c:v>
                </c:pt>
                <c:pt idx="4002">
                  <c:v>42173</c:v>
                </c:pt>
                <c:pt idx="4003">
                  <c:v>42174</c:v>
                </c:pt>
                <c:pt idx="4004">
                  <c:v>42177</c:v>
                </c:pt>
                <c:pt idx="4005">
                  <c:v>42178</c:v>
                </c:pt>
                <c:pt idx="4006">
                  <c:v>42179</c:v>
                </c:pt>
                <c:pt idx="4007">
                  <c:v>42180</c:v>
                </c:pt>
                <c:pt idx="4008">
                  <c:v>42181</c:v>
                </c:pt>
                <c:pt idx="4009">
                  <c:v>42184</c:v>
                </c:pt>
                <c:pt idx="4010">
                  <c:v>42185</c:v>
                </c:pt>
                <c:pt idx="4011">
                  <c:v>42186</c:v>
                </c:pt>
                <c:pt idx="4012">
                  <c:v>42187</c:v>
                </c:pt>
                <c:pt idx="4013">
                  <c:v>42191</c:v>
                </c:pt>
                <c:pt idx="4014">
                  <c:v>42192</c:v>
                </c:pt>
                <c:pt idx="4015">
                  <c:v>42193</c:v>
                </c:pt>
                <c:pt idx="4016">
                  <c:v>42194</c:v>
                </c:pt>
                <c:pt idx="4017">
                  <c:v>42195</c:v>
                </c:pt>
                <c:pt idx="4018">
                  <c:v>42198</c:v>
                </c:pt>
                <c:pt idx="4019">
                  <c:v>42199</c:v>
                </c:pt>
                <c:pt idx="4020">
                  <c:v>42200</c:v>
                </c:pt>
                <c:pt idx="4021">
                  <c:v>42201</c:v>
                </c:pt>
                <c:pt idx="4022">
                  <c:v>42202</c:v>
                </c:pt>
                <c:pt idx="4023">
                  <c:v>42205</c:v>
                </c:pt>
                <c:pt idx="4024">
                  <c:v>42206</c:v>
                </c:pt>
                <c:pt idx="4025">
                  <c:v>42207</c:v>
                </c:pt>
                <c:pt idx="4026">
                  <c:v>42208</c:v>
                </c:pt>
                <c:pt idx="4027">
                  <c:v>42209</c:v>
                </c:pt>
                <c:pt idx="4028">
                  <c:v>42212</c:v>
                </c:pt>
                <c:pt idx="4029">
                  <c:v>42213</c:v>
                </c:pt>
                <c:pt idx="4030">
                  <c:v>42214</c:v>
                </c:pt>
                <c:pt idx="4031">
                  <c:v>42215</c:v>
                </c:pt>
                <c:pt idx="4032">
                  <c:v>42216</c:v>
                </c:pt>
                <c:pt idx="4033">
                  <c:v>42219</c:v>
                </c:pt>
                <c:pt idx="4034">
                  <c:v>42220</c:v>
                </c:pt>
                <c:pt idx="4035">
                  <c:v>42221</c:v>
                </c:pt>
                <c:pt idx="4036">
                  <c:v>42222</c:v>
                </c:pt>
                <c:pt idx="4037">
                  <c:v>42223</c:v>
                </c:pt>
                <c:pt idx="4038">
                  <c:v>42226</c:v>
                </c:pt>
                <c:pt idx="4039">
                  <c:v>42227</c:v>
                </c:pt>
                <c:pt idx="4040">
                  <c:v>42228</c:v>
                </c:pt>
                <c:pt idx="4041">
                  <c:v>42229</c:v>
                </c:pt>
                <c:pt idx="4042">
                  <c:v>42230</c:v>
                </c:pt>
                <c:pt idx="4043">
                  <c:v>42233</c:v>
                </c:pt>
                <c:pt idx="4044">
                  <c:v>42234</c:v>
                </c:pt>
                <c:pt idx="4045">
                  <c:v>42235</c:v>
                </c:pt>
                <c:pt idx="4046">
                  <c:v>42236</c:v>
                </c:pt>
                <c:pt idx="4047">
                  <c:v>42237</c:v>
                </c:pt>
                <c:pt idx="4048">
                  <c:v>42240</c:v>
                </c:pt>
                <c:pt idx="4049">
                  <c:v>42241</c:v>
                </c:pt>
                <c:pt idx="4050">
                  <c:v>42242</c:v>
                </c:pt>
                <c:pt idx="4051">
                  <c:v>42243</c:v>
                </c:pt>
                <c:pt idx="4052">
                  <c:v>42244</c:v>
                </c:pt>
                <c:pt idx="4053">
                  <c:v>42247</c:v>
                </c:pt>
                <c:pt idx="4054">
                  <c:v>42248</c:v>
                </c:pt>
                <c:pt idx="4055">
                  <c:v>42249</c:v>
                </c:pt>
                <c:pt idx="4056">
                  <c:v>42250</c:v>
                </c:pt>
                <c:pt idx="4057">
                  <c:v>42251</c:v>
                </c:pt>
                <c:pt idx="4058">
                  <c:v>42255</c:v>
                </c:pt>
                <c:pt idx="4059">
                  <c:v>42256</c:v>
                </c:pt>
                <c:pt idx="4060">
                  <c:v>42257</c:v>
                </c:pt>
                <c:pt idx="4061">
                  <c:v>42258</c:v>
                </c:pt>
                <c:pt idx="4062">
                  <c:v>42261</c:v>
                </c:pt>
                <c:pt idx="4063">
                  <c:v>42262</c:v>
                </c:pt>
                <c:pt idx="4064">
                  <c:v>42263</c:v>
                </c:pt>
                <c:pt idx="4065">
                  <c:v>42264</c:v>
                </c:pt>
                <c:pt idx="4066">
                  <c:v>42265</c:v>
                </c:pt>
                <c:pt idx="4067">
                  <c:v>42268</c:v>
                </c:pt>
                <c:pt idx="4068">
                  <c:v>42269</c:v>
                </c:pt>
                <c:pt idx="4069">
                  <c:v>42270</c:v>
                </c:pt>
                <c:pt idx="4070">
                  <c:v>42271</c:v>
                </c:pt>
                <c:pt idx="4071">
                  <c:v>42272</c:v>
                </c:pt>
                <c:pt idx="4072">
                  <c:v>42275</c:v>
                </c:pt>
                <c:pt idx="4073">
                  <c:v>42276</c:v>
                </c:pt>
                <c:pt idx="4074">
                  <c:v>42277</c:v>
                </c:pt>
                <c:pt idx="4075">
                  <c:v>42278</c:v>
                </c:pt>
                <c:pt idx="4076">
                  <c:v>42279</c:v>
                </c:pt>
                <c:pt idx="4077">
                  <c:v>42282</c:v>
                </c:pt>
                <c:pt idx="4078">
                  <c:v>42283</c:v>
                </c:pt>
                <c:pt idx="4079">
                  <c:v>42284</c:v>
                </c:pt>
                <c:pt idx="4080">
                  <c:v>42285</c:v>
                </c:pt>
                <c:pt idx="4081">
                  <c:v>42286</c:v>
                </c:pt>
                <c:pt idx="4082">
                  <c:v>42290</c:v>
                </c:pt>
                <c:pt idx="4083">
                  <c:v>42291</c:v>
                </c:pt>
                <c:pt idx="4084">
                  <c:v>42292</c:v>
                </c:pt>
                <c:pt idx="4085">
                  <c:v>42293</c:v>
                </c:pt>
                <c:pt idx="4086">
                  <c:v>42296</c:v>
                </c:pt>
                <c:pt idx="4087">
                  <c:v>42297</c:v>
                </c:pt>
                <c:pt idx="4088">
                  <c:v>42298</c:v>
                </c:pt>
                <c:pt idx="4089">
                  <c:v>42299</c:v>
                </c:pt>
                <c:pt idx="4090">
                  <c:v>42300</c:v>
                </c:pt>
                <c:pt idx="4091">
                  <c:v>42303</c:v>
                </c:pt>
                <c:pt idx="4092">
                  <c:v>42304</c:v>
                </c:pt>
                <c:pt idx="4093">
                  <c:v>42305</c:v>
                </c:pt>
                <c:pt idx="4094">
                  <c:v>42306</c:v>
                </c:pt>
                <c:pt idx="4095">
                  <c:v>42307</c:v>
                </c:pt>
                <c:pt idx="4096">
                  <c:v>42310</c:v>
                </c:pt>
                <c:pt idx="4097">
                  <c:v>42311</c:v>
                </c:pt>
                <c:pt idx="4098">
                  <c:v>42312</c:v>
                </c:pt>
                <c:pt idx="4099">
                  <c:v>42313</c:v>
                </c:pt>
                <c:pt idx="4100">
                  <c:v>42314</c:v>
                </c:pt>
                <c:pt idx="4101">
                  <c:v>42317</c:v>
                </c:pt>
                <c:pt idx="4102">
                  <c:v>42318</c:v>
                </c:pt>
                <c:pt idx="4103">
                  <c:v>42320</c:v>
                </c:pt>
                <c:pt idx="4104">
                  <c:v>42321</c:v>
                </c:pt>
                <c:pt idx="4105">
                  <c:v>42324</c:v>
                </c:pt>
                <c:pt idx="4106">
                  <c:v>42325</c:v>
                </c:pt>
                <c:pt idx="4107">
                  <c:v>42326</c:v>
                </c:pt>
                <c:pt idx="4108">
                  <c:v>42327</c:v>
                </c:pt>
                <c:pt idx="4109">
                  <c:v>42328</c:v>
                </c:pt>
                <c:pt idx="4110">
                  <c:v>42331</c:v>
                </c:pt>
                <c:pt idx="4111">
                  <c:v>42332</c:v>
                </c:pt>
                <c:pt idx="4112">
                  <c:v>42333</c:v>
                </c:pt>
                <c:pt idx="4113">
                  <c:v>42335</c:v>
                </c:pt>
                <c:pt idx="4114">
                  <c:v>42338</c:v>
                </c:pt>
                <c:pt idx="4115">
                  <c:v>42339</c:v>
                </c:pt>
                <c:pt idx="4116">
                  <c:v>42340</c:v>
                </c:pt>
                <c:pt idx="4117">
                  <c:v>42341</c:v>
                </c:pt>
                <c:pt idx="4118">
                  <c:v>42342</c:v>
                </c:pt>
                <c:pt idx="4119">
                  <c:v>42345</c:v>
                </c:pt>
                <c:pt idx="4120">
                  <c:v>42346</c:v>
                </c:pt>
                <c:pt idx="4121">
                  <c:v>42347</c:v>
                </c:pt>
                <c:pt idx="4122">
                  <c:v>42348</c:v>
                </c:pt>
                <c:pt idx="4123">
                  <c:v>42349</c:v>
                </c:pt>
                <c:pt idx="4124">
                  <c:v>42352</c:v>
                </c:pt>
                <c:pt idx="4125">
                  <c:v>42353</c:v>
                </c:pt>
                <c:pt idx="4126">
                  <c:v>42354</c:v>
                </c:pt>
                <c:pt idx="4127">
                  <c:v>42355</c:v>
                </c:pt>
                <c:pt idx="4128">
                  <c:v>42356</c:v>
                </c:pt>
                <c:pt idx="4129">
                  <c:v>42359</c:v>
                </c:pt>
                <c:pt idx="4130">
                  <c:v>42360</c:v>
                </c:pt>
                <c:pt idx="4131">
                  <c:v>42361</c:v>
                </c:pt>
                <c:pt idx="4132">
                  <c:v>42362</c:v>
                </c:pt>
                <c:pt idx="4133">
                  <c:v>42366</c:v>
                </c:pt>
                <c:pt idx="4134">
                  <c:v>42367</c:v>
                </c:pt>
                <c:pt idx="4135">
                  <c:v>42368</c:v>
                </c:pt>
                <c:pt idx="4136">
                  <c:v>42369</c:v>
                </c:pt>
                <c:pt idx="4137">
                  <c:v>42373</c:v>
                </c:pt>
                <c:pt idx="4138">
                  <c:v>42374</c:v>
                </c:pt>
                <c:pt idx="4139">
                  <c:v>42375</c:v>
                </c:pt>
                <c:pt idx="4140">
                  <c:v>42376</c:v>
                </c:pt>
                <c:pt idx="4141">
                  <c:v>42377</c:v>
                </c:pt>
                <c:pt idx="4142">
                  <c:v>42380</c:v>
                </c:pt>
                <c:pt idx="4143">
                  <c:v>42381</c:v>
                </c:pt>
                <c:pt idx="4144">
                  <c:v>42382</c:v>
                </c:pt>
                <c:pt idx="4145">
                  <c:v>42383</c:v>
                </c:pt>
                <c:pt idx="4146">
                  <c:v>42384</c:v>
                </c:pt>
                <c:pt idx="4147">
                  <c:v>42388</c:v>
                </c:pt>
                <c:pt idx="4148">
                  <c:v>42389</c:v>
                </c:pt>
                <c:pt idx="4149">
                  <c:v>42390</c:v>
                </c:pt>
                <c:pt idx="4150">
                  <c:v>42391</c:v>
                </c:pt>
                <c:pt idx="4151">
                  <c:v>42394</c:v>
                </c:pt>
                <c:pt idx="4152">
                  <c:v>42395</c:v>
                </c:pt>
                <c:pt idx="4153">
                  <c:v>42396</c:v>
                </c:pt>
                <c:pt idx="4154">
                  <c:v>42397</c:v>
                </c:pt>
                <c:pt idx="4155">
                  <c:v>42398</c:v>
                </c:pt>
                <c:pt idx="4156">
                  <c:v>42401</c:v>
                </c:pt>
                <c:pt idx="4157">
                  <c:v>42402</c:v>
                </c:pt>
                <c:pt idx="4158">
                  <c:v>42403</c:v>
                </c:pt>
                <c:pt idx="4159">
                  <c:v>42404</c:v>
                </c:pt>
                <c:pt idx="4160">
                  <c:v>42405</c:v>
                </c:pt>
                <c:pt idx="4161">
                  <c:v>42408</c:v>
                </c:pt>
                <c:pt idx="4162">
                  <c:v>42409</c:v>
                </c:pt>
                <c:pt idx="4163">
                  <c:v>42410</c:v>
                </c:pt>
                <c:pt idx="4164">
                  <c:v>42411</c:v>
                </c:pt>
                <c:pt idx="4165">
                  <c:v>42412</c:v>
                </c:pt>
                <c:pt idx="4166">
                  <c:v>42416</c:v>
                </c:pt>
                <c:pt idx="4167">
                  <c:v>42417</c:v>
                </c:pt>
                <c:pt idx="4168">
                  <c:v>42418</c:v>
                </c:pt>
                <c:pt idx="4169">
                  <c:v>42419</c:v>
                </c:pt>
                <c:pt idx="4170">
                  <c:v>42422</c:v>
                </c:pt>
                <c:pt idx="4171">
                  <c:v>42423</c:v>
                </c:pt>
                <c:pt idx="4172">
                  <c:v>42424</c:v>
                </c:pt>
                <c:pt idx="4173">
                  <c:v>42425</c:v>
                </c:pt>
                <c:pt idx="4174">
                  <c:v>42426</c:v>
                </c:pt>
                <c:pt idx="4175">
                  <c:v>42429</c:v>
                </c:pt>
                <c:pt idx="4176">
                  <c:v>42430</c:v>
                </c:pt>
                <c:pt idx="4177">
                  <c:v>42431</c:v>
                </c:pt>
                <c:pt idx="4178">
                  <c:v>42432</c:v>
                </c:pt>
                <c:pt idx="4179">
                  <c:v>42433</c:v>
                </c:pt>
                <c:pt idx="4180">
                  <c:v>42436</c:v>
                </c:pt>
                <c:pt idx="4181">
                  <c:v>42437</c:v>
                </c:pt>
                <c:pt idx="4182">
                  <c:v>42438</c:v>
                </c:pt>
                <c:pt idx="4183">
                  <c:v>42439</c:v>
                </c:pt>
                <c:pt idx="4184">
                  <c:v>42440</c:v>
                </c:pt>
                <c:pt idx="4185">
                  <c:v>42443</c:v>
                </c:pt>
                <c:pt idx="4186">
                  <c:v>42444</c:v>
                </c:pt>
                <c:pt idx="4187">
                  <c:v>42445</c:v>
                </c:pt>
                <c:pt idx="4188">
                  <c:v>42446</c:v>
                </c:pt>
                <c:pt idx="4189">
                  <c:v>42447</c:v>
                </c:pt>
                <c:pt idx="4190">
                  <c:v>42450</c:v>
                </c:pt>
                <c:pt idx="4191">
                  <c:v>42451</c:v>
                </c:pt>
                <c:pt idx="4192">
                  <c:v>42452</c:v>
                </c:pt>
                <c:pt idx="4193">
                  <c:v>42453</c:v>
                </c:pt>
                <c:pt idx="4194">
                  <c:v>42457</c:v>
                </c:pt>
                <c:pt idx="4195">
                  <c:v>42458</c:v>
                </c:pt>
                <c:pt idx="4196">
                  <c:v>42459</c:v>
                </c:pt>
                <c:pt idx="4197">
                  <c:v>42460</c:v>
                </c:pt>
                <c:pt idx="4198">
                  <c:v>42461</c:v>
                </c:pt>
                <c:pt idx="4199">
                  <c:v>42464</c:v>
                </c:pt>
                <c:pt idx="4200">
                  <c:v>42465</c:v>
                </c:pt>
                <c:pt idx="4201">
                  <c:v>42466</c:v>
                </c:pt>
                <c:pt idx="4202">
                  <c:v>42467</c:v>
                </c:pt>
                <c:pt idx="4203">
                  <c:v>42468</c:v>
                </c:pt>
                <c:pt idx="4204">
                  <c:v>42471</c:v>
                </c:pt>
                <c:pt idx="4205">
                  <c:v>42472</c:v>
                </c:pt>
                <c:pt idx="4206">
                  <c:v>42473</c:v>
                </c:pt>
                <c:pt idx="4207">
                  <c:v>42474</c:v>
                </c:pt>
                <c:pt idx="4208">
                  <c:v>42475</c:v>
                </c:pt>
                <c:pt idx="4209">
                  <c:v>42478</c:v>
                </c:pt>
                <c:pt idx="4210">
                  <c:v>42479</c:v>
                </c:pt>
                <c:pt idx="4211">
                  <c:v>42480</c:v>
                </c:pt>
                <c:pt idx="4212">
                  <c:v>42481</c:v>
                </c:pt>
                <c:pt idx="4213">
                  <c:v>42482</c:v>
                </c:pt>
                <c:pt idx="4214">
                  <c:v>42485</c:v>
                </c:pt>
                <c:pt idx="4215">
                  <c:v>42486</c:v>
                </c:pt>
                <c:pt idx="4216">
                  <c:v>42487</c:v>
                </c:pt>
                <c:pt idx="4217">
                  <c:v>42488</c:v>
                </c:pt>
                <c:pt idx="4218">
                  <c:v>42489</c:v>
                </c:pt>
                <c:pt idx="4219">
                  <c:v>42492</c:v>
                </c:pt>
                <c:pt idx="4220">
                  <c:v>42493</c:v>
                </c:pt>
                <c:pt idx="4221">
                  <c:v>42494</c:v>
                </c:pt>
                <c:pt idx="4222">
                  <c:v>42495</c:v>
                </c:pt>
                <c:pt idx="4223">
                  <c:v>42496</c:v>
                </c:pt>
                <c:pt idx="4224">
                  <c:v>42499</c:v>
                </c:pt>
                <c:pt idx="4225">
                  <c:v>42500</c:v>
                </c:pt>
                <c:pt idx="4226">
                  <c:v>42501</c:v>
                </c:pt>
                <c:pt idx="4227">
                  <c:v>42502</c:v>
                </c:pt>
                <c:pt idx="4228">
                  <c:v>42503</c:v>
                </c:pt>
                <c:pt idx="4229">
                  <c:v>42506</c:v>
                </c:pt>
                <c:pt idx="4230">
                  <c:v>42507</c:v>
                </c:pt>
                <c:pt idx="4231">
                  <c:v>42508</c:v>
                </c:pt>
                <c:pt idx="4232">
                  <c:v>42509</c:v>
                </c:pt>
                <c:pt idx="4233">
                  <c:v>42510</c:v>
                </c:pt>
                <c:pt idx="4234">
                  <c:v>42513</c:v>
                </c:pt>
                <c:pt idx="4235">
                  <c:v>42514</c:v>
                </c:pt>
                <c:pt idx="4236">
                  <c:v>42515</c:v>
                </c:pt>
                <c:pt idx="4237">
                  <c:v>42516</c:v>
                </c:pt>
                <c:pt idx="4238">
                  <c:v>42517</c:v>
                </c:pt>
                <c:pt idx="4239">
                  <c:v>42521</c:v>
                </c:pt>
                <c:pt idx="4240">
                  <c:v>42522</c:v>
                </c:pt>
                <c:pt idx="4241">
                  <c:v>42523</c:v>
                </c:pt>
                <c:pt idx="4242">
                  <c:v>42524</c:v>
                </c:pt>
                <c:pt idx="4243">
                  <c:v>42527</c:v>
                </c:pt>
                <c:pt idx="4244">
                  <c:v>42528</c:v>
                </c:pt>
                <c:pt idx="4245">
                  <c:v>42529</c:v>
                </c:pt>
                <c:pt idx="4246">
                  <c:v>42530</c:v>
                </c:pt>
                <c:pt idx="4247">
                  <c:v>42531</c:v>
                </c:pt>
                <c:pt idx="4248">
                  <c:v>42534</c:v>
                </c:pt>
                <c:pt idx="4249">
                  <c:v>42535</c:v>
                </c:pt>
                <c:pt idx="4250">
                  <c:v>42536</c:v>
                </c:pt>
                <c:pt idx="4251">
                  <c:v>42537</c:v>
                </c:pt>
                <c:pt idx="4252">
                  <c:v>42538</c:v>
                </c:pt>
                <c:pt idx="4253">
                  <c:v>42541</c:v>
                </c:pt>
                <c:pt idx="4254">
                  <c:v>42542</c:v>
                </c:pt>
                <c:pt idx="4255">
                  <c:v>42543</c:v>
                </c:pt>
                <c:pt idx="4256">
                  <c:v>42544</c:v>
                </c:pt>
                <c:pt idx="4257">
                  <c:v>42545</c:v>
                </c:pt>
                <c:pt idx="4258">
                  <c:v>42548</c:v>
                </c:pt>
                <c:pt idx="4259">
                  <c:v>42549</c:v>
                </c:pt>
                <c:pt idx="4260">
                  <c:v>42550</c:v>
                </c:pt>
                <c:pt idx="4261">
                  <c:v>42551</c:v>
                </c:pt>
                <c:pt idx="4262">
                  <c:v>42552</c:v>
                </c:pt>
                <c:pt idx="4263">
                  <c:v>42556</c:v>
                </c:pt>
                <c:pt idx="4264">
                  <c:v>42557</c:v>
                </c:pt>
                <c:pt idx="4265">
                  <c:v>42558</c:v>
                </c:pt>
                <c:pt idx="4266">
                  <c:v>42559</c:v>
                </c:pt>
                <c:pt idx="4267">
                  <c:v>42562</c:v>
                </c:pt>
                <c:pt idx="4268">
                  <c:v>42563</c:v>
                </c:pt>
                <c:pt idx="4269">
                  <c:v>42564</c:v>
                </c:pt>
                <c:pt idx="4270">
                  <c:v>42565</c:v>
                </c:pt>
                <c:pt idx="4271">
                  <c:v>42566</c:v>
                </c:pt>
                <c:pt idx="4272">
                  <c:v>42569</c:v>
                </c:pt>
                <c:pt idx="4273">
                  <c:v>42570</c:v>
                </c:pt>
                <c:pt idx="4274">
                  <c:v>42571</c:v>
                </c:pt>
                <c:pt idx="4275">
                  <c:v>42572</c:v>
                </c:pt>
                <c:pt idx="4276">
                  <c:v>42573</c:v>
                </c:pt>
                <c:pt idx="4277">
                  <c:v>42576</c:v>
                </c:pt>
                <c:pt idx="4278">
                  <c:v>42577</c:v>
                </c:pt>
                <c:pt idx="4279">
                  <c:v>42578</c:v>
                </c:pt>
                <c:pt idx="4280">
                  <c:v>42579</c:v>
                </c:pt>
                <c:pt idx="4281">
                  <c:v>42580</c:v>
                </c:pt>
                <c:pt idx="4282">
                  <c:v>42583</c:v>
                </c:pt>
                <c:pt idx="4283">
                  <c:v>42584</c:v>
                </c:pt>
                <c:pt idx="4284">
                  <c:v>42585</c:v>
                </c:pt>
                <c:pt idx="4285">
                  <c:v>42586</c:v>
                </c:pt>
                <c:pt idx="4286">
                  <c:v>42587</c:v>
                </c:pt>
                <c:pt idx="4287">
                  <c:v>42590</c:v>
                </c:pt>
                <c:pt idx="4288">
                  <c:v>42591</c:v>
                </c:pt>
                <c:pt idx="4289">
                  <c:v>42592</c:v>
                </c:pt>
                <c:pt idx="4290">
                  <c:v>42593</c:v>
                </c:pt>
                <c:pt idx="4291">
                  <c:v>42594</c:v>
                </c:pt>
                <c:pt idx="4292">
                  <c:v>42597</c:v>
                </c:pt>
                <c:pt idx="4293">
                  <c:v>42598</c:v>
                </c:pt>
                <c:pt idx="4294">
                  <c:v>42599</c:v>
                </c:pt>
                <c:pt idx="4295">
                  <c:v>42600</c:v>
                </c:pt>
                <c:pt idx="4296">
                  <c:v>42601</c:v>
                </c:pt>
                <c:pt idx="4297">
                  <c:v>42604</c:v>
                </c:pt>
                <c:pt idx="4298">
                  <c:v>42605</c:v>
                </c:pt>
                <c:pt idx="4299">
                  <c:v>42606</c:v>
                </c:pt>
                <c:pt idx="4300">
                  <c:v>42607</c:v>
                </c:pt>
                <c:pt idx="4301">
                  <c:v>42608</c:v>
                </c:pt>
                <c:pt idx="4302">
                  <c:v>42611</c:v>
                </c:pt>
                <c:pt idx="4303">
                  <c:v>42612</c:v>
                </c:pt>
                <c:pt idx="4304">
                  <c:v>42613</c:v>
                </c:pt>
                <c:pt idx="4305">
                  <c:v>42614</c:v>
                </c:pt>
                <c:pt idx="4306">
                  <c:v>42615</c:v>
                </c:pt>
                <c:pt idx="4307">
                  <c:v>42618</c:v>
                </c:pt>
                <c:pt idx="4308">
                  <c:v>42619</c:v>
                </c:pt>
                <c:pt idx="4309">
                  <c:v>42620</c:v>
                </c:pt>
                <c:pt idx="4310">
                  <c:v>42621</c:v>
                </c:pt>
                <c:pt idx="4311">
                  <c:v>42622</c:v>
                </c:pt>
                <c:pt idx="4312">
                  <c:v>42625</c:v>
                </c:pt>
                <c:pt idx="4313">
                  <c:v>42626</c:v>
                </c:pt>
                <c:pt idx="4314">
                  <c:v>42627</c:v>
                </c:pt>
                <c:pt idx="4315">
                  <c:v>42628</c:v>
                </c:pt>
                <c:pt idx="4316">
                  <c:v>42629</c:v>
                </c:pt>
                <c:pt idx="4317">
                  <c:v>42632</c:v>
                </c:pt>
                <c:pt idx="4318">
                  <c:v>42633</c:v>
                </c:pt>
                <c:pt idx="4319">
                  <c:v>42634</c:v>
                </c:pt>
                <c:pt idx="4320">
                  <c:v>42635</c:v>
                </c:pt>
                <c:pt idx="4321">
                  <c:v>42636</c:v>
                </c:pt>
                <c:pt idx="4322">
                  <c:v>42639</c:v>
                </c:pt>
                <c:pt idx="4323">
                  <c:v>42640</c:v>
                </c:pt>
                <c:pt idx="4324">
                  <c:v>42641</c:v>
                </c:pt>
                <c:pt idx="4325">
                  <c:v>42642</c:v>
                </c:pt>
                <c:pt idx="4326">
                  <c:v>42643</c:v>
                </c:pt>
                <c:pt idx="4327">
                  <c:v>42646</c:v>
                </c:pt>
                <c:pt idx="4328">
                  <c:v>42647</c:v>
                </c:pt>
                <c:pt idx="4329">
                  <c:v>42648</c:v>
                </c:pt>
                <c:pt idx="4330">
                  <c:v>42649</c:v>
                </c:pt>
                <c:pt idx="4331">
                  <c:v>42650</c:v>
                </c:pt>
                <c:pt idx="4332">
                  <c:v>42653</c:v>
                </c:pt>
                <c:pt idx="4333">
                  <c:v>42654</c:v>
                </c:pt>
                <c:pt idx="4334">
                  <c:v>42655</c:v>
                </c:pt>
                <c:pt idx="4335">
                  <c:v>42656</c:v>
                </c:pt>
                <c:pt idx="4336">
                  <c:v>42657</c:v>
                </c:pt>
                <c:pt idx="4337">
                  <c:v>42660</c:v>
                </c:pt>
                <c:pt idx="4338">
                  <c:v>42661</c:v>
                </c:pt>
                <c:pt idx="4339">
                  <c:v>42662</c:v>
                </c:pt>
                <c:pt idx="4340">
                  <c:v>42663</c:v>
                </c:pt>
                <c:pt idx="4341">
                  <c:v>42664</c:v>
                </c:pt>
                <c:pt idx="4342">
                  <c:v>42667</c:v>
                </c:pt>
                <c:pt idx="4343">
                  <c:v>42668</c:v>
                </c:pt>
                <c:pt idx="4344">
                  <c:v>42669</c:v>
                </c:pt>
                <c:pt idx="4345">
                  <c:v>42670</c:v>
                </c:pt>
                <c:pt idx="4346">
                  <c:v>42671</c:v>
                </c:pt>
                <c:pt idx="4347">
                  <c:v>42674</c:v>
                </c:pt>
                <c:pt idx="4348">
                  <c:v>42675</c:v>
                </c:pt>
                <c:pt idx="4349">
                  <c:v>42676</c:v>
                </c:pt>
                <c:pt idx="4350">
                  <c:v>42677</c:v>
                </c:pt>
                <c:pt idx="4351">
                  <c:v>42678</c:v>
                </c:pt>
                <c:pt idx="4352">
                  <c:v>42681</c:v>
                </c:pt>
                <c:pt idx="4353">
                  <c:v>42682</c:v>
                </c:pt>
                <c:pt idx="4354">
                  <c:v>42683</c:v>
                </c:pt>
                <c:pt idx="4355">
                  <c:v>42684</c:v>
                </c:pt>
                <c:pt idx="4356">
                  <c:v>42685</c:v>
                </c:pt>
                <c:pt idx="4357">
                  <c:v>42688</c:v>
                </c:pt>
                <c:pt idx="4358">
                  <c:v>42689</c:v>
                </c:pt>
                <c:pt idx="4359">
                  <c:v>42690</c:v>
                </c:pt>
                <c:pt idx="4360">
                  <c:v>42691</c:v>
                </c:pt>
                <c:pt idx="4361">
                  <c:v>42692</c:v>
                </c:pt>
                <c:pt idx="4362">
                  <c:v>42695</c:v>
                </c:pt>
                <c:pt idx="4363">
                  <c:v>42696</c:v>
                </c:pt>
                <c:pt idx="4364">
                  <c:v>42697</c:v>
                </c:pt>
                <c:pt idx="4365">
                  <c:v>42698</c:v>
                </c:pt>
                <c:pt idx="4366">
                  <c:v>42699</c:v>
                </c:pt>
                <c:pt idx="4367">
                  <c:v>42702</c:v>
                </c:pt>
                <c:pt idx="4368">
                  <c:v>42703</c:v>
                </c:pt>
                <c:pt idx="4369">
                  <c:v>42704</c:v>
                </c:pt>
                <c:pt idx="4370">
                  <c:v>42705</c:v>
                </c:pt>
                <c:pt idx="4371">
                  <c:v>42706</c:v>
                </c:pt>
                <c:pt idx="4372">
                  <c:v>42709</c:v>
                </c:pt>
                <c:pt idx="4373">
                  <c:v>42710</c:v>
                </c:pt>
                <c:pt idx="4374">
                  <c:v>42711</c:v>
                </c:pt>
                <c:pt idx="4375">
                  <c:v>42712</c:v>
                </c:pt>
                <c:pt idx="4376">
                  <c:v>42713</c:v>
                </c:pt>
                <c:pt idx="4377">
                  <c:v>42716</c:v>
                </c:pt>
                <c:pt idx="4378">
                  <c:v>42717</c:v>
                </c:pt>
                <c:pt idx="4379">
                  <c:v>42718</c:v>
                </c:pt>
                <c:pt idx="4380">
                  <c:v>42719</c:v>
                </c:pt>
                <c:pt idx="4381">
                  <c:v>42720</c:v>
                </c:pt>
                <c:pt idx="4382">
                  <c:v>42723</c:v>
                </c:pt>
                <c:pt idx="4383">
                  <c:v>42724</c:v>
                </c:pt>
                <c:pt idx="4384">
                  <c:v>42725</c:v>
                </c:pt>
                <c:pt idx="4385">
                  <c:v>42726</c:v>
                </c:pt>
                <c:pt idx="4386">
                  <c:v>42727</c:v>
                </c:pt>
                <c:pt idx="4387">
                  <c:v>42730</c:v>
                </c:pt>
                <c:pt idx="4388">
                  <c:v>42731</c:v>
                </c:pt>
                <c:pt idx="4389">
                  <c:v>42732</c:v>
                </c:pt>
                <c:pt idx="4390">
                  <c:v>42733</c:v>
                </c:pt>
                <c:pt idx="4391">
                  <c:v>42734</c:v>
                </c:pt>
                <c:pt idx="4392">
                  <c:v>42737</c:v>
                </c:pt>
                <c:pt idx="4393">
                  <c:v>42738</c:v>
                </c:pt>
                <c:pt idx="4394">
                  <c:v>42739</c:v>
                </c:pt>
                <c:pt idx="4395">
                  <c:v>42740</c:v>
                </c:pt>
                <c:pt idx="4396">
                  <c:v>42741</c:v>
                </c:pt>
                <c:pt idx="4397">
                  <c:v>42744</c:v>
                </c:pt>
                <c:pt idx="4398">
                  <c:v>42745</c:v>
                </c:pt>
                <c:pt idx="4399">
                  <c:v>42746</c:v>
                </c:pt>
                <c:pt idx="4400">
                  <c:v>42747</c:v>
                </c:pt>
                <c:pt idx="4401">
                  <c:v>42748</c:v>
                </c:pt>
                <c:pt idx="4402">
                  <c:v>42751</c:v>
                </c:pt>
                <c:pt idx="4403">
                  <c:v>42752</c:v>
                </c:pt>
                <c:pt idx="4404">
                  <c:v>42753</c:v>
                </c:pt>
                <c:pt idx="4405">
                  <c:v>42754</c:v>
                </c:pt>
                <c:pt idx="4406">
                  <c:v>42755</c:v>
                </c:pt>
                <c:pt idx="4407">
                  <c:v>42758</c:v>
                </c:pt>
                <c:pt idx="4408">
                  <c:v>42759</c:v>
                </c:pt>
                <c:pt idx="4409">
                  <c:v>42760</c:v>
                </c:pt>
                <c:pt idx="4410">
                  <c:v>42761</c:v>
                </c:pt>
                <c:pt idx="4411">
                  <c:v>42762</c:v>
                </c:pt>
                <c:pt idx="4412">
                  <c:v>42765</c:v>
                </c:pt>
                <c:pt idx="4413">
                  <c:v>42766</c:v>
                </c:pt>
                <c:pt idx="4414">
                  <c:v>42767</c:v>
                </c:pt>
                <c:pt idx="4415">
                  <c:v>42768</c:v>
                </c:pt>
                <c:pt idx="4416">
                  <c:v>42769</c:v>
                </c:pt>
                <c:pt idx="4417">
                  <c:v>42772</c:v>
                </c:pt>
                <c:pt idx="4418">
                  <c:v>42773</c:v>
                </c:pt>
                <c:pt idx="4419">
                  <c:v>42774</c:v>
                </c:pt>
                <c:pt idx="4420">
                  <c:v>42775</c:v>
                </c:pt>
                <c:pt idx="4421">
                  <c:v>42776</c:v>
                </c:pt>
                <c:pt idx="4422">
                  <c:v>42779</c:v>
                </c:pt>
                <c:pt idx="4423">
                  <c:v>42780</c:v>
                </c:pt>
                <c:pt idx="4424">
                  <c:v>42781</c:v>
                </c:pt>
                <c:pt idx="4425">
                  <c:v>42782</c:v>
                </c:pt>
                <c:pt idx="4426">
                  <c:v>42783</c:v>
                </c:pt>
                <c:pt idx="4427">
                  <c:v>42786</c:v>
                </c:pt>
                <c:pt idx="4428">
                  <c:v>42787</c:v>
                </c:pt>
                <c:pt idx="4429">
                  <c:v>42788</c:v>
                </c:pt>
                <c:pt idx="4430">
                  <c:v>42789</c:v>
                </c:pt>
                <c:pt idx="4431">
                  <c:v>42790</c:v>
                </c:pt>
                <c:pt idx="4432">
                  <c:v>42793</c:v>
                </c:pt>
                <c:pt idx="4433">
                  <c:v>42794</c:v>
                </c:pt>
                <c:pt idx="4434">
                  <c:v>42795</c:v>
                </c:pt>
                <c:pt idx="4435">
                  <c:v>42796</c:v>
                </c:pt>
                <c:pt idx="4436">
                  <c:v>42797</c:v>
                </c:pt>
                <c:pt idx="4437">
                  <c:v>42800</c:v>
                </c:pt>
                <c:pt idx="4438">
                  <c:v>42801</c:v>
                </c:pt>
                <c:pt idx="4439">
                  <c:v>42802</c:v>
                </c:pt>
                <c:pt idx="4440">
                  <c:v>42803</c:v>
                </c:pt>
                <c:pt idx="4441">
                  <c:v>42804</c:v>
                </c:pt>
                <c:pt idx="4442">
                  <c:v>42807</c:v>
                </c:pt>
                <c:pt idx="4443">
                  <c:v>42808</c:v>
                </c:pt>
                <c:pt idx="4444">
                  <c:v>42809</c:v>
                </c:pt>
                <c:pt idx="4445">
                  <c:v>42810</c:v>
                </c:pt>
                <c:pt idx="4446">
                  <c:v>42811</c:v>
                </c:pt>
                <c:pt idx="4447">
                  <c:v>42814</c:v>
                </c:pt>
                <c:pt idx="4448">
                  <c:v>42815</c:v>
                </c:pt>
                <c:pt idx="4449">
                  <c:v>42816</c:v>
                </c:pt>
                <c:pt idx="4450">
                  <c:v>42817</c:v>
                </c:pt>
                <c:pt idx="4451">
                  <c:v>42818</c:v>
                </c:pt>
                <c:pt idx="4452">
                  <c:v>42821</c:v>
                </c:pt>
                <c:pt idx="4453">
                  <c:v>42822</c:v>
                </c:pt>
                <c:pt idx="4454">
                  <c:v>42823</c:v>
                </c:pt>
                <c:pt idx="4455">
                  <c:v>42824</c:v>
                </c:pt>
                <c:pt idx="4456">
                  <c:v>42825</c:v>
                </c:pt>
                <c:pt idx="4457">
                  <c:v>42828</c:v>
                </c:pt>
                <c:pt idx="4458">
                  <c:v>42829</c:v>
                </c:pt>
                <c:pt idx="4459">
                  <c:v>42830</c:v>
                </c:pt>
                <c:pt idx="4460">
                  <c:v>42831</c:v>
                </c:pt>
                <c:pt idx="4461">
                  <c:v>42832</c:v>
                </c:pt>
                <c:pt idx="4462">
                  <c:v>42835</c:v>
                </c:pt>
                <c:pt idx="4463">
                  <c:v>42836</c:v>
                </c:pt>
                <c:pt idx="4464">
                  <c:v>42837</c:v>
                </c:pt>
                <c:pt idx="4465">
                  <c:v>42838</c:v>
                </c:pt>
                <c:pt idx="4466">
                  <c:v>42839</c:v>
                </c:pt>
                <c:pt idx="4467">
                  <c:v>42842</c:v>
                </c:pt>
                <c:pt idx="4468">
                  <c:v>42843</c:v>
                </c:pt>
                <c:pt idx="4469">
                  <c:v>42844</c:v>
                </c:pt>
                <c:pt idx="4470">
                  <c:v>42845</c:v>
                </c:pt>
                <c:pt idx="4471">
                  <c:v>42846</c:v>
                </c:pt>
                <c:pt idx="4472">
                  <c:v>42849</c:v>
                </c:pt>
                <c:pt idx="4473">
                  <c:v>42850</c:v>
                </c:pt>
                <c:pt idx="4474">
                  <c:v>42851</c:v>
                </c:pt>
                <c:pt idx="4475">
                  <c:v>42852</c:v>
                </c:pt>
                <c:pt idx="4476">
                  <c:v>42853</c:v>
                </c:pt>
                <c:pt idx="4477">
                  <c:v>42856</c:v>
                </c:pt>
                <c:pt idx="4478">
                  <c:v>42857</c:v>
                </c:pt>
                <c:pt idx="4479">
                  <c:v>42858</c:v>
                </c:pt>
                <c:pt idx="4480">
                  <c:v>42859</c:v>
                </c:pt>
                <c:pt idx="4481">
                  <c:v>42860</c:v>
                </c:pt>
                <c:pt idx="4482">
                  <c:v>42863</c:v>
                </c:pt>
                <c:pt idx="4483">
                  <c:v>42864</c:v>
                </c:pt>
                <c:pt idx="4484">
                  <c:v>42865</c:v>
                </c:pt>
                <c:pt idx="4485">
                  <c:v>42866</c:v>
                </c:pt>
                <c:pt idx="4486">
                  <c:v>42867</c:v>
                </c:pt>
                <c:pt idx="4487">
                  <c:v>42870</c:v>
                </c:pt>
                <c:pt idx="4488">
                  <c:v>42871</c:v>
                </c:pt>
                <c:pt idx="4489">
                  <c:v>42872</c:v>
                </c:pt>
                <c:pt idx="4490">
                  <c:v>42873</c:v>
                </c:pt>
                <c:pt idx="4491">
                  <c:v>42874</c:v>
                </c:pt>
                <c:pt idx="4492">
                  <c:v>42877</c:v>
                </c:pt>
                <c:pt idx="4493">
                  <c:v>42878</c:v>
                </c:pt>
                <c:pt idx="4494">
                  <c:v>42879</c:v>
                </c:pt>
                <c:pt idx="4495">
                  <c:v>42880</c:v>
                </c:pt>
                <c:pt idx="4496">
                  <c:v>42881</c:v>
                </c:pt>
                <c:pt idx="4497">
                  <c:v>42884</c:v>
                </c:pt>
                <c:pt idx="4498">
                  <c:v>42885</c:v>
                </c:pt>
                <c:pt idx="4499">
                  <c:v>42886</c:v>
                </c:pt>
                <c:pt idx="4500">
                  <c:v>42887</c:v>
                </c:pt>
                <c:pt idx="4501">
                  <c:v>42888</c:v>
                </c:pt>
                <c:pt idx="4502">
                  <c:v>42891</c:v>
                </c:pt>
                <c:pt idx="4503">
                  <c:v>42892</c:v>
                </c:pt>
                <c:pt idx="4504">
                  <c:v>42893</c:v>
                </c:pt>
                <c:pt idx="4505">
                  <c:v>42894</c:v>
                </c:pt>
                <c:pt idx="4506">
                  <c:v>42895</c:v>
                </c:pt>
                <c:pt idx="4507">
                  <c:v>42898</c:v>
                </c:pt>
                <c:pt idx="4508">
                  <c:v>42899</c:v>
                </c:pt>
                <c:pt idx="4509">
                  <c:v>42900</c:v>
                </c:pt>
                <c:pt idx="4510">
                  <c:v>42901</c:v>
                </c:pt>
                <c:pt idx="4511">
                  <c:v>42902</c:v>
                </c:pt>
                <c:pt idx="4512">
                  <c:v>42905</c:v>
                </c:pt>
                <c:pt idx="4513">
                  <c:v>42906</c:v>
                </c:pt>
                <c:pt idx="4514">
                  <c:v>42907</c:v>
                </c:pt>
                <c:pt idx="4515">
                  <c:v>42908</c:v>
                </c:pt>
                <c:pt idx="4516">
                  <c:v>42909</c:v>
                </c:pt>
                <c:pt idx="4517">
                  <c:v>42912</c:v>
                </c:pt>
                <c:pt idx="4518">
                  <c:v>42913</c:v>
                </c:pt>
                <c:pt idx="4519">
                  <c:v>42914</c:v>
                </c:pt>
                <c:pt idx="4520">
                  <c:v>42915</c:v>
                </c:pt>
                <c:pt idx="4521">
                  <c:v>42916</c:v>
                </c:pt>
                <c:pt idx="4522">
                  <c:v>42919</c:v>
                </c:pt>
                <c:pt idx="4523">
                  <c:v>42920</c:v>
                </c:pt>
                <c:pt idx="4524">
                  <c:v>42921</c:v>
                </c:pt>
                <c:pt idx="4525">
                  <c:v>42922</c:v>
                </c:pt>
                <c:pt idx="4526">
                  <c:v>42923</c:v>
                </c:pt>
                <c:pt idx="4527">
                  <c:v>42926</c:v>
                </c:pt>
                <c:pt idx="4528">
                  <c:v>42927</c:v>
                </c:pt>
                <c:pt idx="4529">
                  <c:v>42928</c:v>
                </c:pt>
                <c:pt idx="4530">
                  <c:v>42929</c:v>
                </c:pt>
                <c:pt idx="4531">
                  <c:v>42930</c:v>
                </c:pt>
                <c:pt idx="4532">
                  <c:v>42933</c:v>
                </c:pt>
                <c:pt idx="4533">
                  <c:v>42934</c:v>
                </c:pt>
                <c:pt idx="4534">
                  <c:v>42935</c:v>
                </c:pt>
                <c:pt idx="4535">
                  <c:v>42936</c:v>
                </c:pt>
                <c:pt idx="4536">
                  <c:v>42937</c:v>
                </c:pt>
                <c:pt idx="4537">
                  <c:v>42940</c:v>
                </c:pt>
                <c:pt idx="4538">
                  <c:v>42941</c:v>
                </c:pt>
                <c:pt idx="4539">
                  <c:v>42942</c:v>
                </c:pt>
                <c:pt idx="4540">
                  <c:v>42943</c:v>
                </c:pt>
                <c:pt idx="4541">
                  <c:v>42944</c:v>
                </c:pt>
                <c:pt idx="4542">
                  <c:v>42947</c:v>
                </c:pt>
                <c:pt idx="4543">
                  <c:v>42948</c:v>
                </c:pt>
                <c:pt idx="4544">
                  <c:v>42949</c:v>
                </c:pt>
                <c:pt idx="4545">
                  <c:v>42950</c:v>
                </c:pt>
                <c:pt idx="4546">
                  <c:v>42951</c:v>
                </c:pt>
                <c:pt idx="4547">
                  <c:v>42954</c:v>
                </c:pt>
                <c:pt idx="4548">
                  <c:v>42955</c:v>
                </c:pt>
                <c:pt idx="4549">
                  <c:v>42956</c:v>
                </c:pt>
                <c:pt idx="4550">
                  <c:v>42957</c:v>
                </c:pt>
                <c:pt idx="4551">
                  <c:v>42958</c:v>
                </c:pt>
                <c:pt idx="4552">
                  <c:v>42961</c:v>
                </c:pt>
                <c:pt idx="4553">
                  <c:v>42962</c:v>
                </c:pt>
                <c:pt idx="4554">
                  <c:v>42963</c:v>
                </c:pt>
                <c:pt idx="4555">
                  <c:v>42964</c:v>
                </c:pt>
                <c:pt idx="4556">
                  <c:v>42965</c:v>
                </c:pt>
                <c:pt idx="4557">
                  <c:v>42968</c:v>
                </c:pt>
                <c:pt idx="4558">
                  <c:v>42969</c:v>
                </c:pt>
                <c:pt idx="4559">
                  <c:v>42970</c:v>
                </c:pt>
                <c:pt idx="4560">
                  <c:v>42971</c:v>
                </c:pt>
                <c:pt idx="4561">
                  <c:v>42972</c:v>
                </c:pt>
                <c:pt idx="4562">
                  <c:v>42975</c:v>
                </c:pt>
                <c:pt idx="4563">
                  <c:v>42976</c:v>
                </c:pt>
                <c:pt idx="4564">
                  <c:v>42977</c:v>
                </c:pt>
                <c:pt idx="4565">
                  <c:v>42978</c:v>
                </c:pt>
                <c:pt idx="4566">
                  <c:v>42979</c:v>
                </c:pt>
                <c:pt idx="4567">
                  <c:v>42982</c:v>
                </c:pt>
                <c:pt idx="4568">
                  <c:v>42983</c:v>
                </c:pt>
                <c:pt idx="4569">
                  <c:v>42984</c:v>
                </c:pt>
                <c:pt idx="4570">
                  <c:v>42985</c:v>
                </c:pt>
                <c:pt idx="4571">
                  <c:v>42986</c:v>
                </c:pt>
                <c:pt idx="4572">
                  <c:v>42989</c:v>
                </c:pt>
                <c:pt idx="4573">
                  <c:v>42990</c:v>
                </c:pt>
                <c:pt idx="4574">
                  <c:v>42991</c:v>
                </c:pt>
                <c:pt idx="4575">
                  <c:v>42992</c:v>
                </c:pt>
                <c:pt idx="4576">
                  <c:v>42993</c:v>
                </c:pt>
                <c:pt idx="4577">
                  <c:v>42996</c:v>
                </c:pt>
                <c:pt idx="4578">
                  <c:v>42997</c:v>
                </c:pt>
                <c:pt idx="4579">
                  <c:v>42998</c:v>
                </c:pt>
                <c:pt idx="4580">
                  <c:v>42999</c:v>
                </c:pt>
                <c:pt idx="4581">
                  <c:v>43000</c:v>
                </c:pt>
                <c:pt idx="4582">
                  <c:v>43003</c:v>
                </c:pt>
                <c:pt idx="4583">
                  <c:v>43004</c:v>
                </c:pt>
                <c:pt idx="4584">
                  <c:v>43005</c:v>
                </c:pt>
                <c:pt idx="4585">
                  <c:v>43006</c:v>
                </c:pt>
                <c:pt idx="4586">
                  <c:v>43007</c:v>
                </c:pt>
                <c:pt idx="4587">
                  <c:v>43010</c:v>
                </c:pt>
                <c:pt idx="4588">
                  <c:v>43011</c:v>
                </c:pt>
                <c:pt idx="4589">
                  <c:v>43012</c:v>
                </c:pt>
                <c:pt idx="4590">
                  <c:v>43013</c:v>
                </c:pt>
                <c:pt idx="4591">
                  <c:v>43014</c:v>
                </c:pt>
                <c:pt idx="4592">
                  <c:v>43017</c:v>
                </c:pt>
                <c:pt idx="4593">
                  <c:v>43018</c:v>
                </c:pt>
                <c:pt idx="4594">
                  <c:v>43019</c:v>
                </c:pt>
                <c:pt idx="4595">
                  <c:v>43020</c:v>
                </c:pt>
                <c:pt idx="4596">
                  <c:v>43021</c:v>
                </c:pt>
                <c:pt idx="4597">
                  <c:v>43024</c:v>
                </c:pt>
                <c:pt idx="4598">
                  <c:v>43025</c:v>
                </c:pt>
                <c:pt idx="4599">
                  <c:v>43026</c:v>
                </c:pt>
                <c:pt idx="4600">
                  <c:v>43027</c:v>
                </c:pt>
                <c:pt idx="4601">
                  <c:v>43028</c:v>
                </c:pt>
                <c:pt idx="4602">
                  <c:v>43031</c:v>
                </c:pt>
                <c:pt idx="4603">
                  <c:v>43032</c:v>
                </c:pt>
                <c:pt idx="4604">
                  <c:v>43033</c:v>
                </c:pt>
                <c:pt idx="4605">
                  <c:v>43034</c:v>
                </c:pt>
                <c:pt idx="4606">
                  <c:v>43035</c:v>
                </c:pt>
                <c:pt idx="4607">
                  <c:v>43038</c:v>
                </c:pt>
                <c:pt idx="4608">
                  <c:v>43039</c:v>
                </c:pt>
                <c:pt idx="4609">
                  <c:v>43040</c:v>
                </c:pt>
                <c:pt idx="4610">
                  <c:v>43041</c:v>
                </c:pt>
                <c:pt idx="4611">
                  <c:v>43042</c:v>
                </c:pt>
                <c:pt idx="4612">
                  <c:v>43045</c:v>
                </c:pt>
                <c:pt idx="4613">
                  <c:v>43046</c:v>
                </c:pt>
                <c:pt idx="4614">
                  <c:v>43047</c:v>
                </c:pt>
                <c:pt idx="4615">
                  <c:v>43048</c:v>
                </c:pt>
                <c:pt idx="4616">
                  <c:v>43049</c:v>
                </c:pt>
                <c:pt idx="4617">
                  <c:v>43052</c:v>
                </c:pt>
                <c:pt idx="4618">
                  <c:v>43053</c:v>
                </c:pt>
                <c:pt idx="4619">
                  <c:v>43054</c:v>
                </c:pt>
                <c:pt idx="4620">
                  <c:v>43055</c:v>
                </c:pt>
                <c:pt idx="4621">
                  <c:v>43056</c:v>
                </c:pt>
                <c:pt idx="4622">
                  <c:v>43059</c:v>
                </c:pt>
                <c:pt idx="4623">
                  <c:v>43060</c:v>
                </c:pt>
                <c:pt idx="4624">
                  <c:v>43061</c:v>
                </c:pt>
                <c:pt idx="4625">
                  <c:v>43062</c:v>
                </c:pt>
                <c:pt idx="4626">
                  <c:v>43063</c:v>
                </c:pt>
                <c:pt idx="4627">
                  <c:v>43066</c:v>
                </c:pt>
                <c:pt idx="4628">
                  <c:v>43067</c:v>
                </c:pt>
                <c:pt idx="4629">
                  <c:v>43068</c:v>
                </c:pt>
                <c:pt idx="4630">
                  <c:v>43069</c:v>
                </c:pt>
                <c:pt idx="4631">
                  <c:v>43070</c:v>
                </c:pt>
                <c:pt idx="4632">
                  <c:v>43073</c:v>
                </c:pt>
                <c:pt idx="4633">
                  <c:v>43074</c:v>
                </c:pt>
                <c:pt idx="4634">
                  <c:v>43075</c:v>
                </c:pt>
                <c:pt idx="4635">
                  <c:v>43076</c:v>
                </c:pt>
                <c:pt idx="4636">
                  <c:v>43077</c:v>
                </c:pt>
                <c:pt idx="4637">
                  <c:v>43080</c:v>
                </c:pt>
                <c:pt idx="4638">
                  <c:v>43081</c:v>
                </c:pt>
                <c:pt idx="4639">
                  <c:v>43082</c:v>
                </c:pt>
                <c:pt idx="4640">
                  <c:v>43083</c:v>
                </c:pt>
                <c:pt idx="4641">
                  <c:v>43084</c:v>
                </c:pt>
                <c:pt idx="4642">
                  <c:v>43087</c:v>
                </c:pt>
                <c:pt idx="4643">
                  <c:v>43088</c:v>
                </c:pt>
                <c:pt idx="4644">
                  <c:v>43089</c:v>
                </c:pt>
                <c:pt idx="4645">
                  <c:v>43090</c:v>
                </c:pt>
                <c:pt idx="4646">
                  <c:v>43091</c:v>
                </c:pt>
                <c:pt idx="4647">
                  <c:v>43094</c:v>
                </c:pt>
                <c:pt idx="4648">
                  <c:v>43095</c:v>
                </c:pt>
                <c:pt idx="4649">
                  <c:v>43096</c:v>
                </c:pt>
                <c:pt idx="4650">
                  <c:v>43097</c:v>
                </c:pt>
                <c:pt idx="4651">
                  <c:v>43098</c:v>
                </c:pt>
                <c:pt idx="4652">
                  <c:v>43101</c:v>
                </c:pt>
                <c:pt idx="4653">
                  <c:v>43102</c:v>
                </c:pt>
                <c:pt idx="4654">
                  <c:v>43103</c:v>
                </c:pt>
                <c:pt idx="4655">
                  <c:v>43104</c:v>
                </c:pt>
                <c:pt idx="4656">
                  <c:v>43105</c:v>
                </c:pt>
                <c:pt idx="4657">
                  <c:v>43108</c:v>
                </c:pt>
                <c:pt idx="4658">
                  <c:v>43109</c:v>
                </c:pt>
                <c:pt idx="4659">
                  <c:v>43110</c:v>
                </c:pt>
                <c:pt idx="4660">
                  <c:v>43111</c:v>
                </c:pt>
                <c:pt idx="4661">
                  <c:v>43112</c:v>
                </c:pt>
                <c:pt idx="4662">
                  <c:v>43115</c:v>
                </c:pt>
                <c:pt idx="4663">
                  <c:v>43116</c:v>
                </c:pt>
                <c:pt idx="4664">
                  <c:v>43117</c:v>
                </c:pt>
                <c:pt idx="4665">
                  <c:v>43118</c:v>
                </c:pt>
                <c:pt idx="4666">
                  <c:v>43119</c:v>
                </c:pt>
                <c:pt idx="4667">
                  <c:v>43122</c:v>
                </c:pt>
                <c:pt idx="4668">
                  <c:v>43123</c:v>
                </c:pt>
                <c:pt idx="4669">
                  <c:v>43124</c:v>
                </c:pt>
                <c:pt idx="4670">
                  <c:v>43125</c:v>
                </c:pt>
                <c:pt idx="4671">
                  <c:v>43126</c:v>
                </c:pt>
                <c:pt idx="4672">
                  <c:v>43129</c:v>
                </c:pt>
                <c:pt idx="4673">
                  <c:v>43130</c:v>
                </c:pt>
                <c:pt idx="4674">
                  <c:v>43131</c:v>
                </c:pt>
                <c:pt idx="4675">
                  <c:v>43132</c:v>
                </c:pt>
                <c:pt idx="4676">
                  <c:v>43133</c:v>
                </c:pt>
                <c:pt idx="4677">
                  <c:v>43136</c:v>
                </c:pt>
                <c:pt idx="4678">
                  <c:v>43137</c:v>
                </c:pt>
                <c:pt idx="4679">
                  <c:v>43138</c:v>
                </c:pt>
                <c:pt idx="4680">
                  <c:v>43139</c:v>
                </c:pt>
                <c:pt idx="4681">
                  <c:v>43140</c:v>
                </c:pt>
                <c:pt idx="4682">
                  <c:v>43143</c:v>
                </c:pt>
                <c:pt idx="4683">
                  <c:v>43144</c:v>
                </c:pt>
                <c:pt idx="4684">
                  <c:v>43145</c:v>
                </c:pt>
                <c:pt idx="4685">
                  <c:v>43146</c:v>
                </c:pt>
                <c:pt idx="4686">
                  <c:v>43147</c:v>
                </c:pt>
                <c:pt idx="4687">
                  <c:v>43150</c:v>
                </c:pt>
                <c:pt idx="4688">
                  <c:v>43151</c:v>
                </c:pt>
                <c:pt idx="4689">
                  <c:v>43152</c:v>
                </c:pt>
                <c:pt idx="4690">
                  <c:v>43153</c:v>
                </c:pt>
                <c:pt idx="4691">
                  <c:v>43154</c:v>
                </c:pt>
                <c:pt idx="4692">
                  <c:v>43157</c:v>
                </c:pt>
                <c:pt idx="4693">
                  <c:v>43158</c:v>
                </c:pt>
                <c:pt idx="4694">
                  <c:v>43159</c:v>
                </c:pt>
                <c:pt idx="4695">
                  <c:v>43160</c:v>
                </c:pt>
                <c:pt idx="4696">
                  <c:v>43161</c:v>
                </c:pt>
                <c:pt idx="4697">
                  <c:v>43164</c:v>
                </c:pt>
                <c:pt idx="4698">
                  <c:v>43165</c:v>
                </c:pt>
                <c:pt idx="4699">
                  <c:v>43166</c:v>
                </c:pt>
                <c:pt idx="4700">
                  <c:v>43167</c:v>
                </c:pt>
                <c:pt idx="4701">
                  <c:v>43168</c:v>
                </c:pt>
                <c:pt idx="4702">
                  <c:v>43171</c:v>
                </c:pt>
                <c:pt idx="4703">
                  <c:v>43172</c:v>
                </c:pt>
                <c:pt idx="4704">
                  <c:v>43173</c:v>
                </c:pt>
                <c:pt idx="4705">
                  <c:v>43174</c:v>
                </c:pt>
                <c:pt idx="4706">
                  <c:v>43175</c:v>
                </c:pt>
                <c:pt idx="4707">
                  <c:v>43178</c:v>
                </c:pt>
                <c:pt idx="4708">
                  <c:v>43179</c:v>
                </c:pt>
                <c:pt idx="4709">
                  <c:v>43180</c:v>
                </c:pt>
                <c:pt idx="4710">
                  <c:v>43181</c:v>
                </c:pt>
                <c:pt idx="4711">
                  <c:v>43182</c:v>
                </c:pt>
                <c:pt idx="4712">
                  <c:v>43185</c:v>
                </c:pt>
                <c:pt idx="4713">
                  <c:v>43186</c:v>
                </c:pt>
                <c:pt idx="4714">
                  <c:v>43187</c:v>
                </c:pt>
                <c:pt idx="4715">
                  <c:v>43188</c:v>
                </c:pt>
                <c:pt idx="4716">
                  <c:v>43189</c:v>
                </c:pt>
                <c:pt idx="4717">
                  <c:v>43192</c:v>
                </c:pt>
                <c:pt idx="4718">
                  <c:v>43193</c:v>
                </c:pt>
                <c:pt idx="4719">
                  <c:v>43194</c:v>
                </c:pt>
                <c:pt idx="4720">
                  <c:v>43195</c:v>
                </c:pt>
                <c:pt idx="4721">
                  <c:v>43196</c:v>
                </c:pt>
                <c:pt idx="4722">
                  <c:v>43199</c:v>
                </c:pt>
                <c:pt idx="4723">
                  <c:v>43200</c:v>
                </c:pt>
                <c:pt idx="4724">
                  <c:v>43201</c:v>
                </c:pt>
                <c:pt idx="4725">
                  <c:v>43202</c:v>
                </c:pt>
                <c:pt idx="4726">
                  <c:v>43203</c:v>
                </c:pt>
                <c:pt idx="4727">
                  <c:v>43206</c:v>
                </c:pt>
                <c:pt idx="4728">
                  <c:v>43207</c:v>
                </c:pt>
                <c:pt idx="4729">
                  <c:v>43208</c:v>
                </c:pt>
                <c:pt idx="4730">
                  <c:v>43209</c:v>
                </c:pt>
                <c:pt idx="4731">
                  <c:v>43210</c:v>
                </c:pt>
                <c:pt idx="4732">
                  <c:v>43213</c:v>
                </c:pt>
                <c:pt idx="4733">
                  <c:v>43214</c:v>
                </c:pt>
                <c:pt idx="4734">
                  <c:v>43215</c:v>
                </c:pt>
                <c:pt idx="4735">
                  <c:v>43216</c:v>
                </c:pt>
                <c:pt idx="4736">
                  <c:v>43217</c:v>
                </c:pt>
                <c:pt idx="4737">
                  <c:v>43220</c:v>
                </c:pt>
                <c:pt idx="4738">
                  <c:v>43221</c:v>
                </c:pt>
                <c:pt idx="4739">
                  <c:v>43222</c:v>
                </c:pt>
                <c:pt idx="4740">
                  <c:v>43223</c:v>
                </c:pt>
                <c:pt idx="4741">
                  <c:v>43224</c:v>
                </c:pt>
                <c:pt idx="4742">
                  <c:v>43227</c:v>
                </c:pt>
                <c:pt idx="4743">
                  <c:v>43228</c:v>
                </c:pt>
                <c:pt idx="4744">
                  <c:v>43229</c:v>
                </c:pt>
                <c:pt idx="4745">
                  <c:v>43230</c:v>
                </c:pt>
                <c:pt idx="4746">
                  <c:v>43231</c:v>
                </c:pt>
                <c:pt idx="4747">
                  <c:v>43234</c:v>
                </c:pt>
                <c:pt idx="4748">
                  <c:v>43235</c:v>
                </c:pt>
                <c:pt idx="4749">
                  <c:v>43236</c:v>
                </c:pt>
                <c:pt idx="4750">
                  <c:v>43237</c:v>
                </c:pt>
                <c:pt idx="4751">
                  <c:v>43238</c:v>
                </c:pt>
                <c:pt idx="4752">
                  <c:v>43241</c:v>
                </c:pt>
                <c:pt idx="4753">
                  <c:v>43242</c:v>
                </c:pt>
                <c:pt idx="4754">
                  <c:v>43243</c:v>
                </c:pt>
                <c:pt idx="4755">
                  <c:v>43244</c:v>
                </c:pt>
                <c:pt idx="4756">
                  <c:v>43245</c:v>
                </c:pt>
                <c:pt idx="4757">
                  <c:v>43248</c:v>
                </c:pt>
                <c:pt idx="4758">
                  <c:v>43249</c:v>
                </c:pt>
                <c:pt idx="4759">
                  <c:v>43250</c:v>
                </c:pt>
                <c:pt idx="4760">
                  <c:v>43251</c:v>
                </c:pt>
                <c:pt idx="4761">
                  <c:v>43252</c:v>
                </c:pt>
                <c:pt idx="4762">
                  <c:v>43255</c:v>
                </c:pt>
                <c:pt idx="4763">
                  <c:v>43256</c:v>
                </c:pt>
                <c:pt idx="4764">
                  <c:v>43257</c:v>
                </c:pt>
                <c:pt idx="4765">
                  <c:v>43258</c:v>
                </c:pt>
                <c:pt idx="4766">
                  <c:v>43259</c:v>
                </c:pt>
                <c:pt idx="4767">
                  <c:v>43262</c:v>
                </c:pt>
                <c:pt idx="4768">
                  <c:v>43263</c:v>
                </c:pt>
                <c:pt idx="4769">
                  <c:v>43264</c:v>
                </c:pt>
                <c:pt idx="4770">
                  <c:v>43265</c:v>
                </c:pt>
                <c:pt idx="4771">
                  <c:v>43266</c:v>
                </c:pt>
                <c:pt idx="4772">
                  <c:v>43269</c:v>
                </c:pt>
                <c:pt idx="4773">
                  <c:v>43270</c:v>
                </c:pt>
                <c:pt idx="4774">
                  <c:v>43271</c:v>
                </c:pt>
                <c:pt idx="4775">
                  <c:v>43272</c:v>
                </c:pt>
                <c:pt idx="4776">
                  <c:v>43273</c:v>
                </c:pt>
                <c:pt idx="4777">
                  <c:v>43276</c:v>
                </c:pt>
                <c:pt idx="4778">
                  <c:v>43277</c:v>
                </c:pt>
                <c:pt idx="4779">
                  <c:v>43278</c:v>
                </c:pt>
                <c:pt idx="4780">
                  <c:v>43279</c:v>
                </c:pt>
                <c:pt idx="4781">
                  <c:v>43280</c:v>
                </c:pt>
                <c:pt idx="4782">
                  <c:v>43283</c:v>
                </c:pt>
                <c:pt idx="4783">
                  <c:v>43284</c:v>
                </c:pt>
                <c:pt idx="4784">
                  <c:v>43285</c:v>
                </c:pt>
                <c:pt idx="4785">
                  <c:v>43286</c:v>
                </c:pt>
                <c:pt idx="4786">
                  <c:v>43287</c:v>
                </c:pt>
                <c:pt idx="4787">
                  <c:v>43290</c:v>
                </c:pt>
                <c:pt idx="4788">
                  <c:v>43291</c:v>
                </c:pt>
                <c:pt idx="4789">
                  <c:v>43292</c:v>
                </c:pt>
                <c:pt idx="4790">
                  <c:v>43293</c:v>
                </c:pt>
                <c:pt idx="4791">
                  <c:v>43294</c:v>
                </c:pt>
                <c:pt idx="4792">
                  <c:v>43297</c:v>
                </c:pt>
                <c:pt idx="4793">
                  <c:v>43298</c:v>
                </c:pt>
                <c:pt idx="4794">
                  <c:v>43299</c:v>
                </c:pt>
                <c:pt idx="4795">
                  <c:v>43300</c:v>
                </c:pt>
                <c:pt idx="4796">
                  <c:v>43301</c:v>
                </c:pt>
                <c:pt idx="4797">
                  <c:v>43304</c:v>
                </c:pt>
                <c:pt idx="4798">
                  <c:v>43305</c:v>
                </c:pt>
                <c:pt idx="4799">
                  <c:v>43306</c:v>
                </c:pt>
                <c:pt idx="4800">
                  <c:v>43307</c:v>
                </c:pt>
                <c:pt idx="4801">
                  <c:v>43308</c:v>
                </c:pt>
                <c:pt idx="4802">
                  <c:v>43311</c:v>
                </c:pt>
                <c:pt idx="4803">
                  <c:v>43312</c:v>
                </c:pt>
                <c:pt idx="4804">
                  <c:v>43313</c:v>
                </c:pt>
                <c:pt idx="4805">
                  <c:v>43314</c:v>
                </c:pt>
                <c:pt idx="4806">
                  <c:v>43315</c:v>
                </c:pt>
                <c:pt idx="4807">
                  <c:v>43318</c:v>
                </c:pt>
                <c:pt idx="4808">
                  <c:v>43319</c:v>
                </c:pt>
                <c:pt idx="4809">
                  <c:v>43320</c:v>
                </c:pt>
                <c:pt idx="4810">
                  <c:v>43321</c:v>
                </c:pt>
                <c:pt idx="4811">
                  <c:v>43322</c:v>
                </c:pt>
                <c:pt idx="4812">
                  <c:v>43325</c:v>
                </c:pt>
                <c:pt idx="4813">
                  <c:v>43326</c:v>
                </c:pt>
                <c:pt idx="4814">
                  <c:v>43327</c:v>
                </c:pt>
                <c:pt idx="4815">
                  <c:v>43328</c:v>
                </c:pt>
                <c:pt idx="4816">
                  <c:v>43329</c:v>
                </c:pt>
                <c:pt idx="4817">
                  <c:v>43332</c:v>
                </c:pt>
                <c:pt idx="4818">
                  <c:v>43333</c:v>
                </c:pt>
                <c:pt idx="4819">
                  <c:v>43334</c:v>
                </c:pt>
                <c:pt idx="4820">
                  <c:v>43335</c:v>
                </c:pt>
                <c:pt idx="4821">
                  <c:v>43336</c:v>
                </c:pt>
                <c:pt idx="4822">
                  <c:v>43339</c:v>
                </c:pt>
                <c:pt idx="4823">
                  <c:v>43340</c:v>
                </c:pt>
                <c:pt idx="4824">
                  <c:v>43341</c:v>
                </c:pt>
                <c:pt idx="4825">
                  <c:v>43342</c:v>
                </c:pt>
                <c:pt idx="4826">
                  <c:v>43343</c:v>
                </c:pt>
                <c:pt idx="4827">
                  <c:v>43346</c:v>
                </c:pt>
                <c:pt idx="4828">
                  <c:v>43347</c:v>
                </c:pt>
                <c:pt idx="4829">
                  <c:v>43348</c:v>
                </c:pt>
                <c:pt idx="4830">
                  <c:v>43349</c:v>
                </c:pt>
                <c:pt idx="4831">
                  <c:v>43350</c:v>
                </c:pt>
                <c:pt idx="4832">
                  <c:v>43353</c:v>
                </c:pt>
                <c:pt idx="4833">
                  <c:v>43354</c:v>
                </c:pt>
                <c:pt idx="4834">
                  <c:v>43355</c:v>
                </c:pt>
                <c:pt idx="4835">
                  <c:v>43356</c:v>
                </c:pt>
                <c:pt idx="4836">
                  <c:v>43357</c:v>
                </c:pt>
                <c:pt idx="4837">
                  <c:v>43360</c:v>
                </c:pt>
                <c:pt idx="4838">
                  <c:v>43361</c:v>
                </c:pt>
                <c:pt idx="4839">
                  <c:v>43362</c:v>
                </c:pt>
                <c:pt idx="4840">
                  <c:v>43363</c:v>
                </c:pt>
                <c:pt idx="4841">
                  <c:v>43364</c:v>
                </c:pt>
                <c:pt idx="4842">
                  <c:v>43367</c:v>
                </c:pt>
                <c:pt idx="4843">
                  <c:v>43368</c:v>
                </c:pt>
                <c:pt idx="4844">
                  <c:v>43369</c:v>
                </c:pt>
                <c:pt idx="4845">
                  <c:v>43370</c:v>
                </c:pt>
                <c:pt idx="4846">
                  <c:v>43371</c:v>
                </c:pt>
                <c:pt idx="4847">
                  <c:v>43374</c:v>
                </c:pt>
                <c:pt idx="4848">
                  <c:v>43375</c:v>
                </c:pt>
                <c:pt idx="4849">
                  <c:v>43376</c:v>
                </c:pt>
                <c:pt idx="4850">
                  <c:v>43377</c:v>
                </c:pt>
                <c:pt idx="4851">
                  <c:v>43378</c:v>
                </c:pt>
                <c:pt idx="4852">
                  <c:v>43381</c:v>
                </c:pt>
                <c:pt idx="4853">
                  <c:v>43382</c:v>
                </c:pt>
                <c:pt idx="4854">
                  <c:v>43383</c:v>
                </c:pt>
                <c:pt idx="4855">
                  <c:v>43384</c:v>
                </c:pt>
                <c:pt idx="4856">
                  <c:v>43385</c:v>
                </c:pt>
                <c:pt idx="4857">
                  <c:v>43388</c:v>
                </c:pt>
                <c:pt idx="4858">
                  <c:v>43389</c:v>
                </c:pt>
                <c:pt idx="4859">
                  <c:v>43390</c:v>
                </c:pt>
                <c:pt idx="4860">
                  <c:v>43391</c:v>
                </c:pt>
                <c:pt idx="4861">
                  <c:v>43392</c:v>
                </c:pt>
                <c:pt idx="4862">
                  <c:v>43395</c:v>
                </c:pt>
                <c:pt idx="4863">
                  <c:v>43396</c:v>
                </c:pt>
                <c:pt idx="4864">
                  <c:v>43397</c:v>
                </c:pt>
                <c:pt idx="4865">
                  <c:v>43398</c:v>
                </c:pt>
                <c:pt idx="4866">
                  <c:v>43399</c:v>
                </c:pt>
                <c:pt idx="4867">
                  <c:v>43402</c:v>
                </c:pt>
                <c:pt idx="4868">
                  <c:v>43403</c:v>
                </c:pt>
                <c:pt idx="4869">
                  <c:v>43404</c:v>
                </c:pt>
                <c:pt idx="4870">
                  <c:v>43405</c:v>
                </c:pt>
                <c:pt idx="4871">
                  <c:v>43406</c:v>
                </c:pt>
                <c:pt idx="4872">
                  <c:v>43409</c:v>
                </c:pt>
                <c:pt idx="4873">
                  <c:v>43410</c:v>
                </c:pt>
                <c:pt idx="4874">
                  <c:v>43411</c:v>
                </c:pt>
                <c:pt idx="4875">
                  <c:v>43412</c:v>
                </c:pt>
                <c:pt idx="4876">
                  <c:v>43413</c:v>
                </c:pt>
                <c:pt idx="4877">
                  <c:v>43416</c:v>
                </c:pt>
                <c:pt idx="4878">
                  <c:v>43417</c:v>
                </c:pt>
                <c:pt idx="4879">
                  <c:v>43418</c:v>
                </c:pt>
                <c:pt idx="4880">
                  <c:v>43419</c:v>
                </c:pt>
                <c:pt idx="4881">
                  <c:v>43420</c:v>
                </c:pt>
                <c:pt idx="4882">
                  <c:v>43423</c:v>
                </c:pt>
                <c:pt idx="4883">
                  <c:v>43424</c:v>
                </c:pt>
                <c:pt idx="4884">
                  <c:v>43425</c:v>
                </c:pt>
                <c:pt idx="4885">
                  <c:v>43426</c:v>
                </c:pt>
                <c:pt idx="4886">
                  <c:v>43427</c:v>
                </c:pt>
                <c:pt idx="4887">
                  <c:v>43430</c:v>
                </c:pt>
                <c:pt idx="4888">
                  <c:v>43431</c:v>
                </c:pt>
                <c:pt idx="4889">
                  <c:v>43432</c:v>
                </c:pt>
                <c:pt idx="4890">
                  <c:v>43433</c:v>
                </c:pt>
                <c:pt idx="4891">
                  <c:v>43434</c:v>
                </c:pt>
                <c:pt idx="4892">
                  <c:v>43437</c:v>
                </c:pt>
                <c:pt idx="4893">
                  <c:v>43438</c:v>
                </c:pt>
                <c:pt idx="4894">
                  <c:v>43439</c:v>
                </c:pt>
                <c:pt idx="4895">
                  <c:v>43440</c:v>
                </c:pt>
                <c:pt idx="4896">
                  <c:v>43441</c:v>
                </c:pt>
                <c:pt idx="4897">
                  <c:v>43444</c:v>
                </c:pt>
                <c:pt idx="4898">
                  <c:v>43445</c:v>
                </c:pt>
                <c:pt idx="4899">
                  <c:v>43446</c:v>
                </c:pt>
                <c:pt idx="4900">
                  <c:v>43447</c:v>
                </c:pt>
                <c:pt idx="4901">
                  <c:v>43448</c:v>
                </c:pt>
                <c:pt idx="4902">
                  <c:v>43451</c:v>
                </c:pt>
                <c:pt idx="4903">
                  <c:v>43452</c:v>
                </c:pt>
                <c:pt idx="4904">
                  <c:v>43453</c:v>
                </c:pt>
                <c:pt idx="4905">
                  <c:v>43454</c:v>
                </c:pt>
                <c:pt idx="4906">
                  <c:v>43455</c:v>
                </c:pt>
                <c:pt idx="4907">
                  <c:v>43458</c:v>
                </c:pt>
                <c:pt idx="4908">
                  <c:v>43459</c:v>
                </c:pt>
                <c:pt idx="4909">
                  <c:v>43460</c:v>
                </c:pt>
                <c:pt idx="4910">
                  <c:v>43461</c:v>
                </c:pt>
                <c:pt idx="4911">
                  <c:v>43462</c:v>
                </c:pt>
                <c:pt idx="4912">
                  <c:v>43465</c:v>
                </c:pt>
                <c:pt idx="4913">
                  <c:v>43466</c:v>
                </c:pt>
                <c:pt idx="4914">
                  <c:v>43467</c:v>
                </c:pt>
                <c:pt idx="4915">
                  <c:v>43468</c:v>
                </c:pt>
                <c:pt idx="4916">
                  <c:v>43469</c:v>
                </c:pt>
                <c:pt idx="4917">
                  <c:v>43472</c:v>
                </c:pt>
                <c:pt idx="4918">
                  <c:v>43473</c:v>
                </c:pt>
                <c:pt idx="4919">
                  <c:v>43474</c:v>
                </c:pt>
                <c:pt idx="4920">
                  <c:v>43475</c:v>
                </c:pt>
                <c:pt idx="4921">
                  <c:v>43476</c:v>
                </c:pt>
                <c:pt idx="4922">
                  <c:v>43479</c:v>
                </c:pt>
                <c:pt idx="4923">
                  <c:v>43480</c:v>
                </c:pt>
                <c:pt idx="4924">
                  <c:v>43481</c:v>
                </c:pt>
                <c:pt idx="4925">
                  <c:v>43482</c:v>
                </c:pt>
                <c:pt idx="4926">
                  <c:v>43483</c:v>
                </c:pt>
                <c:pt idx="4927">
                  <c:v>43486</c:v>
                </c:pt>
                <c:pt idx="4928">
                  <c:v>43487</c:v>
                </c:pt>
                <c:pt idx="4929">
                  <c:v>43488</c:v>
                </c:pt>
                <c:pt idx="4930">
                  <c:v>43489</c:v>
                </c:pt>
                <c:pt idx="4931">
                  <c:v>43490</c:v>
                </c:pt>
                <c:pt idx="4932">
                  <c:v>43493</c:v>
                </c:pt>
                <c:pt idx="4933">
                  <c:v>43494</c:v>
                </c:pt>
                <c:pt idx="4934">
                  <c:v>43495</c:v>
                </c:pt>
                <c:pt idx="4935">
                  <c:v>43496</c:v>
                </c:pt>
                <c:pt idx="4936">
                  <c:v>43497</c:v>
                </c:pt>
                <c:pt idx="4937">
                  <c:v>43500</c:v>
                </c:pt>
                <c:pt idx="4938">
                  <c:v>43501</c:v>
                </c:pt>
                <c:pt idx="4939">
                  <c:v>43502</c:v>
                </c:pt>
                <c:pt idx="4940">
                  <c:v>43503</c:v>
                </c:pt>
                <c:pt idx="4941">
                  <c:v>43504</c:v>
                </c:pt>
                <c:pt idx="4942">
                  <c:v>43507</c:v>
                </c:pt>
                <c:pt idx="4943">
                  <c:v>43508</c:v>
                </c:pt>
                <c:pt idx="4944">
                  <c:v>43509</c:v>
                </c:pt>
                <c:pt idx="4945">
                  <c:v>43510</c:v>
                </c:pt>
                <c:pt idx="4946">
                  <c:v>43511</c:v>
                </c:pt>
                <c:pt idx="4947">
                  <c:v>43514</c:v>
                </c:pt>
                <c:pt idx="4948">
                  <c:v>43515</c:v>
                </c:pt>
                <c:pt idx="4949">
                  <c:v>43516</c:v>
                </c:pt>
                <c:pt idx="4950">
                  <c:v>43517</c:v>
                </c:pt>
                <c:pt idx="4951">
                  <c:v>43518</c:v>
                </c:pt>
                <c:pt idx="4952">
                  <c:v>43521</c:v>
                </c:pt>
                <c:pt idx="4953">
                  <c:v>43522</c:v>
                </c:pt>
                <c:pt idx="4954">
                  <c:v>43523</c:v>
                </c:pt>
                <c:pt idx="4955">
                  <c:v>43524</c:v>
                </c:pt>
                <c:pt idx="4956">
                  <c:v>43525</c:v>
                </c:pt>
                <c:pt idx="4957">
                  <c:v>43528</c:v>
                </c:pt>
                <c:pt idx="4958">
                  <c:v>43529</c:v>
                </c:pt>
                <c:pt idx="4959">
                  <c:v>43530</c:v>
                </c:pt>
                <c:pt idx="4960">
                  <c:v>43531</c:v>
                </c:pt>
                <c:pt idx="4961">
                  <c:v>43532</c:v>
                </c:pt>
                <c:pt idx="4962">
                  <c:v>43535</c:v>
                </c:pt>
                <c:pt idx="4963">
                  <c:v>43536</c:v>
                </c:pt>
                <c:pt idx="4964">
                  <c:v>43537</c:v>
                </c:pt>
                <c:pt idx="4965">
                  <c:v>43538</c:v>
                </c:pt>
                <c:pt idx="4966">
                  <c:v>43539</c:v>
                </c:pt>
                <c:pt idx="4967">
                  <c:v>43542</c:v>
                </c:pt>
                <c:pt idx="4968">
                  <c:v>43543</c:v>
                </c:pt>
                <c:pt idx="4969">
                  <c:v>43544</c:v>
                </c:pt>
                <c:pt idx="4970">
                  <c:v>43545</c:v>
                </c:pt>
                <c:pt idx="4971">
                  <c:v>43546</c:v>
                </c:pt>
                <c:pt idx="4972">
                  <c:v>43549</c:v>
                </c:pt>
                <c:pt idx="4973">
                  <c:v>43550</c:v>
                </c:pt>
                <c:pt idx="4974">
                  <c:v>43551</c:v>
                </c:pt>
                <c:pt idx="4975">
                  <c:v>43552</c:v>
                </c:pt>
                <c:pt idx="4976">
                  <c:v>43553</c:v>
                </c:pt>
                <c:pt idx="4977">
                  <c:v>43556</c:v>
                </c:pt>
                <c:pt idx="4978">
                  <c:v>43557</c:v>
                </c:pt>
                <c:pt idx="4979">
                  <c:v>43558</c:v>
                </c:pt>
                <c:pt idx="4980">
                  <c:v>43559</c:v>
                </c:pt>
                <c:pt idx="4981">
                  <c:v>43560</c:v>
                </c:pt>
                <c:pt idx="4982">
                  <c:v>43563</c:v>
                </c:pt>
                <c:pt idx="4983">
                  <c:v>43564</c:v>
                </c:pt>
                <c:pt idx="4984">
                  <c:v>43565</c:v>
                </c:pt>
                <c:pt idx="4985">
                  <c:v>43566</c:v>
                </c:pt>
                <c:pt idx="4986">
                  <c:v>43567</c:v>
                </c:pt>
                <c:pt idx="4987">
                  <c:v>43570</c:v>
                </c:pt>
                <c:pt idx="4988">
                  <c:v>43571</c:v>
                </c:pt>
                <c:pt idx="4989">
                  <c:v>43572</c:v>
                </c:pt>
                <c:pt idx="4990">
                  <c:v>43573</c:v>
                </c:pt>
                <c:pt idx="4991">
                  <c:v>43574</c:v>
                </c:pt>
                <c:pt idx="4992">
                  <c:v>43577</c:v>
                </c:pt>
                <c:pt idx="4993">
                  <c:v>43578</c:v>
                </c:pt>
                <c:pt idx="4994">
                  <c:v>43579</c:v>
                </c:pt>
                <c:pt idx="4995">
                  <c:v>43580</c:v>
                </c:pt>
                <c:pt idx="4996">
                  <c:v>43581</c:v>
                </c:pt>
                <c:pt idx="4997">
                  <c:v>43584</c:v>
                </c:pt>
                <c:pt idx="4998">
                  <c:v>43585</c:v>
                </c:pt>
                <c:pt idx="4999">
                  <c:v>43586</c:v>
                </c:pt>
                <c:pt idx="5000">
                  <c:v>43587</c:v>
                </c:pt>
                <c:pt idx="5001">
                  <c:v>43588</c:v>
                </c:pt>
                <c:pt idx="5002">
                  <c:v>43591</c:v>
                </c:pt>
                <c:pt idx="5003">
                  <c:v>43592</c:v>
                </c:pt>
                <c:pt idx="5004">
                  <c:v>43593</c:v>
                </c:pt>
                <c:pt idx="5005">
                  <c:v>43594</c:v>
                </c:pt>
                <c:pt idx="5006">
                  <c:v>43595</c:v>
                </c:pt>
                <c:pt idx="5007">
                  <c:v>43598</c:v>
                </c:pt>
                <c:pt idx="5008">
                  <c:v>43599</c:v>
                </c:pt>
                <c:pt idx="5009">
                  <c:v>43600</c:v>
                </c:pt>
                <c:pt idx="5010">
                  <c:v>43601</c:v>
                </c:pt>
                <c:pt idx="5011">
                  <c:v>43602</c:v>
                </c:pt>
                <c:pt idx="5012">
                  <c:v>43605</c:v>
                </c:pt>
                <c:pt idx="5013">
                  <c:v>43606</c:v>
                </c:pt>
                <c:pt idx="5014">
                  <c:v>43607</c:v>
                </c:pt>
                <c:pt idx="5015">
                  <c:v>43608</c:v>
                </c:pt>
                <c:pt idx="5016">
                  <c:v>43609</c:v>
                </c:pt>
                <c:pt idx="5017">
                  <c:v>43612</c:v>
                </c:pt>
                <c:pt idx="5018">
                  <c:v>43613</c:v>
                </c:pt>
                <c:pt idx="5019">
                  <c:v>43614</c:v>
                </c:pt>
                <c:pt idx="5020">
                  <c:v>43615</c:v>
                </c:pt>
                <c:pt idx="5021">
                  <c:v>43616</c:v>
                </c:pt>
                <c:pt idx="5022">
                  <c:v>43619</c:v>
                </c:pt>
                <c:pt idx="5023">
                  <c:v>43620</c:v>
                </c:pt>
                <c:pt idx="5024">
                  <c:v>43621</c:v>
                </c:pt>
                <c:pt idx="5025">
                  <c:v>43622</c:v>
                </c:pt>
                <c:pt idx="5026">
                  <c:v>43623</c:v>
                </c:pt>
                <c:pt idx="5027">
                  <c:v>43626</c:v>
                </c:pt>
                <c:pt idx="5028">
                  <c:v>43627</c:v>
                </c:pt>
                <c:pt idx="5029">
                  <c:v>43628</c:v>
                </c:pt>
                <c:pt idx="5030">
                  <c:v>43629</c:v>
                </c:pt>
                <c:pt idx="5031">
                  <c:v>43630</c:v>
                </c:pt>
                <c:pt idx="5032">
                  <c:v>43633</c:v>
                </c:pt>
                <c:pt idx="5033">
                  <c:v>43634</c:v>
                </c:pt>
                <c:pt idx="5034">
                  <c:v>43635</c:v>
                </c:pt>
                <c:pt idx="5035">
                  <c:v>43636</c:v>
                </c:pt>
                <c:pt idx="5036">
                  <c:v>43637</c:v>
                </c:pt>
                <c:pt idx="5037">
                  <c:v>43640</c:v>
                </c:pt>
                <c:pt idx="5038">
                  <c:v>43641</c:v>
                </c:pt>
                <c:pt idx="5039">
                  <c:v>43642</c:v>
                </c:pt>
                <c:pt idx="5040">
                  <c:v>43643</c:v>
                </c:pt>
                <c:pt idx="5041">
                  <c:v>43644</c:v>
                </c:pt>
                <c:pt idx="5042">
                  <c:v>43647</c:v>
                </c:pt>
                <c:pt idx="5043">
                  <c:v>43648</c:v>
                </c:pt>
                <c:pt idx="5044">
                  <c:v>43649</c:v>
                </c:pt>
                <c:pt idx="5045">
                  <c:v>43650</c:v>
                </c:pt>
                <c:pt idx="5046">
                  <c:v>43651</c:v>
                </c:pt>
                <c:pt idx="5047">
                  <c:v>43654</c:v>
                </c:pt>
                <c:pt idx="5048">
                  <c:v>43655</c:v>
                </c:pt>
                <c:pt idx="5049">
                  <c:v>43656</c:v>
                </c:pt>
                <c:pt idx="5050">
                  <c:v>43657</c:v>
                </c:pt>
                <c:pt idx="5051">
                  <c:v>43658</c:v>
                </c:pt>
                <c:pt idx="5052">
                  <c:v>43661</c:v>
                </c:pt>
                <c:pt idx="5053">
                  <c:v>43662</c:v>
                </c:pt>
                <c:pt idx="5054">
                  <c:v>43663</c:v>
                </c:pt>
                <c:pt idx="5055">
                  <c:v>43664</c:v>
                </c:pt>
                <c:pt idx="5056">
                  <c:v>43665</c:v>
                </c:pt>
                <c:pt idx="5057">
                  <c:v>43668</c:v>
                </c:pt>
                <c:pt idx="5058">
                  <c:v>43669</c:v>
                </c:pt>
                <c:pt idx="5059">
                  <c:v>43670</c:v>
                </c:pt>
                <c:pt idx="5060">
                  <c:v>43671</c:v>
                </c:pt>
                <c:pt idx="5061">
                  <c:v>43672</c:v>
                </c:pt>
                <c:pt idx="5062">
                  <c:v>43675</c:v>
                </c:pt>
                <c:pt idx="5063">
                  <c:v>43676</c:v>
                </c:pt>
                <c:pt idx="5064">
                  <c:v>43677</c:v>
                </c:pt>
                <c:pt idx="5065">
                  <c:v>43678</c:v>
                </c:pt>
                <c:pt idx="5066">
                  <c:v>43679</c:v>
                </c:pt>
                <c:pt idx="5067">
                  <c:v>43682</c:v>
                </c:pt>
                <c:pt idx="5068">
                  <c:v>43683</c:v>
                </c:pt>
                <c:pt idx="5069">
                  <c:v>43684</c:v>
                </c:pt>
                <c:pt idx="5070">
                  <c:v>43685</c:v>
                </c:pt>
                <c:pt idx="5071">
                  <c:v>43686</c:v>
                </c:pt>
                <c:pt idx="5072">
                  <c:v>43689</c:v>
                </c:pt>
                <c:pt idx="5073">
                  <c:v>43690</c:v>
                </c:pt>
                <c:pt idx="5074">
                  <c:v>43691</c:v>
                </c:pt>
                <c:pt idx="5075">
                  <c:v>43692</c:v>
                </c:pt>
                <c:pt idx="5076">
                  <c:v>43693</c:v>
                </c:pt>
                <c:pt idx="5077">
                  <c:v>43696</c:v>
                </c:pt>
                <c:pt idx="5078">
                  <c:v>43697</c:v>
                </c:pt>
              </c:numCache>
            </c:numRef>
          </c:cat>
          <c:val>
            <c:numRef>
              <c:f>'10-yr UST vs 30-yr MMD'!$B$2:$B$5993</c:f>
              <c:numCache>
                <c:formatCode>General</c:formatCode>
                <c:ptCount val="5992"/>
                <c:pt idx="0">
                  <c:v>5.84</c:v>
                </c:pt>
                <c:pt idx="1">
                  <c:v>5.8280000000000003</c:v>
                </c:pt>
                <c:pt idx="2">
                  <c:v>5.8680000000000003</c:v>
                </c:pt>
                <c:pt idx="3">
                  <c:v>5.8920000000000003</c:v>
                </c:pt>
                <c:pt idx="4">
                  <c:v>5.8259999999999996</c:v>
                </c:pt>
                <c:pt idx="5">
                  <c:v>5.8259999999999996</c:v>
                </c:pt>
                <c:pt idx="6">
                  <c:v>5.726</c:v>
                </c:pt>
                <c:pt idx="7">
                  <c:v>5.7050000000000001</c:v>
                </c:pt>
                <c:pt idx="8">
                  <c:v>5.7320000000000002</c:v>
                </c:pt>
                <c:pt idx="9">
                  <c:v>5.7240000000000002</c:v>
                </c:pt>
                <c:pt idx="10">
                  <c:v>5.6669999999999998</c:v>
                </c:pt>
                <c:pt idx="11">
                  <c:v>5.6619999999999999</c:v>
                </c:pt>
                <c:pt idx="12">
                  <c:v>5.633</c:v>
                </c:pt>
                <c:pt idx="13">
                  <c:v>5.6559999999999997</c:v>
                </c:pt>
                <c:pt idx="14">
                  <c:v>5.7789999999999999</c:v>
                </c:pt>
                <c:pt idx="15">
                  <c:v>5.835</c:v>
                </c:pt>
                <c:pt idx="16">
                  <c:v>5.8419999999999996</c:v>
                </c:pt>
                <c:pt idx="17">
                  <c:v>5.8070000000000004</c:v>
                </c:pt>
                <c:pt idx="18">
                  <c:v>5.7949999999999999</c:v>
                </c:pt>
                <c:pt idx="19">
                  <c:v>5.8719999999999999</c:v>
                </c:pt>
                <c:pt idx="20">
                  <c:v>5.9030000000000005</c:v>
                </c:pt>
                <c:pt idx="21">
                  <c:v>5.9160000000000004</c:v>
                </c:pt>
                <c:pt idx="22">
                  <c:v>5.9569999999999999</c:v>
                </c:pt>
                <c:pt idx="23">
                  <c:v>5.9379999999999997</c:v>
                </c:pt>
                <c:pt idx="24">
                  <c:v>5.86</c:v>
                </c:pt>
                <c:pt idx="25">
                  <c:v>6.0380000000000003</c:v>
                </c:pt>
                <c:pt idx="26">
                  <c:v>6.1289999999999996</c:v>
                </c:pt>
                <c:pt idx="27">
                  <c:v>6.149</c:v>
                </c:pt>
                <c:pt idx="28">
                  <c:v>6.0819999999999999</c:v>
                </c:pt>
                <c:pt idx="29">
                  <c:v>5.9790000000000001</c:v>
                </c:pt>
                <c:pt idx="30">
                  <c:v>5.9640000000000004</c:v>
                </c:pt>
                <c:pt idx="31">
                  <c:v>5.8810000000000002</c:v>
                </c:pt>
                <c:pt idx="32">
                  <c:v>5.875</c:v>
                </c:pt>
                <c:pt idx="33">
                  <c:v>5.8949999999999996</c:v>
                </c:pt>
                <c:pt idx="34">
                  <c:v>5.8760000000000003</c:v>
                </c:pt>
                <c:pt idx="35">
                  <c:v>5.8890000000000002</c:v>
                </c:pt>
                <c:pt idx="36">
                  <c:v>5.8159999999999998</c:v>
                </c:pt>
                <c:pt idx="37">
                  <c:v>5.7190000000000003</c:v>
                </c:pt>
                <c:pt idx="38">
                  <c:v>5.7679999999999998</c:v>
                </c:pt>
                <c:pt idx="39">
                  <c:v>5.8639999999999999</c:v>
                </c:pt>
                <c:pt idx="40">
                  <c:v>5.9550000000000001</c:v>
                </c:pt>
                <c:pt idx="41">
                  <c:v>5.97</c:v>
                </c:pt>
                <c:pt idx="42">
                  <c:v>5.976</c:v>
                </c:pt>
                <c:pt idx="43">
                  <c:v>6.008</c:v>
                </c:pt>
                <c:pt idx="44">
                  <c:v>5.8879999999999999</c:v>
                </c:pt>
                <c:pt idx="45">
                  <c:v>5.9379999999999997</c:v>
                </c:pt>
                <c:pt idx="46">
                  <c:v>5.9260000000000002</c:v>
                </c:pt>
                <c:pt idx="47">
                  <c:v>5.9640000000000004</c:v>
                </c:pt>
                <c:pt idx="48">
                  <c:v>5.8979999999999997</c:v>
                </c:pt>
                <c:pt idx="49">
                  <c:v>5.8979999999999997</c:v>
                </c:pt>
                <c:pt idx="50">
                  <c:v>5.9589999999999996</c:v>
                </c:pt>
                <c:pt idx="51">
                  <c:v>5.9190000000000005</c:v>
                </c:pt>
                <c:pt idx="52">
                  <c:v>5.8979999999999997</c:v>
                </c:pt>
                <c:pt idx="53">
                  <c:v>5.8710000000000004</c:v>
                </c:pt>
                <c:pt idx="54">
                  <c:v>5.9059999999999997</c:v>
                </c:pt>
                <c:pt idx="55">
                  <c:v>5.9249999999999998</c:v>
                </c:pt>
                <c:pt idx="56">
                  <c:v>5.9080000000000004</c:v>
                </c:pt>
                <c:pt idx="57">
                  <c:v>5.7910000000000004</c:v>
                </c:pt>
                <c:pt idx="58">
                  <c:v>5.7729999999999997</c:v>
                </c:pt>
                <c:pt idx="59">
                  <c:v>5.82</c:v>
                </c:pt>
                <c:pt idx="60">
                  <c:v>5.9059999999999997</c:v>
                </c:pt>
                <c:pt idx="61">
                  <c:v>5.9569999999999999</c:v>
                </c:pt>
                <c:pt idx="62">
                  <c:v>5.8769999999999998</c:v>
                </c:pt>
                <c:pt idx="63">
                  <c:v>5.8769999999999998</c:v>
                </c:pt>
                <c:pt idx="64">
                  <c:v>5.9740000000000002</c:v>
                </c:pt>
                <c:pt idx="65">
                  <c:v>5.931</c:v>
                </c:pt>
                <c:pt idx="66">
                  <c:v>6.0330000000000004</c:v>
                </c:pt>
                <c:pt idx="67">
                  <c:v>6.0389999999999997</c:v>
                </c:pt>
                <c:pt idx="68">
                  <c:v>6.0389999999999997</c:v>
                </c:pt>
                <c:pt idx="69">
                  <c:v>6.0330000000000004</c:v>
                </c:pt>
                <c:pt idx="70">
                  <c:v>6.048</c:v>
                </c:pt>
                <c:pt idx="71">
                  <c:v>6.1079999999999997</c:v>
                </c:pt>
                <c:pt idx="72">
                  <c:v>6.17</c:v>
                </c:pt>
                <c:pt idx="73">
                  <c:v>6.0670000000000002</c:v>
                </c:pt>
                <c:pt idx="74">
                  <c:v>6.1440000000000001</c:v>
                </c:pt>
                <c:pt idx="75">
                  <c:v>6.1790000000000003</c:v>
                </c:pt>
                <c:pt idx="76">
                  <c:v>6.173</c:v>
                </c:pt>
                <c:pt idx="77">
                  <c:v>6.19</c:v>
                </c:pt>
                <c:pt idx="78">
                  <c:v>6.194</c:v>
                </c:pt>
                <c:pt idx="79">
                  <c:v>6.2050000000000001</c:v>
                </c:pt>
                <c:pt idx="80">
                  <c:v>6.2379999999999995</c:v>
                </c:pt>
                <c:pt idx="81">
                  <c:v>6.2009999999999996</c:v>
                </c:pt>
                <c:pt idx="82">
                  <c:v>6.1210000000000004</c:v>
                </c:pt>
                <c:pt idx="83">
                  <c:v>6.024</c:v>
                </c:pt>
                <c:pt idx="84">
                  <c:v>6.048</c:v>
                </c:pt>
                <c:pt idx="85">
                  <c:v>6.0179999999999998</c:v>
                </c:pt>
                <c:pt idx="86">
                  <c:v>5.9939999999999998</c:v>
                </c:pt>
                <c:pt idx="87">
                  <c:v>5.9580000000000002</c:v>
                </c:pt>
                <c:pt idx="88">
                  <c:v>5.9260000000000002</c:v>
                </c:pt>
                <c:pt idx="89">
                  <c:v>5.9370000000000003</c:v>
                </c:pt>
                <c:pt idx="90">
                  <c:v>5.9559999999999995</c:v>
                </c:pt>
                <c:pt idx="91">
                  <c:v>5.9770000000000003</c:v>
                </c:pt>
                <c:pt idx="92">
                  <c:v>5.9279999999999999</c:v>
                </c:pt>
                <c:pt idx="93">
                  <c:v>5.92</c:v>
                </c:pt>
                <c:pt idx="94">
                  <c:v>5.9580000000000002</c:v>
                </c:pt>
                <c:pt idx="95">
                  <c:v>6.0330000000000004</c:v>
                </c:pt>
                <c:pt idx="96">
                  <c:v>6.0519999999999996</c:v>
                </c:pt>
                <c:pt idx="97">
                  <c:v>6.0570000000000004</c:v>
                </c:pt>
                <c:pt idx="98">
                  <c:v>6.085</c:v>
                </c:pt>
                <c:pt idx="99">
                  <c:v>6.0780000000000003</c:v>
                </c:pt>
                <c:pt idx="100">
                  <c:v>6.0780000000000003</c:v>
                </c:pt>
                <c:pt idx="101">
                  <c:v>6.117</c:v>
                </c:pt>
                <c:pt idx="102">
                  <c:v>6.2069999999999999</c:v>
                </c:pt>
                <c:pt idx="103">
                  <c:v>6.1909999999999998</c:v>
                </c:pt>
                <c:pt idx="104">
                  <c:v>6.2</c:v>
                </c:pt>
                <c:pt idx="105">
                  <c:v>6.2329999999999997</c:v>
                </c:pt>
                <c:pt idx="106">
                  <c:v>6.1609999999999996</c:v>
                </c:pt>
                <c:pt idx="107">
                  <c:v>6.1390000000000002</c:v>
                </c:pt>
                <c:pt idx="108">
                  <c:v>6.1</c:v>
                </c:pt>
                <c:pt idx="109">
                  <c:v>6.1349999999999998</c:v>
                </c:pt>
                <c:pt idx="110">
                  <c:v>6.1260000000000003</c:v>
                </c:pt>
                <c:pt idx="111">
                  <c:v>6.0720000000000001</c:v>
                </c:pt>
                <c:pt idx="112">
                  <c:v>6.1</c:v>
                </c:pt>
                <c:pt idx="113">
                  <c:v>6.2160000000000002</c:v>
                </c:pt>
                <c:pt idx="114">
                  <c:v>6.2359999999999998</c:v>
                </c:pt>
                <c:pt idx="115">
                  <c:v>6.3049999999999997</c:v>
                </c:pt>
                <c:pt idx="116">
                  <c:v>6.2830000000000004</c:v>
                </c:pt>
                <c:pt idx="117">
                  <c:v>6.3540000000000001</c:v>
                </c:pt>
                <c:pt idx="118">
                  <c:v>6.3760000000000003</c:v>
                </c:pt>
                <c:pt idx="119">
                  <c:v>6.3719999999999999</c:v>
                </c:pt>
                <c:pt idx="120">
                  <c:v>6.415</c:v>
                </c:pt>
                <c:pt idx="121">
                  <c:v>6.4009999999999998</c:v>
                </c:pt>
                <c:pt idx="122">
                  <c:v>6.4130000000000003</c:v>
                </c:pt>
                <c:pt idx="123">
                  <c:v>6.3840000000000003</c:v>
                </c:pt>
                <c:pt idx="124">
                  <c:v>6.3659999999999997</c:v>
                </c:pt>
                <c:pt idx="125">
                  <c:v>6.4420000000000002</c:v>
                </c:pt>
                <c:pt idx="126">
                  <c:v>6.5919999999999996</c:v>
                </c:pt>
                <c:pt idx="127">
                  <c:v>6.4969999999999999</c:v>
                </c:pt>
                <c:pt idx="128">
                  <c:v>6.5940000000000003</c:v>
                </c:pt>
                <c:pt idx="129">
                  <c:v>6.524</c:v>
                </c:pt>
                <c:pt idx="130">
                  <c:v>6.5149999999999997</c:v>
                </c:pt>
                <c:pt idx="131">
                  <c:v>6.5519999999999996</c:v>
                </c:pt>
                <c:pt idx="132">
                  <c:v>6.657</c:v>
                </c:pt>
                <c:pt idx="133">
                  <c:v>6.7030000000000003</c:v>
                </c:pt>
                <c:pt idx="134">
                  <c:v>6.63</c:v>
                </c:pt>
                <c:pt idx="135">
                  <c:v>6.6790000000000003</c:v>
                </c:pt>
                <c:pt idx="136">
                  <c:v>6.7480000000000002</c:v>
                </c:pt>
                <c:pt idx="137">
                  <c:v>6.7320000000000002</c:v>
                </c:pt>
                <c:pt idx="138">
                  <c:v>6.7880000000000003</c:v>
                </c:pt>
                <c:pt idx="139">
                  <c:v>6.7649999999999997</c:v>
                </c:pt>
                <c:pt idx="140">
                  <c:v>6.6850000000000005</c:v>
                </c:pt>
                <c:pt idx="141">
                  <c:v>6.6920000000000002</c:v>
                </c:pt>
                <c:pt idx="142">
                  <c:v>6.6639999999999997</c:v>
                </c:pt>
                <c:pt idx="143">
                  <c:v>6.6920000000000002</c:v>
                </c:pt>
                <c:pt idx="144">
                  <c:v>6.6580000000000004</c:v>
                </c:pt>
                <c:pt idx="145">
                  <c:v>6.665</c:v>
                </c:pt>
                <c:pt idx="146">
                  <c:v>6.6189999999999998</c:v>
                </c:pt>
                <c:pt idx="147">
                  <c:v>6.5730000000000004</c:v>
                </c:pt>
                <c:pt idx="148">
                  <c:v>6.4889999999999999</c:v>
                </c:pt>
                <c:pt idx="149">
                  <c:v>6.5490000000000004</c:v>
                </c:pt>
                <c:pt idx="150">
                  <c:v>6.6390000000000002</c:v>
                </c:pt>
                <c:pt idx="151">
                  <c:v>6.6129999999999995</c:v>
                </c:pt>
                <c:pt idx="152">
                  <c:v>6.66</c:v>
                </c:pt>
                <c:pt idx="153">
                  <c:v>6.6710000000000003</c:v>
                </c:pt>
                <c:pt idx="154">
                  <c:v>6.6040000000000001</c:v>
                </c:pt>
                <c:pt idx="155">
                  <c:v>6.5540000000000003</c:v>
                </c:pt>
                <c:pt idx="156">
                  <c:v>6.5519999999999996</c:v>
                </c:pt>
                <c:pt idx="157">
                  <c:v>6.5449999999999999</c:v>
                </c:pt>
                <c:pt idx="158">
                  <c:v>6.5670000000000002</c:v>
                </c:pt>
                <c:pt idx="159">
                  <c:v>6.4889999999999999</c:v>
                </c:pt>
                <c:pt idx="160">
                  <c:v>6.3609999999999998</c:v>
                </c:pt>
                <c:pt idx="161">
                  <c:v>6.423</c:v>
                </c:pt>
                <c:pt idx="162">
                  <c:v>6.3650000000000002</c:v>
                </c:pt>
                <c:pt idx="163">
                  <c:v>6.327</c:v>
                </c:pt>
                <c:pt idx="164">
                  <c:v>6.4219999999999997</c:v>
                </c:pt>
                <c:pt idx="165">
                  <c:v>6.4089999999999998</c:v>
                </c:pt>
                <c:pt idx="166">
                  <c:v>6.3860000000000001</c:v>
                </c:pt>
                <c:pt idx="167">
                  <c:v>6.3840000000000003</c:v>
                </c:pt>
                <c:pt idx="168">
                  <c:v>6.3879999999999999</c:v>
                </c:pt>
                <c:pt idx="169">
                  <c:v>6.4109999999999996</c:v>
                </c:pt>
                <c:pt idx="170">
                  <c:v>6.3730000000000002</c:v>
                </c:pt>
                <c:pt idx="171">
                  <c:v>6.3789999999999996</c:v>
                </c:pt>
                <c:pt idx="172">
                  <c:v>6.343</c:v>
                </c:pt>
                <c:pt idx="173">
                  <c:v>6.383</c:v>
                </c:pt>
                <c:pt idx="174">
                  <c:v>6.37</c:v>
                </c:pt>
                <c:pt idx="175">
                  <c:v>6.2919999999999998</c:v>
                </c:pt>
                <c:pt idx="176">
                  <c:v>6.2910000000000004</c:v>
                </c:pt>
                <c:pt idx="177">
                  <c:v>6.2450000000000001</c:v>
                </c:pt>
                <c:pt idx="178">
                  <c:v>6.194</c:v>
                </c:pt>
                <c:pt idx="179">
                  <c:v>6.1829999999999998</c:v>
                </c:pt>
                <c:pt idx="180">
                  <c:v>6.1349999999999998</c:v>
                </c:pt>
                <c:pt idx="181">
                  <c:v>6.1120000000000001</c:v>
                </c:pt>
                <c:pt idx="182">
                  <c:v>6.0780000000000003</c:v>
                </c:pt>
                <c:pt idx="183">
                  <c:v>6.1909999999999998</c:v>
                </c:pt>
                <c:pt idx="184">
                  <c:v>5.9649999999999999</c:v>
                </c:pt>
                <c:pt idx="185">
                  <c:v>5.8949999999999996</c:v>
                </c:pt>
                <c:pt idx="186">
                  <c:v>5.8719999999999999</c:v>
                </c:pt>
                <c:pt idx="187">
                  <c:v>5.9340000000000002</c:v>
                </c:pt>
                <c:pt idx="188">
                  <c:v>5.8529999999999998</c:v>
                </c:pt>
                <c:pt idx="189">
                  <c:v>5.7709999999999999</c:v>
                </c:pt>
                <c:pt idx="190">
                  <c:v>5.8819999999999997</c:v>
                </c:pt>
                <c:pt idx="191">
                  <c:v>5.9350000000000005</c:v>
                </c:pt>
                <c:pt idx="192">
                  <c:v>5.9059999999999997</c:v>
                </c:pt>
                <c:pt idx="193">
                  <c:v>5.85</c:v>
                </c:pt>
                <c:pt idx="194">
                  <c:v>6.0380000000000003</c:v>
                </c:pt>
                <c:pt idx="195">
                  <c:v>6.0590000000000002</c:v>
                </c:pt>
                <c:pt idx="196">
                  <c:v>5.992</c:v>
                </c:pt>
                <c:pt idx="197">
                  <c:v>5.9939999999999998</c:v>
                </c:pt>
                <c:pt idx="198">
                  <c:v>6.0170000000000003</c:v>
                </c:pt>
                <c:pt idx="199">
                  <c:v>6.1280000000000001</c:v>
                </c:pt>
                <c:pt idx="200">
                  <c:v>6.13</c:v>
                </c:pt>
                <c:pt idx="201">
                  <c:v>6.2229999999999999</c:v>
                </c:pt>
                <c:pt idx="202">
                  <c:v>6.2119999999999997</c:v>
                </c:pt>
                <c:pt idx="203">
                  <c:v>6.2780000000000005</c:v>
                </c:pt>
                <c:pt idx="204">
                  <c:v>6.2990000000000004</c:v>
                </c:pt>
                <c:pt idx="205">
                  <c:v>6.4009999999999998</c:v>
                </c:pt>
                <c:pt idx="206">
                  <c:v>6.4269999999999996</c:v>
                </c:pt>
                <c:pt idx="207">
                  <c:v>6.5049999999999999</c:v>
                </c:pt>
                <c:pt idx="208">
                  <c:v>6.5600000000000005</c:v>
                </c:pt>
                <c:pt idx="209">
                  <c:v>6.5289999999999999</c:v>
                </c:pt>
                <c:pt idx="210">
                  <c:v>6.42</c:v>
                </c:pt>
                <c:pt idx="211">
                  <c:v>6.4089999999999998</c:v>
                </c:pt>
                <c:pt idx="212">
                  <c:v>6.5120000000000005</c:v>
                </c:pt>
                <c:pt idx="213">
                  <c:v>6.4459999999999997</c:v>
                </c:pt>
                <c:pt idx="214">
                  <c:v>6.4240000000000004</c:v>
                </c:pt>
                <c:pt idx="215">
                  <c:v>6.4960000000000004</c:v>
                </c:pt>
                <c:pt idx="216">
                  <c:v>6.54</c:v>
                </c:pt>
                <c:pt idx="217">
                  <c:v>6.4939999999999998</c:v>
                </c:pt>
                <c:pt idx="218">
                  <c:v>6.4390000000000001</c:v>
                </c:pt>
                <c:pt idx="219">
                  <c:v>6.4349999999999996</c:v>
                </c:pt>
                <c:pt idx="220">
                  <c:v>6.47</c:v>
                </c:pt>
                <c:pt idx="221">
                  <c:v>6.3940000000000001</c:v>
                </c:pt>
                <c:pt idx="222">
                  <c:v>6.1909999999999998</c:v>
                </c:pt>
                <c:pt idx="223">
                  <c:v>6.1520000000000001</c:v>
                </c:pt>
                <c:pt idx="224">
                  <c:v>6.1219999999999999</c:v>
                </c:pt>
                <c:pt idx="225">
                  <c:v>6.1219999999999999</c:v>
                </c:pt>
                <c:pt idx="226">
                  <c:v>6.141</c:v>
                </c:pt>
                <c:pt idx="227">
                  <c:v>6.1239999999999997</c:v>
                </c:pt>
                <c:pt idx="228">
                  <c:v>6.1260000000000003</c:v>
                </c:pt>
                <c:pt idx="229">
                  <c:v>6.0709999999999997</c:v>
                </c:pt>
                <c:pt idx="230">
                  <c:v>6.1159999999999997</c:v>
                </c:pt>
                <c:pt idx="231">
                  <c:v>6.0410000000000004</c:v>
                </c:pt>
                <c:pt idx="232">
                  <c:v>6.05</c:v>
                </c:pt>
                <c:pt idx="233">
                  <c:v>5.9710000000000001</c:v>
                </c:pt>
                <c:pt idx="234">
                  <c:v>5.9989999999999997</c:v>
                </c:pt>
                <c:pt idx="235">
                  <c:v>6.02</c:v>
                </c:pt>
                <c:pt idx="236">
                  <c:v>6.1130000000000004</c:v>
                </c:pt>
                <c:pt idx="237">
                  <c:v>6.1040000000000001</c:v>
                </c:pt>
                <c:pt idx="238">
                  <c:v>6.1849999999999996</c:v>
                </c:pt>
                <c:pt idx="239">
                  <c:v>6.1020000000000003</c:v>
                </c:pt>
                <c:pt idx="240">
                  <c:v>6.085</c:v>
                </c:pt>
                <c:pt idx="241">
                  <c:v>6.1</c:v>
                </c:pt>
                <c:pt idx="242">
                  <c:v>6.0270000000000001</c:v>
                </c:pt>
                <c:pt idx="243">
                  <c:v>6.0309999999999997</c:v>
                </c:pt>
                <c:pt idx="244">
                  <c:v>5.9889999999999999</c:v>
                </c:pt>
                <c:pt idx="245">
                  <c:v>5.9850000000000003</c:v>
                </c:pt>
                <c:pt idx="246">
                  <c:v>6.048</c:v>
                </c:pt>
                <c:pt idx="247">
                  <c:v>6.0010000000000003</c:v>
                </c:pt>
                <c:pt idx="248">
                  <c:v>6.0350000000000001</c:v>
                </c:pt>
                <c:pt idx="249">
                  <c:v>6.048</c:v>
                </c:pt>
                <c:pt idx="250">
                  <c:v>6.08</c:v>
                </c:pt>
                <c:pt idx="251">
                  <c:v>6.0049999999999999</c:v>
                </c:pt>
                <c:pt idx="252">
                  <c:v>6.0960000000000001</c:v>
                </c:pt>
                <c:pt idx="253">
                  <c:v>6.1479999999999997</c:v>
                </c:pt>
                <c:pt idx="254">
                  <c:v>6.141</c:v>
                </c:pt>
                <c:pt idx="255">
                  <c:v>6.1539999999999999</c:v>
                </c:pt>
                <c:pt idx="256">
                  <c:v>6.0019999999999998</c:v>
                </c:pt>
                <c:pt idx="257">
                  <c:v>5.9980000000000002</c:v>
                </c:pt>
                <c:pt idx="258">
                  <c:v>6.0339999999999998</c:v>
                </c:pt>
                <c:pt idx="259">
                  <c:v>6.0279999999999996</c:v>
                </c:pt>
                <c:pt idx="260">
                  <c:v>6.0270000000000001</c:v>
                </c:pt>
                <c:pt idx="261">
                  <c:v>6</c:v>
                </c:pt>
                <c:pt idx="262">
                  <c:v>6.0339999999999998</c:v>
                </c:pt>
                <c:pt idx="263">
                  <c:v>6.0309999999999997</c:v>
                </c:pt>
                <c:pt idx="264">
                  <c:v>5.984</c:v>
                </c:pt>
                <c:pt idx="265">
                  <c:v>5.976</c:v>
                </c:pt>
                <c:pt idx="266">
                  <c:v>5.952</c:v>
                </c:pt>
                <c:pt idx="267">
                  <c:v>5.9009999999999998</c:v>
                </c:pt>
                <c:pt idx="268">
                  <c:v>5.9559999999999995</c:v>
                </c:pt>
                <c:pt idx="269">
                  <c:v>5.9180000000000001</c:v>
                </c:pt>
                <c:pt idx="270">
                  <c:v>5.9160000000000004</c:v>
                </c:pt>
                <c:pt idx="271">
                  <c:v>5.7709999999999999</c:v>
                </c:pt>
                <c:pt idx="272">
                  <c:v>5.8019999999999996</c:v>
                </c:pt>
                <c:pt idx="273">
                  <c:v>5.8380000000000001</c:v>
                </c:pt>
                <c:pt idx="274">
                  <c:v>5.8100000000000005</c:v>
                </c:pt>
                <c:pt idx="275">
                  <c:v>5.7729999999999997</c:v>
                </c:pt>
                <c:pt idx="276">
                  <c:v>5.7809999999999997</c:v>
                </c:pt>
                <c:pt idx="277">
                  <c:v>5.7750000000000004</c:v>
                </c:pt>
                <c:pt idx="278">
                  <c:v>5.7270000000000003</c:v>
                </c:pt>
                <c:pt idx="279">
                  <c:v>5.7190000000000003</c:v>
                </c:pt>
                <c:pt idx="280">
                  <c:v>5.7290000000000001</c:v>
                </c:pt>
                <c:pt idx="281">
                  <c:v>5.7770000000000001</c:v>
                </c:pt>
                <c:pt idx="282">
                  <c:v>5.8079999999999998</c:v>
                </c:pt>
                <c:pt idx="283">
                  <c:v>5.8</c:v>
                </c:pt>
                <c:pt idx="284">
                  <c:v>5.7249999999999996</c:v>
                </c:pt>
                <c:pt idx="285">
                  <c:v>5.6790000000000003</c:v>
                </c:pt>
                <c:pt idx="286">
                  <c:v>5.6890000000000001</c:v>
                </c:pt>
                <c:pt idx="287">
                  <c:v>5.7240000000000002</c:v>
                </c:pt>
                <c:pt idx="288">
                  <c:v>5.7519999999999998</c:v>
                </c:pt>
                <c:pt idx="289">
                  <c:v>5.766</c:v>
                </c:pt>
                <c:pt idx="290">
                  <c:v>5.7720000000000002</c:v>
                </c:pt>
                <c:pt idx="291">
                  <c:v>5.7240000000000002</c:v>
                </c:pt>
                <c:pt idx="292">
                  <c:v>5.7850000000000001</c:v>
                </c:pt>
                <c:pt idx="293">
                  <c:v>5.84</c:v>
                </c:pt>
                <c:pt idx="294">
                  <c:v>5.8710000000000004</c:v>
                </c:pt>
                <c:pt idx="295">
                  <c:v>5.8520000000000003</c:v>
                </c:pt>
                <c:pt idx="296">
                  <c:v>5.8970000000000002</c:v>
                </c:pt>
                <c:pt idx="297">
                  <c:v>5.8230000000000004</c:v>
                </c:pt>
                <c:pt idx="298">
                  <c:v>5.8479999999999999</c:v>
                </c:pt>
                <c:pt idx="299">
                  <c:v>5.8369999999999997</c:v>
                </c:pt>
                <c:pt idx="300">
                  <c:v>5.8019999999999996</c:v>
                </c:pt>
                <c:pt idx="301">
                  <c:v>5.8209999999999997</c:v>
                </c:pt>
                <c:pt idx="302">
                  <c:v>5.8120000000000003</c:v>
                </c:pt>
                <c:pt idx="303">
                  <c:v>5.8019999999999996</c:v>
                </c:pt>
                <c:pt idx="304">
                  <c:v>5.8230000000000004</c:v>
                </c:pt>
                <c:pt idx="305">
                  <c:v>5.867</c:v>
                </c:pt>
                <c:pt idx="306">
                  <c:v>5.8860000000000001</c:v>
                </c:pt>
                <c:pt idx="307">
                  <c:v>5.8520000000000003</c:v>
                </c:pt>
                <c:pt idx="308">
                  <c:v>5.8120000000000003</c:v>
                </c:pt>
                <c:pt idx="309">
                  <c:v>5.7720000000000002</c:v>
                </c:pt>
                <c:pt idx="310">
                  <c:v>5.774</c:v>
                </c:pt>
                <c:pt idx="311">
                  <c:v>5.7089999999999996</c:v>
                </c:pt>
                <c:pt idx="312">
                  <c:v>5.7240000000000002</c:v>
                </c:pt>
                <c:pt idx="313">
                  <c:v>5.7320000000000002</c:v>
                </c:pt>
                <c:pt idx="314">
                  <c:v>5.673</c:v>
                </c:pt>
                <c:pt idx="315">
                  <c:v>5.6669999999999998</c:v>
                </c:pt>
                <c:pt idx="316">
                  <c:v>5.6550000000000002</c:v>
                </c:pt>
                <c:pt idx="317">
                  <c:v>5.6319999999999997</c:v>
                </c:pt>
                <c:pt idx="318">
                  <c:v>5.5839999999999996</c:v>
                </c:pt>
                <c:pt idx="319">
                  <c:v>5.6150000000000002</c:v>
                </c:pt>
                <c:pt idx="320">
                  <c:v>5.6840000000000002</c:v>
                </c:pt>
                <c:pt idx="321">
                  <c:v>5.6899999999999995</c:v>
                </c:pt>
                <c:pt idx="322">
                  <c:v>5.7130000000000001</c:v>
                </c:pt>
                <c:pt idx="323">
                  <c:v>5.7320000000000002</c:v>
                </c:pt>
                <c:pt idx="324">
                  <c:v>5.7510000000000003</c:v>
                </c:pt>
                <c:pt idx="325">
                  <c:v>5.742</c:v>
                </c:pt>
                <c:pt idx="326">
                  <c:v>5.7379999999999995</c:v>
                </c:pt>
                <c:pt idx="327">
                  <c:v>5.827</c:v>
                </c:pt>
                <c:pt idx="328">
                  <c:v>5.8550000000000004</c:v>
                </c:pt>
                <c:pt idx="329">
                  <c:v>5.8659999999999997</c:v>
                </c:pt>
                <c:pt idx="330">
                  <c:v>5.8550000000000004</c:v>
                </c:pt>
                <c:pt idx="331">
                  <c:v>5.8250000000000002</c:v>
                </c:pt>
                <c:pt idx="332">
                  <c:v>5.7830000000000004</c:v>
                </c:pt>
                <c:pt idx="333">
                  <c:v>5.766</c:v>
                </c:pt>
                <c:pt idx="334">
                  <c:v>5.7530000000000001</c:v>
                </c:pt>
                <c:pt idx="335">
                  <c:v>5.7309999999999999</c:v>
                </c:pt>
                <c:pt idx="336">
                  <c:v>5.6690000000000005</c:v>
                </c:pt>
                <c:pt idx="337">
                  <c:v>5.7039999999999997</c:v>
                </c:pt>
                <c:pt idx="338">
                  <c:v>5.6769999999999996</c:v>
                </c:pt>
                <c:pt idx="339">
                  <c:v>5.6520000000000001</c:v>
                </c:pt>
                <c:pt idx="340">
                  <c:v>5.6239999999999997</c:v>
                </c:pt>
                <c:pt idx="341">
                  <c:v>5.6239999999999997</c:v>
                </c:pt>
                <c:pt idx="342">
                  <c:v>5.6239999999999997</c:v>
                </c:pt>
                <c:pt idx="343">
                  <c:v>5.5819999999999999</c:v>
                </c:pt>
                <c:pt idx="344">
                  <c:v>5.524</c:v>
                </c:pt>
                <c:pt idx="345">
                  <c:v>5.468</c:v>
                </c:pt>
                <c:pt idx="346">
                  <c:v>5.5030000000000001</c:v>
                </c:pt>
                <c:pt idx="347">
                  <c:v>5.5510000000000002</c:v>
                </c:pt>
                <c:pt idx="348">
                  <c:v>5.4160000000000004</c:v>
                </c:pt>
                <c:pt idx="349">
                  <c:v>5.3259999999999996</c:v>
                </c:pt>
                <c:pt idx="350">
                  <c:v>5.3090000000000002</c:v>
                </c:pt>
                <c:pt idx="351">
                  <c:v>5.2990000000000004</c:v>
                </c:pt>
                <c:pt idx="352">
                  <c:v>5.3620000000000001</c:v>
                </c:pt>
                <c:pt idx="353">
                  <c:v>5.3460000000000001</c:v>
                </c:pt>
                <c:pt idx="354">
                  <c:v>5.258</c:v>
                </c:pt>
                <c:pt idx="355">
                  <c:v>5.2130000000000001</c:v>
                </c:pt>
                <c:pt idx="356">
                  <c:v>5.18</c:v>
                </c:pt>
                <c:pt idx="357">
                  <c:v>5.17</c:v>
                </c:pt>
                <c:pt idx="358">
                  <c:v>5.1879999999999997</c:v>
                </c:pt>
                <c:pt idx="359">
                  <c:v>5.0369999999999999</c:v>
                </c:pt>
                <c:pt idx="360">
                  <c:v>5.0250000000000004</c:v>
                </c:pt>
                <c:pt idx="361">
                  <c:v>5.0060000000000002</c:v>
                </c:pt>
                <c:pt idx="362">
                  <c:v>5.1040000000000001</c:v>
                </c:pt>
                <c:pt idx="363">
                  <c:v>5.1180000000000003</c:v>
                </c:pt>
                <c:pt idx="364">
                  <c:v>5.1120000000000001</c:v>
                </c:pt>
                <c:pt idx="365">
                  <c:v>4.9160000000000004</c:v>
                </c:pt>
                <c:pt idx="366">
                  <c:v>5.1580000000000004</c:v>
                </c:pt>
                <c:pt idx="367">
                  <c:v>5.0389999999999997</c:v>
                </c:pt>
                <c:pt idx="368">
                  <c:v>4.931</c:v>
                </c:pt>
                <c:pt idx="369">
                  <c:v>4.9559999999999995</c:v>
                </c:pt>
                <c:pt idx="370">
                  <c:v>5</c:v>
                </c:pt>
                <c:pt idx="371">
                  <c:v>5.1040000000000001</c:v>
                </c:pt>
                <c:pt idx="372">
                  <c:v>5.1100000000000003</c:v>
                </c:pt>
                <c:pt idx="373">
                  <c:v>5.25</c:v>
                </c:pt>
                <c:pt idx="374">
                  <c:v>5.23</c:v>
                </c:pt>
                <c:pt idx="375">
                  <c:v>5.1749999999999998</c:v>
                </c:pt>
                <c:pt idx="376">
                  <c:v>5.1139999999999999</c:v>
                </c:pt>
                <c:pt idx="377">
                  <c:v>5.1680000000000001</c:v>
                </c:pt>
                <c:pt idx="378">
                  <c:v>5.2249999999999996</c:v>
                </c:pt>
                <c:pt idx="379">
                  <c:v>5.2809999999999997</c:v>
                </c:pt>
                <c:pt idx="380">
                  <c:v>5.3049999999999997</c:v>
                </c:pt>
                <c:pt idx="381">
                  <c:v>5.2450000000000001</c:v>
                </c:pt>
                <c:pt idx="382">
                  <c:v>5.2679999999999998</c:v>
                </c:pt>
                <c:pt idx="383">
                  <c:v>5.3029999999999999</c:v>
                </c:pt>
                <c:pt idx="384">
                  <c:v>5.2290000000000001</c:v>
                </c:pt>
                <c:pt idx="385">
                  <c:v>5.1139999999999999</c:v>
                </c:pt>
                <c:pt idx="386">
                  <c:v>5.0860000000000003</c:v>
                </c:pt>
                <c:pt idx="387">
                  <c:v>5.1479999999999997</c:v>
                </c:pt>
                <c:pt idx="388">
                  <c:v>5.1669999999999998</c:v>
                </c:pt>
                <c:pt idx="389">
                  <c:v>5.1829999999999998</c:v>
                </c:pt>
                <c:pt idx="390">
                  <c:v>5.1870000000000003</c:v>
                </c:pt>
                <c:pt idx="391">
                  <c:v>5.0890000000000004</c:v>
                </c:pt>
                <c:pt idx="392">
                  <c:v>5.03</c:v>
                </c:pt>
                <c:pt idx="393">
                  <c:v>5.0460000000000003</c:v>
                </c:pt>
                <c:pt idx="394">
                  <c:v>5.07</c:v>
                </c:pt>
                <c:pt idx="395">
                  <c:v>5.1639999999999997</c:v>
                </c:pt>
                <c:pt idx="396">
                  <c:v>5.1660000000000004</c:v>
                </c:pt>
                <c:pt idx="397">
                  <c:v>5.109</c:v>
                </c:pt>
                <c:pt idx="398">
                  <c:v>5.1050000000000004</c:v>
                </c:pt>
                <c:pt idx="399">
                  <c:v>5.1390000000000002</c:v>
                </c:pt>
                <c:pt idx="400">
                  <c:v>5.1559999999999997</c:v>
                </c:pt>
                <c:pt idx="401">
                  <c:v>5.0970000000000004</c:v>
                </c:pt>
                <c:pt idx="402">
                  <c:v>5.0339999999999998</c:v>
                </c:pt>
                <c:pt idx="403">
                  <c:v>4.952</c:v>
                </c:pt>
                <c:pt idx="404">
                  <c:v>4.8959999999999999</c:v>
                </c:pt>
                <c:pt idx="405">
                  <c:v>4.8739999999999997</c:v>
                </c:pt>
                <c:pt idx="406">
                  <c:v>4.9470000000000001</c:v>
                </c:pt>
                <c:pt idx="407">
                  <c:v>4.976</c:v>
                </c:pt>
                <c:pt idx="408">
                  <c:v>4.9710000000000001</c:v>
                </c:pt>
                <c:pt idx="409">
                  <c:v>4.899</c:v>
                </c:pt>
                <c:pt idx="410">
                  <c:v>4.8890000000000002</c:v>
                </c:pt>
                <c:pt idx="411">
                  <c:v>4.9290000000000003</c:v>
                </c:pt>
                <c:pt idx="412">
                  <c:v>4.891</c:v>
                </c:pt>
                <c:pt idx="413">
                  <c:v>4.9290000000000003</c:v>
                </c:pt>
                <c:pt idx="414">
                  <c:v>4.8179999999999996</c:v>
                </c:pt>
                <c:pt idx="415">
                  <c:v>4.7859999999999996</c:v>
                </c:pt>
                <c:pt idx="416">
                  <c:v>4.7699999999999996</c:v>
                </c:pt>
                <c:pt idx="417">
                  <c:v>4.8129999999999997</c:v>
                </c:pt>
                <c:pt idx="418">
                  <c:v>4.758</c:v>
                </c:pt>
                <c:pt idx="419">
                  <c:v>4.7780000000000005</c:v>
                </c:pt>
                <c:pt idx="420">
                  <c:v>4.7560000000000002</c:v>
                </c:pt>
                <c:pt idx="421">
                  <c:v>4.8689999999999998</c:v>
                </c:pt>
                <c:pt idx="422">
                  <c:v>5.0110000000000001</c:v>
                </c:pt>
                <c:pt idx="423">
                  <c:v>4.9749999999999996</c:v>
                </c:pt>
                <c:pt idx="424">
                  <c:v>4.9969999999999999</c:v>
                </c:pt>
                <c:pt idx="425">
                  <c:v>4.9169999999999998</c:v>
                </c:pt>
                <c:pt idx="426">
                  <c:v>4.9770000000000003</c:v>
                </c:pt>
                <c:pt idx="427">
                  <c:v>4.9770000000000003</c:v>
                </c:pt>
                <c:pt idx="428">
                  <c:v>4.9290000000000003</c:v>
                </c:pt>
                <c:pt idx="429">
                  <c:v>4.9290000000000003</c:v>
                </c:pt>
                <c:pt idx="430">
                  <c:v>4.9139999999999997</c:v>
                </c:pt>
                <c:pt idx="431">
                  <c:v>4.9139999999999997</c:v>
                </c:pt>
                <c:pt idx="432">
                  <c:v>4.9729999999999999</c:v>
                </c:pt>
                <c:pt idx="433">
                  <c:v>4.9729999999999999</c:v>
                </c:pt>
                <c:pt idx="434">
                  <c:v>4.8899999999999997</c:v>
                </c:pt>
                <c:pt idx="435">
                  <c:v>4.8899999999999997</c:v>
                </c:pt>
                <c:pt idx="436">
                  <c:v>4.9320000000000004</c:v>
                </c:pt>
                <c:pt idx="437">
                  <c:v>4.9320000000000004</c:v>
                </c:pt>
                <c:pt idx="438">
                  <c:v>5.0830000000000002</c:v>
                </c:pt>
                <c:pt idx="439">
                  <c:v>5.0830000000000002</c:v>
                </c:pt>
                <c:pt idx="440">
                  <c:v>5.1189999999999998</c:v>
                </c:pt>
                <c:pt idx="441">
                  <c:v>5.1189999999999998</c:v>
                </c:pt>
                <c:pt idx="442">
                  <c:v>5.1689999999999996</c:v>
                </c:pt>
                <c:pt idx="443">
                  <c:v>5.1689999999999996</c:v>
                </c:pt>
                <c:pt idx="444">
                  <c:v>5.2539999999999996</c:v>
                </c:pt>
                <c:pt idx="445">
                  <c:v>5.2539999999999996</c:v>
                </c:pt>
                <c:pt idx="446">
                  <c:v>5.2249999999999996</c:v>
                </c:pt>
                <c:pt idx="447">
                  <c:v>5.2249999999999996</c:v>
                </c:pt>
                <c:pt idx="448">
                  <c:v>5.1459999999999999</c:v>
                </c:pt>
                <c:pt idx="449">
                  <c:v>5.1459999999999999</c:v>
                </c:pt>
                <c:pt idx="450">
                  <c:v>5.2939999999999996</c:v>
                </c:pt>
                <c:pt idx="451">
                  <c:v>5.2939999999999996</c:v>
                </c:pt>
                <c:pt idx="452">
                  <c:v>5.2880000000000003</c:v>
                </c:pt>
                <c:pt idx="453">
                  <c:v>5.2880000000000003</c:v>
                </c:pt>
                <c:pt idx="454">
                  <c:v>5.1769999999999996</c:v>
                </c:pt>
                <c:pt idx="455">
                  <c:v>5.2089999999999996</c:v>
                </c:pt>
                <c:pt idx="456">
                  <c:v>5.2560000000000002</c:v>
                </c:pt>
                <c:pt idx="457">
                  <c:v>5.1920000000000002</c:v>
                </c:pt>
                <c:pt idx="458">
                  <c:v>5.3280000000000003</c:v>
                </c:pt>
                <c:pt idx="459">
                  <c:v>5.3380000000000001</c:v>
                </c:pt>
                <c:pt idx="460">
                  <c:v>5.2919999999999998</c:v>
                </c:pt>
                <c:pt idx="461">
                  <c:v>5.2880000000000003</c:v>
                </c:pt>
                <c:pt idx="462">
                  <c:v>5.2050000000000001</c:v>
                </c:pt>
                <c:pt idx="463">
                  <c:v>5.2050000000000001</c:v>
                </c:pt>
                <c:pt idx="464">
                  <c:v>5.1970000000000001</c:v>
                </c:pt>
                <c:pt idx="465">
                  <c:v>5.2450000000000001</c:v>
                </c:pt>
                <c:pt idx="466">
                  <c:v>5.1740000000000004</c:v>
                </c:pt>
                <c:pt idx="467">
                  <c:v>5.2949999999999999</c:v>
                </c:pt>
                <c:pt idx="468">
                  <c:v>5.4470000000000001</c:v>
                </c:pt>
                <c:pt idx="469">
                  <c:v>5.4409999999999998</c:v>
                </c:pt>
                <c:pt idx="470">
                  <c:v>5.5120000000000005</c:v>
                </c:pt>
                <c:pt idx="471">
                  <c:v>5.4450000000000003</c:v>
                </c:pt>
                <c:pt idx="472">
                  <c:v>5.407</c:v>
                </c:pt>
                <c:pt idx="473">
                  <c:v>5.4050000000000002</c:v>
                </c:pt>
                <c:pt idx="474">
                  <c:v>5.3739999999999997</c:v>
                </c:pt>
                <c:pt idx="475">
                  <c:v>5.41</c:v>
                </c:pt>
                <c:pt idx="476">
                  <c:v>5.4009999999999998</c:v>
                </c:pt>
                <c:pt idx="477">
                  <c:v>5.4909999999999997</c:v>
                </c:pt>
                <c:pt idx="478">
                  <c:v>5.5110000000000001</c:v>
                </c:pt>
                <c:pt idx="479">
                  <c:v>5.5149999999999997</c:v>
                </c:pt>
                <c:pt idx="480">
                  <c:v>5.5090000000000003</c:v>
                </c:pt>
                <c:pt idx="481">
                  <c:v>5.3810000000000002</c:v>
                </c:pt>
                <c:pt idx="482">
                  <c:v>5.3639999999999999</c:v>
                </c:pt>
                <c:pt idx="483">
                  <c:v>5.3410000000000002</c:v>
                </c:pt>
                <c:pt idx="484">
                  <c:v>5.2690000000000001</c:v>
                </c:pt>
                <c:pt idx="485">
                  <c:v>5.2549999999999999</c:v>
                </c:pt>
                <c:pt idx="486">
                  <c:v>5.3239999999999998</c:v>
                </c:pt>
                <c:pt idx="487">
                  <c:v>5.3559999999999999</c:v>
                </c:pt>
                <c:pt idx="488">
                  <c:v>5.2839999999999998</c:v>
                </c:pt>
                <c:pt idx="489">
                  <c:v>5.2530000000000001</c:v>
                </c:pt>
                <c:pt idx="490">
                  <c:v>5.2629999999999999</c:v>
                </c:pt>
                <c:pt idx="491">
                  <c:v>5.2210000000000001</c:v>
                </c:pt>
                <c:pt idx="492">
                  <c:v>5.2320000000000002</c:v>
                </c:pt>
                <c:pt idx="493">
                  <c:v>5.2510000000000003</c:v>
                </c:pt>
                <c:pt idx="494">
                  <c:v>5.2359999999999998</c:v>
                </c:pt>
                <c:pt idx="495">
                  <c:v>5.2050000000000001</c:v>
                </c:pt>
                <c:pt idx="496">
                  <c:v>5.1719999999999997</c:v>
                </c:pt>
                <c:pt idx="497">
                  <c:v>5.1150000000000002</c:v>
                </c:pt>
                <c:pt idx="498">
                  <c:v>5.13</c:v>
                </c:pt>
                <c:pt idx="499">
                  <c:v>5.2240000000000002</c:v>
                </c:pt>
                <c:pt idx="500">
                  <c:v>5.2350000000000003</c:v>
                </c:pt>
                <c:pt idx="501">
                  <c:v>5.335</c:v>
                </c:pt>
                <c:pt idx="502">
                  <c:v>5.4119999999999999</c:v>
                </c:pt>
                <c:pt idx="503">
                  <c:v>5.3220000000000001</c:v>
                </c:pt>
                <c:pt idx="504">
                  <c:v>5.38</c:v>
                </c:pt>
                <c:pt idx="505">
                  <c:v>5.391</c:v>
                </c:pt>
                <c:pt idx="506">
                  <c:v>5.359</c:v>
                </c:pt>
                <c:pt idx="507">
                  <c:v>5.327</c:v>
                </c:pt>
                <c:pt idx="508">
                  <c:v>5.274</c:v>
                </c:pt>
                <c:pt idx="509">
                  <c:v>5.2889999999999997</c:v>
                </c:pt>
                <c:pt idx="510">
                  <c:v>5.234</c:v>
                </c:pt>
                <c:pt idx="511">
                  <c:v>5.2169999999999996</c:v>
                </c:pt>
                <c:pt idx="512">
                  <c:v>5.173</c:v>
                </c:pt>
                <c:pt idx="513">
                  <c:v>5.2039999999999997</c:v>
                </c:pt>
                <c:pt idx="514">
                  <c:v>5.0910000000000002</c:v>
                </c:pt>
                <c:pt idx="515">
                  <c:v>5.1059999999999999</c:v>
                </c:pt>
                <c:pt idx="516">
                  <c:v>5.1289999999999996</c:v>
                </c:pt>
                <c:pt idx="517">
                  <c:v>5.1040000000000001</c:v>
                </c:pt>
                <c:pt idx="518">
                  <c:v>5.1100000000000003</c:v>
                </c:pt>
                <c:pt idx="519">
                  <c:v>5.1820000000000004</c:v>
                </c:pt>
                <c:pt idx="520">
                  <c:v>5.1289999999999996</c:v>
                </c:pt>
                <c:pt idx="521">
                  <c:v>5.0979999999999999</c:v>
                </c:pt>
                <c:pt idx="522">
                  <c:v>5.0659999999999998</c:v>
                </c:pt>
                <c:pt idx="523">
                  <c:v>5.0540000000000003</c:v>
                </c:pt>
                <c:pt idx="524">
                  <c:v>5.0709999999999997</c:v>
                </c:pt>
                <c:pt idx="525">
                  <c:v>5.1509999999999998</c:v>
                </c:pt>
                <c:pt idx="526">
                  <c:v>5.157</c:v>
                </c:pt>
                <c:pt idx="527">
                  <c:v>5.1529999999999996</c:v>
                </c:pt>
                <c:pt idx="528">
                  <c:v>5.1680000000000001</c:v>
                </c:pt>
                <c:pt idx="529">
                  <c:v>5.05</c:v>
                </c:pt>
                <c:pt idx="530">
                  <c:v>5.0339999999999998</c:v>
                </c:pt>
                <c:pt idx="531">
                  <c:v>4.9800000000000004</c:v>
                </c:pt>
                <c:pt idx="532">
                  <c:v>4.976</c:v>
                </c:pt>
                <c:pt idx="533">
                  <c:v>4.9660000000000002</c:v>
                </c:pt>
                <c:pt idx="534">
                  <c:v>5</c:v>
                </c:pt>
                <c:pt idx="535">
                  <c:v>4.9399999999999995</c:v>
                </c:pt>
                <c:pt idx="536">
                  <c:v>4.8390000000000004</c:v>
                </c:pt>
                <c:pt idx="537">
                  <c:v>4.9020000000000001</c:v>
                </c:pt>
                <c:pt idx="538">
                  <c:v>4.8639999999999999</c:v>
                </c:pt>
                <c:pt idx="539">
                  <c:v>4.8940000000000001</c:v>
                </c:pt>
                <c:pt idx="540">
                  <c:v>4.88</c:v>
                </c:pt>
                <c:pt idx="541">
                  <c:v>4.9219999999999997</c:v>
                </c:pt>
                <c:pt idx="542">
                  <c:v>4.9240000000000004</c:v>
                </c:pt>
                <c:pt idx="543">
                  <c:v>4.8360000000000003</c:v>
                </c:pt>
                <c:pt idx="544">
                  <c:v>4.7709999999999999</c:v>
                </c:pt>
                <c:pt idx="545">
                  <c:v>4.8120000000000003</c:v>
                </c:pt>
                <c:pt idx="546">
                  <c:v>4.8319999999999999</c:v>
                </c:pt>
                <c:pt idx="547">
                  <c:v>4.9589999999999996</c:v>
                </c:pt>
                <c:pt idx="548">
                  <c:v>4.9669999999999996</c:v>
                </c:pt>
                <c:pt idx="549">
                  <c:v>4.8730000000000002</c:v>
                </c:pt>
                <c:pt idx="550">
                  <c:v>4.79</c:v>
                </c:pt>
                <c:pt idx="551">
                  <c:v>4.835</c:v>
                </c:pt>
                <c:pt idx="552">
                  <c:v>4.7270000000000003</c:v>
                </c:pt>
                <c:pt idx="553">
                  <c:v>4.7270000000000003</c:v>
                </c:pt>
                <c:pt idx="554">
                  <c:v>4.6230000000000002</c:v>
                </c:pt>
                <c:pt idx="555">
                  <c:v>4.5529999999999999</c:v>
                </c:pt>
                <c:pt idx="556">
                  <c:v>4.6230000000000002</c:v>
                </c:pt>
                <c:pt idx="557">
                  <c:v>4.7069999999999999</c:v>
                </c:pt>
                <c:pt idx="558">
                  <c:v>4.6909999999999998</c:v>
                </c:pt>
                <c:pt idx="559">
                  <c:v>4.742</c:v>
                </c:pt>
                <c:pt idx="560">
                  <c:v>4.6909999999999998</c:v>
                </c:pt>
                <c:pt idx="561">
                  <c:v>4.7160000000000002</c:v>
                </c:pt>
                <c:pt idx="562">
                  <c:v>4.7</c:v>
                </c:pt>
                <c:pt idx="563">
                  <c:v>4.6280000000000001</c:v>
                </c:pt>
                <c:pt idx="564">
                  <c:v>4.548</c:v>
                </c:pt>
                <c:pt idx="565">
                  <c:v>4.5880000000000001</c:v>
                </c:pt>
                <c:pt idx="566">
                  <c:v>4.54</c:v>
                </c:pt>
                <c:pt idx="567">
                  <c:v>4.5010000000000003</c:v>
                </c:pt>
                <c:pt idx="568">
                  <c:v>4.468</c:v>
                </c:pt>
                <c:pt idx="569">
                  <c:v>4.5060000000000002</c:v>
                </c:pt>
                <c:pt idx="570">
                  <c:v>4.5039999999999996</c:v>
                </c:pt>
                <c:pt idx="571">
                  <c:v>4.593</c:v>
                </c:pt>
                <c:pt idx="572">
                  <c:v>4.5969999999999995</c:v>
                </c:pt>
                <c:pt idx="573">
                  <c:v>4.6660000000000004</c:v>
                </c:pt>
                <c:pt idx="574">
                  <c:v>4.6690000000000005</c:v>
                </c:pt>
                <c:pt idx="575">
                  <c:v>4.5990000000000002</c:v>
                </c:pt>
                <c:pt idx="576">
                  <c:v>4.5590000000000002</c:v>
                </c:pt>
                <c:pt idx="577">
                  <c:v>4.5670000000000002</c:v>
                </c:pt>
                <c:pt idx="578">
                  <c:v>4.577</c:v>
                </c:pt>
                <c:pt idx="579">
                  <c:v>4.6210000000000004</c:v>
                </c:pt>
                <c:pt idx="580">
                  <c:v>4.633</c:v>
                </c:pt>
                <c:pt idx="581">
                  <c:v>4.6429999999999998</c:v>
                </c:pt>
                <c:pt idx="582">
                  <c:v>4.5960000000000001</c:v>
                </c:pt>
                <c:pt idx="583">
                  <c:v>4.5510000000000002</c:v>
                </c:pt>
                <c:pt idx="584">
                  <c:v>4.4800000000000004</c:v>
                </c:pt>
                <c:pt idx="585">
                  <c:v>4.41</c:v>
                </c:pt>
                <c:pt idx="586">
                  <c:v>4.2320000000000002</c:v>
                </c:pt>
                <c:pt idx="587">
                  <c:v>4.24</c:v>
                </c:pt>
                <c:pt idx="588">
                  <c:v>4.3579999999999997</c:v>
                </c:pt>
                <c:pt idx="589">
                  <c:v>4.2960000000000003</c:v>
                </c:pt>
                <c:pt idx="590">
                  <c:v>4.2560000000000002</c:v>
                </c:pt>
                <c:pt idx="591">
                  <c:v>4.1779999999999999</c:v>
                </c:pt>
                <c:pt idx="592">
                  <c:v>4.2859999999999996</c:v>
                </c:pt>
                <c:pt idx="593">
                  <c:v>4.3780000000000001</c:v>
                </c:pt>
                <c:pt idx="594">
                  <c:v>4.5389999999999997</c:v>
                </c:pt>
                <c:pt idx="595">
                  <c:v>4.7620000000000005</c:v>
                </c:pt>
                <c:pt idx="596">
                  <c:v>4.843</c:v>
                </c:pt>
                <c:pt idx="597">
                  <c:v>4.798</c:v>
                </c:pt>
                <c:pt idx="598">
                  <c:v>4.8629999999999995</c:v>
                </c:pt>
                <c:pt idx="599">
                  <c:v>5.0129999999999999</c:v>
                </c:pt>
                <c:pt idx="600">
                  <c:v>4.9870000000000001</c:v>
                </c:pt>
                <c:pt idx="601">
                  <c:v>5.0149999999999997</c:v>
                </c:pt>
                <c:pt idx="602">
                  <c:v>4.9190000000000005</c:v>
                </c:pt>
                <c:pt idx="603">
                  <c:v>4.9249999999999998</c:v>
                </c:pt>
                <c:pt idx="604">
                  <c:v>4.7560000000000002</c:v>
                </c:pt>
                <c:pt idx="605">
                  <c:v>4.7519999999999998</c:v>
                </c:pt>
                <c:pt idx="606">
                  <c:v>4.6870000000000003</c:v>
                </c:pt>
                <c:pt idx="607">
                  <c:v>4.66</c:v>
                </c:pt>
                <c:pt idx="608">
                  <c:v>4.8929999999999998</c:v>
                </c:pt>
                <c:pt idx="609">
                  <c:v>5.0129999999999999</c:v>
                </c:pt>
                <c:pt idx="610">
                  <c:v>5.1669999999999998</c:v>
                </c:pt>
                <c:pt idx="611">
                  <c:v>5.0979999999999999</c:v>
                </c:pt>
                <c:pt idx="612">
                  <c:v>5.0510000000000002</c:v>
                </c:pt>
                <c:pt idx="613">
                  <c:v>5.0049999999999999</c:v>
                </c:pt>
                <c:pt idx="614">
                  <c:v>5.0730000000000004</c:v>
                </c:pt>
                <c:pt idx="615">
                  <c:v>5.1879999999999997</c:v>
                </c:pt>
                <c:pt idx="616">
                  <c:v>5.1859999999999999</c:v>
                </c:pt>
                <c:pt idx="617">
                  <c:v>5.1210000000000004</c:v>
                </c:pt>
                <c:pt idx="618">
                  <c:v>5.0469999999999997</c:v>
                </c:pt>
                <c:pt idx="619">
                  <c:v>5.03</c:v>
                </c:pt>
                <c:pt idx="620">
                  <c:v>5.0839999999999996</c:v>
                </c:pt>
                <c:pt idx="621">
                  <c:v>5.1360000000000001</c:v>
                </c:pt>
                <c:pt idx="622">
                  <c:v>5.1989999999999998</c:v>
                </c:pt>
                <c:pt idx="623">
                  <c:v>5.0650000000000004</c:v>
                </c:pt>
                <c:pt idx="624">
                  <c:v>5.1130000000000004</c:v>
                </c:pt>
                <c:pt idx="625">
                  <c:v>5.0510000000000002</c:v>
                </c:pt>
                <c:pt idx="626">
                  <c:v>5.16</c:v>
                </c:pt>
                <c:pt idx="627">
                  <c:v>5.1109999999999998</c:v>
                </c:pt>
                <c:pt idx="628">
                  <c:v>5.1280000000000001</c:v>
                </c:pt>
                <c:pt idx="629">
                  <c:v>5.0490000000000004</c:v>
                </c:pt>
                <c:pt idx="630">
                  <c:v>5.08</c:v>
                </c:pt>
                <c:pt idx="631">
                  <c:v>5.0510000000000002</c:v>
                </c:pt>
                <c:pt idx="632">
                  <c:v>4.9790000000000001</c:v>
                </c:pt>
                <c:pt idx="633">
                  <c:v>4.8659999999999997</c:v>
                </c:pt>
                <c:pt idx="634">
                  <c:v>4.8760000000000003</c:v>
                </c:pt>
                <c:pt idx="635">
                  <c:v>4.835</c:v>
                </c:pt>
                <c:pt idx="636">
                  <c:v>4.8390000000000004</c:v>
                </c:pt>
                <c:pt idx="637">
                  <c:v>4.9249999999999998</c:v>
                </c:pt>
                <c:pt idx="638">
                  <c:v>4.8940000000000001</c:v>
                </c:pt>
                <c:pt idx="639">
                  <c:v>4.9190000000000005</c:v>
                </c:pt>
                <c:pt idx="640">
                  <c:v>5.0289999999999999</c:v>
                </c:pt>
                <c:pt idx="641">
                  <c:v>5.008</c:v>
                </c:pt>
                <c:pt idx="642">
                  <c:v>5.0709999999999997</c:v>
                </c:pt>
                <c:pt idx="643">
                  <c:v>5.0730000000000004</c:v>
                </c:pt>
                <c:pt idx="644">
                  <c:v>4.9420000000000002</c:v>
                </c:pt>
                <c:pt idx="645">
                  <c:v>5.0140000000000002</c:v>
                </c:pt>
                <c:pt idx="646">
                  <c:v>5.0330000000000004</c:v>
                </c:pt>
                <c:pt idx="647">
                  <c:v>4.9850000000000003</c:v>
                </c:pt>
                <c:pt idx="648">
                  <c:v>4.9020000000000001</c:v>
                </c:pt>
                <c:pt idx="649">
                  <c:v>4.8940000000000001</c:v>
                </c:pt>
                <c:pt idx="650">
                  <c:v>4.923</c:v>
                </c:pt>
                <c:pt idx="651">
                  <c:v>4.9390000000000001</c:v>
                </c:pt>
                <c:pt idx="652">
                  <c:v>4.8789999999999996</c:v>
                </c:pt>
                <c:pt idx="653">
                  <c:v>4.907</c:v>
                </c:pt>
                <c:pt idx="654">
                  <c:v>4.9749999999999996</c:v>
                </c:pt>
                <c:pt idx="655">
                  <c:v>4.9870000000000001</c:v>
                </c:pt>
                <c:pt idx="656">
                  <c:v>4.9450000000000003</c:v>
                </c:pt>
                <c:pt idx="657">
                  <c:v>4.875</c:v>
                </c:pt>
                <c:pt idx="658">
                  <c:v>4.8730000000000002</c:v>
                </c:pt>
                <c:pt idx="659">
                  <c:v>4.8890000000000002</c:v>
                </c:pt>
                <c:pt idx="660">
                  <c:v>4.8529999999999998</c:v>
                </c:pt>
                <c:pt idx="661">
                  <c:v>4.8309999999999995</c:v>
                </c:pt>
                <c:pt idx="662">
                  <c:v>4.8490000000000002</c:v>
                </c:pt>
                <c:pt idx="663">
                  <c:v>4.9269999999999996</c:v>
                </c:pt>
                <c:pt idx="664">
                  <c:v>4.8330000000000002</c:v>
                </c:pt>
                <c:pt idx="665">
                  <c:v>4.8769999999999998</c:v>
                </c:pt>
                <c:pt idx="666">
                  <c:v>4.9809999999999999</c:v>
                </c:pt>
                <c:pt idx="667">
                  <c:v>4.9989999999999997</c:v>
                </c:pt>
                <c:pt idx="668">
                  <c:v>5.0010000000000003</c:v>
                </c:pt>
                <c:pt idx="669">
                  <c:v>5.0519999999999996</c:v>
                </c:pt>
                <c:pt idx="670">
                  <c:v>5.2270000000000003</c:v>
                </c:pt>
                <c:pt idx="671">
                  <c:v>5.3250000000000002</c:v>
                </c:pt>
                <c:pt idx="672">
                  <c:v>5.3230000000000004</c:v>
                </c:pt>
                <c:pt idx="673">
                  <c:v>5.31</c:v>
                </c:pt>
                <c:pt idx="674">
                  <c:v>5.2789999999999999</c:v>
                </c:pt>
                <c:pt idx="675">
                  <c:v>5.4089999999999998</c:v>
                </c:pt>
                <c:pt idx="676">
                  <c:v>5.327</c:v>
                </c:pt>
                <c:pt idx="677">
                  <c:v>5.3</c:v>
                </c:pt>
                <c:pt idx="678">
                  <c:v>5.2859999999999996</c:v>
                </c:pt>
                <c:pt idx="679">
                  <c:v>5.4059999999999997</c:v>
                </c:pt>
                <c:pt idx="680">
                  <c:v>5.3650000000000002</c:v>
                </c:pt>
                <c:pt idx="681">
                  <c:v>5.4039999999999999</c:v>
                </c:pt>
                <c:pt idx="682">
                  <c:v>5.4080000000000004</c:v>
                </c:pt>
                <c:pt idx="683">
                  <c:v>5.343</c:v>
                </c:pt>
                <c:pt idx="684">
                  <c:v>5.3410000000000002</c:v>
                </c:pt>
                <c:pt idx="685">
                  <c:v>5.4</c:v>
                </c:pt>
                <c:pt idx="686">
                  <c:v>5.4249999999999998</c:v>
                </c:pt>
                <c:pt idx="687">
                  <c:v>5.3410000000000002</c:v>
                </c:pt>
                <c:pt idx="688">
                  <c:v>5.2780000000000005</c:v>
                </c:pt>
                <c:pt idx="689">
                  <c:v>5.258</c:v>
                </c:pt>
                <c:pt idx="690">
                  <c:v>5.2060000000000004</c:v>
                </c:pt>
                <c:pt idx="691">
                  <c:v>5.2620000000000005</c:v>
                </c:pt>
                <c:pt idx="692">
                  <c:v>5.202</c:v>
                </c:pt>
                <c:pt idx="693">
                  <c:v>5.2329999999999997</c:v>
                </c:pt>
                <c:pt idx="694">
                  <c:v>5.2060000000000004</c:v>
                </c:pt>
                <c:pt idx="695">
                  <c:v>5.1559999999999997</c:v>
                </c:pt>
                <c:pt idx="696">
                  <c:v>5.1379999999999999</c:v>
                </c:pt>
                <c:pt idx="697">
                  <c:v>5.1920000000000002</c:v>
                </c:pt>
                <c:pt idx="698">
                  <c:v>5.2329999999999997</c:v>
                </c:pt>
                <c:pt idx="699">
                  <c:v>5.1980000000000004</c:v>
                </c:pt>
                <c:pt idx="700">
                  <c:v>5.1980000000000004</c:v>
                </c:pt>
                <c:pt idx="701">
                  <c:v>5.1779999999999999</c:v>
                </c:pt>
                <c:pt idx="702">
                  <c:v>5.1630000000000003</c:v>
                </c:pt>
                <c:pt idx="703">
                  <c:v>5.1130000000000004</c:v>
                </c:pt>
                <c:pt idx="704">
                  <c:v>5.0949999999999998</c:v>
                </c:pt>
                <c:pt idx="705">
                  <c:v>5.056</c:v>
                </c:pt>
                <c:pt idx="706">
                  <c:v>5.1219999999999999</c:v>
                </c:pt>
                <c:pt idx="707">
                  <c:v>5.0869999999999997</c:v>
                </c:pt>
                <c:pt idx="708">
                  <c:v>5.0599999999999996</c:v>
                </c:pt>
                <c:pt idx="709">
                  <c:v>5.0949999999999998</c:v>
                </c:pt>
                <c:pt idx="710">
                  <c:v>5.056</c:v>
                </c:pt>
                <c:pt idx="711">
                  <c:v>5.0659999999999998</c:v>
                </c:pt>
                <c:pt idx="712">
                  <c:v>5.056</c:v>
                </c:pt>
                <c:pt idx="713">
                  <c:v>5.218</c:v>
                </c:pt>
                <c:pt idx="714">
                  <c:v>5.1639999999999997</c:v>
                </c:pt>
                <c:pt idx="715">
                  <c:v>5.1180000000000003</c:v>
                </c:pt>
                <c:pt idx="716">
                  <c:v>5.2229999999999999</c:v>
                </c:pt>
                <c:pt idx="717">
                  <c:v>5.2780000000000005</c:v>
                </c:pt>
                <c:pt idx="718">
                  <c:v>5.2460000000000004</c:v>
                </c:pt>
                <c:pt idx="719">
                  <c:v>5.1689999999999996</c:v>
                </c:pt>
                <c:pt idx="720">
                  <c:v>5.2530000000000001</c:v>
                </c:pt>
                <c:pt idx="721">
                  <c:v>5.2</c:v>
                </c:pt>
                <c:pt idx="722">
                  <c:v>5.15</c:v>
                </c:pt>
                <c:pt idx="723">
                  <c:v>5.1150000000000002</c:v>
                </c:pt>
                <c:pt idx="724">
                  <c:v>5.15</c:v>
                </c:pt>
                <c:pt idx="725">
                  <c:v>5.1449999999999996</c:v>
                </c:pt>
                <c:pt idx="726">
                  <c:v>5.13</c:v>
                </c:pt>
                <c:pt idx="727">
                  <c:v>5.0629999999999997</c:v>
                </c:pt>
                <c:pt idx="728">
                  <c:v>5.0220000000000002</c:v>
                </c:pt>
                <c:pt idx="729">
                  <c:v>5.0449999999999999</c:v>
                </c:pt>
                <c:pt idx="730">
                  <c:v>4.9989999999999997</c:v>
                </c:pt>
                <c:pt idx="731">
                  <c:v>5.0279999999999996</c:v>
                </c:pt>
                <c:pt idx="732">
                  <c:v>5.0490000000000004</c:v>
                </c:pt>
                <c:pt idx="733">
                  <c:v>4.9770000000000003</c:v>
                </c:pt>
                <c:pt idx="734">
                  <c:v>5.0679999999999996</c:v>
                </c:pt>
                <c:pt idx="735">
                  <c:v>5.0279999999999996</c:v>
                </c:pt>
                <c:pt idx="736">
                  <c:v>4.9749999999999996</c:v>
                </c:pt>
                <c:pt idx="737">
                  <c:v>4.9640000000000004</c:v>
                </c:pt>
                <c:pt idx="738">
                  <c:v>4.9009999999999998</c:v>
                </c:pt>
                <c:pt idx="739">
                  <c:v>4.7990000000000004</c:v>
                </c:pt>
                <c:pt idx="740">
                  <c:v>4.8460000000000001</c:v>
                </c:pt>
                <c:pt idx="741">
                  <c:v>4.835</c:v>
                </c:pt>
                <c:pt idx="742">
                  <c:v>4.7279999999999998</c:v>
                </c:pt>
                <c:pt idx="743">
                  <c:v>4.7910000000000004</c:v>
                </c:pt>
                <c:pt idx="744">
                  <c:v>4.7679999999999998</c:v>
                </c:pt>
                <c:pt idx="745">
                  <c:v>4.8289999999999997</c:v>
                </c:pt>
                <c:pt idx="746">
                  <c:v>4.819</c:v>
                </c:pt>
                <c:pt idx="747">
                  <c:v>4.7439999999999998</c:v>
                </c:pt>
                <c:pt idx="748">
                  <c:v>4.8230000000000004</c:v>
                </c:pt>
                <c:pt idx="749">
                  <c:v>4.7990000000000004</c:v>
                </c:pt>
                <c:pt idx="750">
                  <c:v>4.782</c:v>
                </c:pt>
                <c:pt idx="751">
                  <c:v>4.7270000000000003</c:v>
                </c:pt>
                <c:pt idx="752">
                  <c:v>4.766</c:v>
                </c:pt>
                <c:pt idx="753">
                  <c:v>4.8559999999999999</c:v>
                </c:pt>
                <c:pt idx="754">
                  <c:v>4.7960000000000003</c:v>
                </c:pt>
                <c:pt idx="755">
                  <c:v>4.7270000000000003</c:v>
                </c:pt>
                <c:pt idx="756">
                  <c:v>4.6139999999999999</c:v>
                </c:pt>
                <c:pt idx="757">
                  <c:v>4.6379999999999999</c:v>
                </c:pt>
                <c:pt idx="758">
                  <c:v>4.5739999999999998</c:v>
                </c:pt>
                <c:pt idx="759">
                  <c:v>4.6280000000000001</c:v>
                </c:pt>
                <c:pt idx="760">
                  <c:v>4.6820000000000004</c:v>
                </c:pt>
                <c:pt idx="761">
                  <c:v>4.6840000000000002</c:v>
                </c:pt>
                <c:pt idx="762">
                  <c:v>4.6079999999999997</c:v>
                </c:pt>
                <c:pt idx="763">
                  <c:v>4.5209999999999999</c:v>
                </c:pt>
                <c:pt idx="764">
                  <c:v>4.4459999999999997</c:v>
                </c:pt>
                <c:pt idx="765">
                  <c:v>4.4080000000000004</c:v>
                </c:pt>
                <c:pt idx="766">
                  <c:v>4.4870000000000001</c:v>
                </c:pt>
                <c:pt idx="767">
                  <c:v>4.3819999999999997</c:v>
                </c:pt>
                <c:pt idx="768">
                  <c:v>4.3840000000000003</c:v>
                </c:pt>
                <c:pt idx="769">
                  <c:v>4.5629999999999997</c:v>
                </c:pt>
                <c:pt idx="770">
                  <c:v>4.5869999999999997</c:v>
                </c:pt>
                <c:pt idx="771">
                  <c:v>4.4610000000000003</c:v>
                </c:pt>
                <c:pt idx="772">
                  <c:v>4.391</c:v>
                </c:pt>
                <c:pt idx="773">
                  <c:v>4.2919999999999998</c:v>
                </c:pt>
                <c:pt idx="774">
                  <c:v>4.21</c:v>
                </c:pt>
                <c:pt idx="775">
                  <c:v>4.3330000000000002</c:v>
                </c:pt>
                <c:pt idx="776">
                  <c:v>4.306</c:v>
                </c:pt>
                <c:pt idx="777">
                  <c:v>4.3959999999999999</c:v>
                </c:pt>
                <c:pt idx="778">
                  <c:v>4.2569999999999997</c:v>
                </c:pt>
                <c:pt idx="779">
                  <c:v>4.2169999999999996</c:v>
                </c:pt>
                <c:pt idx="780">
                  <c:v>4.0869999999999997</c:v>
                </c:pt>
                <c:pt idx="781">
                  <c:v>4.1210000000000004</c:v>
                </c:pt>
                <c:pt idx="782">
                  <c:v>4.1820000000000004</c:v>
                </c:pt>
                <c:pt idx="783">
                  <c:v>4.3259999999999996</c:v>
                </c:pt>
                <c:pt idx="784">
                  <c:v>4.2859999999999996</c:v>
                </c:pt>
                <c:pt idx="785">
                  <c:v>4.149</c:v>
                </c:pt>
                <c:pt idx="786">
                  <c:v>4.2009999999999996</c:v>
                </c:pt>
                <c:pt idx="787">
                  <c:v>4.319</c:v>
                </c:pt>
                <c:pt idx="788">
                  <c:v>4.2350000000000003</c:v>
                </c:pt>
                <c:pt idx="789">
                  <c:v>4.226</c:v>
                </c:pt>
                <c:pt idx="790">
                  <c:v>4.2830000000000004</c:v>
                </c:pt>
                <c:pt idx="791">
                  <c:v>4.2140000000000004</c:v>
                </c:pt>
                <c:pt idx="792">
                  <c:v>4.1390000000000002</c:v>
                </c:pt>
                <c:pt idx="793">
                  <c:v>4.1429999999999998</c:v>
                </c:pt>
                <c:pt idx="794">
                  <c:v>3.9649999999999999</c:v>
                </c:pt>
                <c:pt idx="795">
                  <c:v>3.9630000000000001</c:v>
                </c:pt>
                <c:pt idx="796">
                  <c:v>3.927</c:v>
                </c:pt>
                <c:pt idx="797">
                  <c:v>4.0129999999999999</c:v>
                </c:pt>
                <c:pt idx="798">
                  <c:v>4.0599999999999996</c:v>
                </c:pt>
                <c:pt idx="799">
                  <c:v>3.996</c:v>
                </c:pt>
                <c:pt idx="800">
                  <c:v>4.0599999999999996</c:v>
                </c:pt>
                <c:pt idx="801">
                  <c:v>3.9619999999999997</c:v>
                </c:pt>
                <c:pt idx="802">
                  <c:v>3.907</c:v>
                </c:pt>
                <c:pt idx="803">
                  <c:v>3.9140000000000001</c:v>
                </c:pt>
                <c:pt idx="804">
                  <c:v>3.819</c:v>
                </c:pt>
                <c:pt idx="805">
                  <c:v>3.843</c:v>
                </c:pt>
                <c:pt idx="806">
                  <c:v>3.778</c:v>
                </c:pt>
                <c:pt idx="807">
                  <c:v>3.7869999999999999</c:v>
                </c:pt>
                <c:pt idx="808">
                  <c:v>3.6959999999999997</c:v>
                </c:pt>
                <c:pt idx="809">
                  <c:v>3.6459999999999999</c:v>
                </c:pt>
                <c:pt idx="810">
                  <c:v>3.7490000000000001</c:v>
                </c:pt>
                <c:pt idx="811">
                  <c:v>3.766</c:v>
                </c:pt>
                <c:pt idx="812">
                  <c:v>3.66</c:v>
                </c:pt>
                <c:pt idx="813">
                  <c:v>3.5960000000000001</c:v>
                </c:pt>
                <c:pt idx="814">
                  <c:v>3.7170000000000001</c:v>
                </c:pt>
                <c:pt idx="815">
                  <c:v>3.669</c:v>
                </c:pt>
                <c:pt idx="816">
                  <c:v>3.6850000000000001</c:v>
                </c:pt>
                <c:pt idx="817">
                  <c:v>3.6659999999999999</c:v>
                </c:pt>
                <c:pt idx="818">
                  <c:v>3.6150000000000002</c:v>
                </c:pt>
                <c:pt idx="819">
                  <c:v>3.6349999999999998</c:v>
                </c:pt>
                <c:pt idx="820">
                  <c:v>3.569</c:v>
                </c:pt>
                <c:pt idx="821">
                  <c:v>3.6579999999999999</c:v>
                </c:pt>
                <c:pt idx="822">
                  <c:v>3.7800000000000002</c:v>
                </c:pt>
                <c:pt idx="823">
                  <c:v>3.9950000000000001</c:v>
                </c:pt>
                <c:pt idx="824">
                  <c:v>4.05</c:v>
                </c:pt>
                <c:pt idx="825">
                  <c:v>4.202</c:v>
                </c:pt>
                <c:pt idx="826">
                  <c:v>4.1070000000000002</c:v>
                </c:pt>
                <c:pt idx="827">
                  <c:v>4.2530000000000001</c:v>
                </c:pt>
                <c:pt idx="828">
                  <c:v>4.26</c:v>
                </c:pt>
                <c:pt idx="829">
                  <c:v>4.2329999999999997</c:v>
                </c:pt>
                <c:pt idx="830">
                  <c:v>4.117</c:v>
                </c:pt>
                <c:pt idx="831">
                  <c:v>4.093</c:v>
                </c:pt>
                <c:pt idx="832">
                  <c:v>4.0869999999999997</c:v>
                </c:pt>
                <c:pt idx="833">
                  <c:v>3.94</c:v>
                </c:pt>
                <c:pt idx="834">
                  <c:v>3.9630000000000001</c:v>
                </c:pt>
                <c:pt idx="835">
                  <c:v>3.8940000000000001</c:v>
                </c:pt>
                <c:pt idx="836">
                  <c:v>4.0060000000000002</c:v>
                </c:pt>
                <c:pt idx="837">
                  <c:v>4.0449999999999999</c:v>
                </c:pt>
                <c:pt idx="838">
                  <c:v>4.0720000000000001</c:v>
                </c:pt>
                <c:pt idx="839">
                  <c:v>4.0350000000000001</c:v>
                </c:pt>
                <c:pt idx="840">
                  <c:v>3.8940000000000001</c:v>
                </c:pt>
                <c:pt idx="841">
                  <c:v>3.8580000000000001</c:v>
                </c:pt>
                <c:pt idx="842">
                  <c:v>3.85</c:v>
                </c:pt>
                <c:pt idx="843">
                  <c:v>3.8410000000000002</c:v>
                </c:pt>
                <c:pt idx="844">
                  <c:v>4.0570000000000004</c:v>
                </c:pt>
                <c:pt idx="845">
                  <c:v>4.0309999999999997</c:v>
                </c:pt>
                <c:pt idx="846">
                  <c:v>3.9980000000000002</c:v>
                </c:pt>
                <c:pt idx="847">
                  <c:v>3.9790000000000001</c:v>
                </c:pt>
                <c:pt idx="848">
                  <c:v>4.0590000000000002</c:v>
                </c:pt>
                <c:pt idx="849">
                  <c:v>4.1539999999999999</c:v>
                </c:pt>
                <c:pt idx="850">
                  <c:v>4.18</c:v>
                </c:pt>
                <c:pt idx="851">
                  <c:v>4.1760000000000002</c:v>
                </c:pt>
                <c:pt idx="852">
                  <c:v>4.0670000000000002</c:v>
                </c:pt>
                <c:pt idx="853">
                  <c:v>4.26</c:v>
                </c:pt>
                <c:pt idx="854">
                  <c:v>4.2069999999999999</c:v>
                </c:pt>
                <c:pt idx="855">
                  <c:v>4.2309999999999999</c:v>
                </c:pt>
                <c:pt idx="856">
                  <c:v>4.2030000000000003</c:v>
                </c:pt>
                <c:pt idx="857">
                  <c:v>4.1529999999999996</c:v>
                </c:pt>
                <c:pt idx="858">
                  <c:v>4.1390000000000002</c:v>
                </c:pt>
                <c:pt idx="859">
                  <c:v>4.085</c:v>
                </c:pt>
                <c:pt idx="860">
                  <c:v>4.0359999999999996</c:v>
                </c:pt>
                <c:pt idx="861">
                  <c:v>4.048</c:v>
                </c:pt>
                <c:pt idx="862">
                  <c:v>4.0250000000000004</c:v>
                </c:pt>
                <c:pt idx="863">
                  <c:v>4.0250000000000004</c:v>
                </c:pt>
                <c:pt idx="864">
                  <c:v>4.069</c:v>
                </c:pt>
                <c:pt idx="865">
                  <c:v>4.1609999999999996</c:v>
                </c:pt>
                <c:pt idx="866">
                  <c:v>4.1260000000000003</c:v>
                </c:pt>
                <c:pt idx="867">
                  <c:v>4.0359999999999996</c:v>
                </c:pt>
                <c:pt idx="868">
                  <c:v>3.94</c:v>
                </c:pt>
                <c:pt idx="869">
                  <c:v>3.9590000000000001</c:v>
                </c:pt>
                <c:pt idx="870">
                  <c:v>3.9729999999999999</c:v>
                </c:pt>
                <c:pt idx="871">
                  <c:v>3.9359999999999999</c:v>
                </c:pt>
                <c:pt idx="872">
                  <c:v>3.9039999999999999</c:v>
                </c:pt>
                <c:pt idx="873">
                  <c:v>3.81</c:v>
                </c:pt>
                <c:pt idx="874">
                  <c:v>3.7970000000000002</c:v>
                </c:pt>
                <c:pt idx="875">
                  <c:v>3.8159999999999998</c:v>
                </c:pt>
                <c:pt idx="876">
                  <c:v>4.032</c:v>
                </c:pt>
                <c:pt idx="877">
                  <c:v>4.0190000000000001</c:v>
                </c:pt>
                <c:pt idx="878">
                  <c:v>4.0540000000000003</c:v>
                </c:pt>
                <c:pt idx="879">
                  <c:v>4.0069999999999997</c:v>
                </c:pt>
                <c:pt idx="880">
                  <c:v>4.0190000000000001</c:v>
                </c:pt>
                <c:pt idx="881">
                  <c:v>4.181</c:v>
                </c:pt>
                <c:pt idx="882">
                  <c:v>4.1340000000000003</c:v>
                </c:pt>
                <c:pt idx="883">
                  <c:v>4.1219999999999999</c:v>
                </c:pt>
                <c:pt idx="884">
                  <c:v>4.0789999999999997</c:v>
                </c:pt>
                <c:pt idx="885">
                  <c:v>4.0620000000000003</c:v>
                </c:pt>
                <c:pt idx="886">
                  <c:v>4.0789999999999997</c:v>
                </c:pt>
                <c:pt idx="887">
                  <c:v>4.0110000000000001</c:v>
                </c:pt>
                <c:pt idx="888">
                  <c:v>3.972</c:v>
                </c:pt>
                <c:pt idx="889">
                  <c:v>3.9159999999999999</c:v>
                </c:pt>
                <c:pt idx="890">
                  <c:v>3.9370000000000003</c:v>
                </c:pt>
                <c:pt idx="891">
                  <c:v>3.93</c:v>
                </c:pt>
                <c:pt idx="892">
                  <c:v>3.964</c:v>
                </c:pt>
                <c:pt idx="893">
                  <c:v>3.9699999999999998</c:v>
                </c:pt>
                <c:pt idx="894">
                  <c:v>4.0229999999999997</c:v>
                </c:pt>
                <c:pt idx="895">
                  <c:v>3.9630000000000001</c:v>
                </c:pt>
                <c:pt idx="896">
                  <c:v>3.964</c:v>
                </c:pt>
                <c:pt idx="897">
                  <c:v>3.9939999999999998</c:v>
                </c:pt>
                <c:pt idx="898">
                  <c:v>3.9239999999999999</c:v>
                </c:pt>
                <c:pt idx="899">
                  <c:v>3.9969999999999999</c:v>
                </c:pt>
                <c:pt idx="900">
                  <c:v>3.9470000000000001</c:v>
                </c:pt>
                <c:pt idx="901">
                  <c:v>3.931</c:v>
                </c:pt>
                <c:pt idx="902">
                  <c:v>3.9660000000000002</c:v>
                </c:pt>
                <c:pt idx="903">
                  <c:v>3.9590000000000001</c:v>
                </c:pt>
                <c:pt idx="904">
                  <c:v>3.91</c:v>
                </c:pt>
                <c:pt idx="905">
                  <c:v>3.879</c:v>
                </c:pt>
                <c:pt idx="906">
                  <c:v>3.9950000000000001</c:v>
                </c:pt>
                <c:pt idx="907">
                  <c:v>3.9510000000000001</c:v>
                </c:pt>
                <c:pt idx="908">
                  <c:v>3.8839999999999999</c:v>
                </c:pt>
                <c:pt idx="909">
                  <c:v>3.8689999999999998</c:v>
                </c:pt>
                <c:pt idx="910">
                  <c:v>3.89</c:v>
                </c:pt>
                <c:pt idx="911">
                  <c:v>3.8460000000000001</c:v>
                </c:pt>
                <c:pt idx="912">
                  <c:v>3.8220000000000001</c:v>
                </c:pt>
                <c:pt idx="913">
                  <c:v>3.7669999999999999</c:v>
                </c:pt>
                <c:pt idx="914">
                  <c:v>3.7389999999999999</c:v>
                </c:pt>
                <c:pt idx="915">
                  <c:v>3.6920000000000002</c:v>
                </c:pt>
                <c:pt idx="916">
                  <c:v>3.6749999999999998</c:v>
                </c:pt>
                <c:pt idx="917">
                  <c:v>3.6480000000000001</c:v>
                </c:pt>
                <c:pt idx="918">
                  <c:v>3.63</c:v>
                </c:pt>
                <c:pt idx="919">
                  <c:v>3.6579999999999999</c:v>
                </c:pt>
                <c:pt idx="920">
                  <c:v>3.6429999999999998</c:v>
                </c:pt>
                <c:pt idx="921">
                  <c:v>3.5620000000000003</c:v>
                </c:pt>
                <c:pt idx="922">
                  <c:v>3.5830000000000002</c:v>
                </c:pt>
                <c:pt idx="923">
                  <c:v>3.5830000000000002</c:v>
                </c:pt>
                <c:pt idx="924">
                  <c:v>3.7469999999999999</c:v>
                </c:pt>
                <c:pt idx="925">
                  <c:v>3.702</c:v>
                </c:pt>
                <c:pt idx="926">
                  <c:v>3.84</c:v>
                </c:pt>
                <c:pt idx="927">
                  <c:v>3.907</c:v>
                </c:pt>
                <c:pt idx="928">
                  <c:v>3.9859999999999998</c:v>
                </c:pt>
                <c:pt idx="929">
                  <c:v>3.9550000000000001</c:v>
                </c:pt>
                <c:pt idx="930">
                  <c:v>4.1050000000000004</c:v>
                </c:pt>
                <c:pt idx="931">
                  <c:v>3.9670000000000001</c:v>
                </c:pt>
                <c:pt idx="932">
                  <c:v>3.944</c:v>
                </c:pt>
                <c:pt idx="933">
                  <c:v>3.93</c:v>
                </c:pt>
                <c:pt idx="934">
                  <c:v>3.9249999999999998</c:v>
                </c:pt>
                <c:pt idx="935">
                  <c:v>3.9</c:v>
                </c:pt>
                <c:pt idx="936">
                  <c:v>3.798</c:v>
                </c:pt>
                <c:pt idx="937">
                  <c:v>3.8109999999999999</c:v>
                </c:pt>
                <c:pt idx="938">
                  <c:v>3.93</c:v>
                </c:pt>
                <c:pt idx="939">
                  <c:v>3.911</c:v>
                </c:pt>
                <c:pt idx="940">
                  <c:v>3.9539999999999997</c:v>
                </c:pt>
                <c:pt idx="941">
                  <c:v>3.9790000000000001</c:v>
                </c:pt>
                <c:pt idx="942">
                  <c:v>3.9340000000000002</c:v>
                </c:pt>
                <c:pt idx="943">
                  <c:v>3.8980000000000001</c:v>
                </c:pt>
                <c:pt idx="944">
                  <c:v>3.944</c:v>
                </c:pt>
                <c:pt idx="945">
                  <c:v>3.9729999999999999</c:v>
                </c:pt>
                <c:pt idx="946">
                  <c:v>4.016</c:v>
                </c:pt>
                <c:pt idx="947">
                  <c:v>3.9870000000000001</c:v>
                </c:pt>
                <c:pt idx="948">
                  <c:v>3.94</c:v>
                </c:pt>
                <c:pt idx="949">
                  <c:v>3.9580000000000002</c:v>
                </c:pt>
                <c:pt idx="950">
                  <c:v>3.9830000000000001</c:v>
                </c:pt>
                <c:pt idx="951">
                  <c:v>3.9660000000000002</c:v>
                </c:pt>
                <c:pt idx="952">
                  <c:v>3.9769999999999999</c:v>
                </c:pt>
                <c:pt idx="953">
                  <c:v>3.9210000000000003</c:v>
                </c:pt>
                <c:pt idx="954">
                  <c:v>3.89</c:v>
                </c:pt>
                <c:pt idx="955">
                  <c:v>3.903</c:v>
                </c:pt>
                <c:pt idx="956">
                  <c:v>3.9290000000000003</c:v>
                </c:pt>
                <c:pt idx="957">
                  <c:v>3.8380000000000001</c:v>
                </c:pt>
                <c:pt idx="958">
                  <c:v>3.8420000000000001</c:v>
                </c:pt>
                <c:pt idx="959">
                  <c:v>3.9249999999999998</c:v>
                </c:pt>
                <c:pt idx="960">
                  <c:v>3.8860000000000001</c:v>
                </c:pt>
                <c:pt idx="961">
                  <c:v>3.786</c:v>
                </c:pt>
                <c:pt idx="962">
                  <c:v>3.677</c:v>
                </c:pt>
                <c:pt idx="963">
                  <c:v>3.6829999999999998</c:v>
                </c:pt>
                <c:pt idx="964">
                  <c:v>3.681</c:v>
                </c:pt>
                <c:pt idx="965">
                  <c:v>3.6440000000000001</c:v>
                </c:pt>
                <c:pt idx="966">
                  <c:v>3.6040000000000001</c:v>
                </c:pt>
                <c:pt idx="967">
                  <c:v>3.5220000000000002</c:v>
                </c:pt>
                <c:pt idx="968">
                  <c:v>3.532</c:v>
                </c:pt>
                <c:pt idx="969">
                  <c:v>3.42</c:v>
                </c:pt>
                <c:pt idx="970">
                  <c:v>3.4870000000000001</c:v>
                </c:pt>
                <c:pt idx="971">
                  <c:v>3.3559999999999999</c:v>
                </c:pt>
                <c:pt idx="972">
                  <c:v>3.3980000000000001</c:v>
                </c:pt>
                <c:pt idx="973">
                  <c:v>3.3159999999999998</c:v>
                </c:pt>
                <c:pt idx="974">
                  <c:v>3.3370000000000002</c:v>
                </c:pt>
                <c:pt idx="975">
                  <c:v>3.4119999999999999</c:v>
                </c:pt>
                <c:pt idx="976">
                  <c:v>3.4249999999999998</c:v>
                </c:pt>
                <c:pt idx="977">
                  <c:v>3.3370000000000002</c:v>
                </c:pt>
                <c:pt idx="978">
                  <c:v>3.3719999999999999</c:v>
                </c:pt>
                <c:pt idx="979">
                  <c:v>3.41</c:v>
                </c:pt>
                <c:pt idx="980">
                  <c:v>3.331</c:v>
                </c:pt>
                <c:pt idx="981">
                  <c:v>3.2949999999999999</c:v>
                </c:pt>
                <c:pt idx="982">
                  <c:v>3.3439999999999999</c:v>
                </c:pt>
                <c:pt idx="983">
                  <c:v>3.3529999999999998</c:v>
                </c:pt>
                <c:pt idx="984">
                  <c:v>3.278</c:v>
                </c:pt>
                <c:pt idx="985">
                  <c:v>3.1920000000000002</c:v>
                </c:pt>
                <c:pt idx="986">
                  <c:v>3.2120000000000002</c:v>
                </c:pt>
                <c:pt idx="987">
                  <c:v>3.165</c:v>
                </c:pt>
                <c:pt idx="988">
                  <c:v>3.1139999999999999</c:v>
                </c:pt>
                <c:pt idx="989">
                  <c:v>3.173</c:v>
                </c:pt>
                <c:pt idx="990">
                  <c:v>3.262</c:v>
                </c:pt>
                <c:pt idx="991">
                  <c:v>3.363</c:v>
                </c:pt>
                <c:pt idx="992">
                  <c:v>3.339</c:v>
                </c:pt>
                <c:pt idx="993">
                  <c:v>3.367</c:v>
                </c:pt>
                <c:pt idx="994">
                  <c:v>3.3130000000000002</c:v>
                </c:pt>
                <c:pt idx="995">
                  <c:v>3.2509999999999999</c:v>
                </c:pt>
                <c:pt idx="996">
                  <c:v>3.4050000000000002</c:v>
                </c:pt>
                <c:pt idx="997">
                  <c:v>3.5430000000000001</c:v>
                </c:pt>
                <c:pt idx="998">
                  <c:v>3.5430000000000001</c:v>
                </c:pt>
                <c:pt idx="999">
                  <c:v>3.5150000000000001</c:v>
                </c:pt>
                <c:pt idx="1000">
                  <c:v>3.5489999999999999</c:v>
                </c:pt>
                <c:pt idx="1001">
                  <c:v>3.5380000000000003</c:v>
                </c:pt>
                <c:pt idx="1002">
                  <c:v>3.6630000000000003</c:v>
                </c:pt>
                <c:pt idx="1003">
                  <c:v>3.7330000000000001</c:v>
                </c:pt>
                <c:pt idx="1004">
                  <c:v>3.7160000000000002</c:v>
                </c:pt>
                <c:pt idx="1005">
                  <c:v>3.6819999999999999</c:v>
                </c:pt>
                <c:pt idx="1006">
                  <c:v>3.657</c:v>
                </c:pt>
                <c:pt idx="1007">
                  <c:v>3.6280000000000001</c:v>
                </c:pt>
                <c:pt idx="1008">
                  <c:v>3.726</c:v>
                </c:pt>
                <c:pt idx="1009">
                  <c:v>3.9830000000000001</c:v>
                </c:pt>
                <c:pt idx="1010">
                  <c:v>3.92</c:v>
                </c:pt>
                <c:pt idx="1011">
                  <c:v>3.9220000000000002</c:v>
                </c:pt>
                <c:pt idx="1012">
                  <c:v>4.0010000000000003</c:v>
                </c:pt>
                <c:pt idx="1013">
                  <c:v>4.2119999999999997</c:v>
                </c:pt>
                <c:pt idx="1014">
                  <c:v>4.1239999999999997</c:v>
                </c:pt>
                <c:pt idx="1015">
                  <c:v>4.1100000000000003</c:v>
                </c:pt>
                <c:pt idx="1016">
                  <c:v>4.1669999999999998</c:v>
                </c:pt>
                <c:pt idx="1017">
                  <c:v>4.1769999999999996</c:v>
                </c:pt>
                <c:pt idx="1018">
                  <c:v>4.282</c:v>
                </c:pt>
                <c:pt idx="1019">
                  <c:v>4.4400000000000004</c:v>
                </c:pt>
                <c:pt idx="1020">
                  <c:v>4.3090000000000002</c:v>
                </c:pt>
                <c:pt idx="1021">
                  <c:v>4.4080000000000004</c:v>
                </c:pt>
                <c:pt idx="1022">
                  <c:v>4.3849999999999998</c:v>
                </c:pt>
                <c:pt idx="1023">
                  <c:v>4.2850000000000001</c:v>
                </c:pt>
                <c:pt idx="1024">
                  <c:v>4.3920000000000003</c:v>
                </c:pt>
                <c:pt idx="1025">
                  <c:v>4.2690000000000001</c:v>
                </c:pt>
                <c:pt idx="1026">
                  <c:v>4.2190000000000003</c:v>
                </c:pt>
                <c:pt idx="1027">
                  <c:v>4.2709999999999999</c:v>
                </c:pt>
                <c:pt idx="1028">
                  <c:v>4.3550000000000004</c:v>
                </c:pt>
                <c:pt idx="1029">
                  <c:v>4.4279999999999999</c:v>
                </c:pt>
                <c:pt idx="1030">
                  <c:v>4.5620000000000003</c:v>
                </c:pt>
                <c:pt idx="1031">
                  <c:v>4.4909999999999997</c:v>
                </c:pt>
                <c:pt idx="1032">
                  <c:v>4.53</c:v>
                </c:pt>
                <c:pt idx="1033">
                  <c:v>4.4589999999999996</c:v>
                </c:pt>
                <c:pt idx="1034">
                  <c:v>4.3629999999999995</c:v>
                </c:pt>
                <c:pt idx="1035">
                  <c:v>4.4379999999999997</c:v>
                </c:pt>
                <c:pt idx="1036">
                  <c:v>4.4770000000000003</c:v>
                </c:pt>
                <c:pt idx="1037">
                  <c:v>4.4749999999999996</c:v>
                </c:pt>
                <c:pt idx="1038">
                  <c:v>4.5270000000000001</c:v>
                </c:pt>
                <c:pt idx="1039">
                  <c:v>4.4749999999999996</c:v>
                </c:pt>
                <c:pt idx="1040">
                  <c:v>4.5369999999999999</c:v>
                </c:pt>
                <c:pt idx="1041">
                  <c:v>4.4160000000000004</c:v>
                </c:pt>
                <c:pt idx="1042">
                  <c:v>4.4660000000000002</c:v>
                </c:pt>
                <c:pt idx="1043">
                  <c:v>4.601</c:v>
                </c:pt>
                <c:pt idx="1044">
                  <c:v>4.5949999999999998</c:v>
                </c:pt>
                <c:pt idx="1045">
                  <c:v>4.5049999999999999</c:v>
                </c:pt>
                <c:pt idx="1046">
                  <c:v>4.3490000000000002</c:v>
                </c:pt>
                <c:pt idx="1047">
                  <c:v>4.4279999999999999</c:v>
                </c:pt>
                <c:pt idx="1048">
                  <c:v>4.3570000000000002</c:v>
                </c:pt>
                <c:pt idx="1049">
                  <c:v>4.2729999999999997</c:v>
                </c:pt>
                <c:pt idx="1050">
                  <c:v>4.3159999999999998</c:v>
                </c:pt>
                <c:pt idx="1051">
                  <c:v>4.2539999999999996</c:v>
                </c:pt>
                <c:pt idx="1052">
                  <c:v>4.2690000000000001</c:v>
                </c:pt>
                <c:pt idx="1053">
                  <c:v>4.2770000000000001</c:v>
                </c:pt>
                <c:pt idx="1054">
                  <c:v>4.18</c:v>
                </c:pt>
                <c:pt idx="1055">
                  <c:v>4.1639999999999997</c:v>
                </c:pt>
                <c:pt idx="1056">
                  <c:v>4.1619999999999999</c:v>
                </c:pt>
                <c:pt idx="1057">
                  <c:v>4.218</c:v>
                </c:pt>
                <c:pt idx="1058">
                  <c:v>4.2069999999999999</c:v>
                </c:pt>
                <c:pt idx="1059">
                  <c:v>4.1349999999999998</c:v>
                </c:pt>
                <c:pt idx="1060">
                  <c:v>4.0830000000000002</c:v>
                </c:pt>
                <c:pt idx="1061">
                  <c:v>4.0019999999999998</c:v>
                </c:pt>
                <c:pt idx="1062">
                  <c:v>4.077</c:v>
                </c:pt>
                <c:pt idx="1063">
                  <c:v>3.9390000000000001</c:v>
                </c:pt>
                <c:pt idx="1064">
                  <c:v>3.9340000000000002</c:v>
                </c:pt>
                <c:pt idx="1065">
                  <c:v>3.9950000000000001</c:v>
                </c:pt>
                <c:pt idx="1066">
                  <c:v>4.2009999999999996</c:v>
                </c:pt>
                <c:pt idx="1067">
                  <c:v>4.1710000000000003</c:v>
                </c:pt>
                <c:pt idx="1068">
                  <c:v>4.2590000000000003</c:v>
                </c:pt>
                <c:pt idx="1069">
                  <c:v>4.2379999999999995</c:v>
                </c:pt>
                <c:pt idx="1070">
                  <c:v>4.2930000000000001</c:v>
                </c:pt>
                <c:pt idx="1071">
                  <c:v>4.2709999999999999</c:v>
                </c:pt>
                <c:pt idx="1072">
                  <c:v>4.3460000000000001</c:v>
                </c:pt>
                <c:pt idx="1073">
                  <c:v>4.399</c:v>
                </c:pt>
                <c:pt idx="1074">
                  <c:v>4.4610000000000003</c:v>
                </c:pt>
                <c:pt idx="1075">
                  <c:v>4.3899999999999997</c:v>
                </c:pt>
                <c:pt idx="1076">
                  <c:v>4.3840000000000003</c:v>
                </c:pt>
                <c:pt idx="1077">
                  <c:v>4.3440000000000003</c:v>
                </c:pt>
                <c:pt idx="1078">
                  <c:v>4.2530000000000001</c:v>
                </c:pt>
                <c:pt idx="1079">
                  <c:v>4.3179999999999996</c:v>
                </c:pt>
                <c:pt idx="1080">
                  <c:v>4.2320000000000002</c:v>
                </c:pt>
                <c:pt idx="1081">
                  <c:v>4.2610000000000001</c:v>
                </c:pt>
                <c:pt idx="1082">
                  <c:v>4.1790000000000003</c:v>
                </c:pt>
                <c:pt idx="1083">
                  <c:v>4.2969999999999997</c:v>
                </c:pt>
                <c:pt idx="1084">
                  <c:v>4.3440000000000003</c:v>
                </c:pt>
                <c:pt idx="1085">
                  <c:v>4.2949999999999999</c:v>
                </c:pt>
                <c:pt idx="1086">
                  <c:v>4.3419999999999996</c:v>
                </c:pt>
                <c:pt idx="1087">
                  <c:v>4.2969999999999997</c:v>
                </c:pt>
                <c:pt idx="1088">
                  <c:v>4.3540000000000001</c:v>
                </c:pt>
                <c:pt idx="1089">
                  <c:v>4.41</c:v>
                </c:pt>
                <c:pt idx="1090">
                  <c:v>4.4400000000000004</c:v>
                </c:pt>
                <c:pt idx="1091">
                  <c:v>4.4480000000000004</c:v>
                </c:pt>
                <c:pt idx="1092">
                  <c:v>4.4000000000000004</c:v>
                </c:pt>
                <c:pt idx="1093">
                  <c:v>4.2709999999999999</c:v>
                </c:pt>
                <c:pt idx="1094">
                  <c:v>4.2190000000000003</c:v>
                </c:pt>
                <c:pt idx="1095">
                  <c:v>4.1959999999999997</c:v>
                </c:pt>
                <c:pt idx="1096">
                  <c:v>4.1440000000000001</c:v>
                </c:pt>
                <c:pt idx="1097">
                  <c:v>4.2379999999999995</c:v>
                </c:pt>
                <c:pt idx="1098">
                  <c:v>4.1539999999999999</c:v>
                </c:pt>
                <c:pt idx="1099">
                  <c:v>4.1609999999999996</c:v>
                </c:pt>
                <c:pt idx="1100">
                  <c:v>4.2300000000000004</c:v>
                </c:pt>
                <c:pt idx="1101">
                  <c:v>4.1859999999999999</c:v>
                </c:pt>
                <c:pt idx="1102">
                  <c:v>4.2480000000000002</c:v>
                </c:pt>
                <c:pt idx="1103">
                  <c:v>4.3339999999999996</c:v>
                </c:pt>
                <c:pt idx="1104">
                  <c:v>4.3870000000000005</c:v>
                </c:pt>
                <c:pt idx="1105">
                  <c:v>4.3810000000000002</c:v>
                </c:pt>
                <c:pt idx="1106">
                  <c:v>4.4039999999999999</c:v>
                </c:pt>
                <c:pt idx="1107">
                  <c:v>4.367</c:v>
                </c:pt>
                <c:pt idx="1108">
                  <c:v>4.2320000000000002</c:v>
                </c:pt>
                <c:pt idx="1109">
                  <c:v>4.2690000000000001</c:v>
                </c:pt>
                <c:pt idx="1110">
                  <c:v>4.3529999999999998</c:v>
                </c:pt>
                <c:pt idx="1111">
                  <c:v>4.3179999999999996</c:v>
                </c:pt>
                <c:pt idx="1112">
                  <c:v>4.2320000000000002</c:v>
                </c:pt>
                <c:pt idx="1113">
                  <c:v>4.24</c:v>
                </c:pt>
                <c:pt idx="1114">
                  <c:v>4.258</c:v>
                </c:pt>
                <c:pt idx="1115">
                  <c:v>4.2149999999999999</c:v>
                </c:pt>
                <c:pt idx="1116">
                  <c:v>4.1840000000000002</c:v>
                </c:pt>
                <c:pt idx="1117">
                  <c:v>4.1280000000000001</c:v>
                </c:pt>
                <c:pt idx="1118">
                  <c:v>4.1349999999999998</c:v>
                </c:pt>
                <c:pt idx="1119">
                  <c:v>4.17</c:v>
                </c:pt>
                <c:pt idx="1120">
                  <c:v>4.2610000000000001</c:v>
                </c:pt>
                <c:pt idx="1121">
                  <c:v>4.1849999999999996</c:v>
                </c:pt>
                <c:pt idx="1122">
                  <c:v>4.1520000000000001</c:v>
                </c:pt>
                <c:pt idx="1123">
                  <c:v>4.2439999999999998</c:v>
                </c:pt>
                <c:pt idx="1124">
                  <c:v>4.2590000000000003</c:v>
                </c:pt>
                <c:pt idx="1125">
                  <c:v>4.2480000000000002</c:v>
                </c:pt>
                <c:pt idx="1126">
                  <c:v>4.3810000000000002</c:v>
                </c:pt>
                <c:pt idx="1127">
                  <c:v>4.3789999999999996</c:v>
                </c:pt>
                <c:pt idx="1128">
                  <c:v>4.2729999999999997</c:v>
                </c:pt>
                <c:pt idx="1129">
                  <c:v>4.2439999999999998</c:v>
                </c:pt>
                <c:pt idx="1130">
                  <c:v>4.2569999999999997</c:v>
                </c:pt>
                <c:pt idx="1131">
                  <c:v>4.0819999999999999</c:v>
                </c:pt>
                <c:pt idx="1132">
                  <c:v>4.0880000000000001</c:v>
                </c:pt>
                <c:pt idx="1133">
                  <c:v>4.0129999999999999</c:v>
                </c:pt>
                <c:pt idx="1134">
                  <c:v>3.996</c:v>
                </c:pt>
                <c:pt idx="1135">
                  <c:v>3.9710000000000001</c:v>
                </c:pt>
                <c:pt idx="1136">
                  <c:v>4.032</c:v>
                </c:pt>
                <c:pt idx="1137">
                  <c:v>4.0570000000000004</c:v>
                </c:pt>
                <c:pt idx="1138">
                  <c:v>4.0199999999999996</c:v>
                </c:pt>
                <c:pt idx="1139">
                  <c:v>3.9550000000000001</c:v>
                </c:pt>
                <c:pt idx="1140">
                  <c:v>4.0739999999999998</c:v>
                </c:pt>
                <c:pt idx="1141">
                  <c:v>4.1319999999999997</c:v>
                </c:pt>
                <c:pt idx="1142">
                  <c:v>4.0759999999999996</c:v>
                </c:pt>
                <c:pt idx="1143">
                  <c:v>4.1900000000000004</c:v>
                </c:pt>
                <c:pt idx="1144">
                  <c:v>4.1749999999999998</c:v>
                </c:pt>
                <c:pt idx="1145">
                  <c:v>4.1340000000000003</c:v>
                </c:pt>
                <c:pt idx="1146">
                  <c:v>4.1470000000000002</c:v>
                </c:pt>
                <c:pt idx="1147">
                  <c:v>4.0990000000000002</c:v>
                </c:pt>
                <c:pt idx="1148">
                  <c:v>4.1139999999999999</c:v>
                </c:pt>
                <c:pt idx="1149">
                  <c:v>4.1689999999999996</c:v>
                </c:pt>
                <c:pt idx="1150">
                  <c:v>4.0789999999999997</c:v>
                </c:pt>
                <c:pt idx="1151">
                  <c:v>4.0540000000000003</c:v>
                </c:pt>
                <c:pt idx="1152">
                  <c:v>4.1139999999999999</c:v>
                </c:pt>
                <c:pt idx="1153">
                  <c:v>4.0330000000000004</c:v>
                </c:pt>
                <c:pt idx="1154">
                  <c:v>4.0460000000000003</c:v>
                </c:pt>
                <c:pt idx="1155">
                  <c:v>4.0419999999999998</c:v>
                </c:pt>
                <c:pt idx="1156">
                  <c:v>4.04</c:v>
                </c:pt>
                <c:pt idx="1157">
                  <c:v>4.05</c:v>
                </c:pt>
                <c:pt idx="1158">
                  <c:v>4.0330000000000004</c:v>
                </c:pt>
                <c:pt idx="1159">
                  <c:v>4.0979999999999999</c:v>
                </c:pt>
                <c:pt idx="1160">
                  <c:v>4.0380000000000003</c:v>
                </c:pt>
                <c:pt idx="1161">
                  <c:v>4.0250000000000004</c:v>
                </c:pt>
                <c:pt idx="1162">
                  <c:v>4.0090000000000003</c:v>
                </c:pt>
                <c:pt idx="1163">
                  <c:v>4.0359999999999996</c:v>
                </c:pt>
                <c:pt idx="1164">
                  <c:v>3.9729999999999999</c:v>
                </c:pt>
                <c:pt idx="1165">
                  <c:v>3.9750000000000001</c:v>
                </c:pt>
                <c:pt idx="1166">
                  <c:v>4.0439999999999996</c:v>
                </c:pt>
                <c:pt idx="1167">
                  <c:v>4.0519999999999996</c:v>
                </c:pt>
                <c:pt idx="1168">
                  <c:v>4.0170000000000003</c:v>
                </c:pt>
                <c:pt idx="1169">
                  <c:v>3.851</c:v>
                </c:pt>
                <c:pt idx="1170">
                  <c:v>3.77</c:v>
                </c:pt>
                <c:pt idx="1171">
                  <c:v>3.7229999999999999</c:v>
                </c:pt>
                <c:pt idx="1172">
                  <c:v>3.73</c:v>
                </c:pt>
                <c:pt idx="1173">
                  <c:v>3.7</c:v>
                </c:pt>
                <c:pt idx="1174">
                  <c:v>3.7789999999999999</c:v>
                </c:pt>
                <c:pt idx="1175">
                  <c:v>3.7640000000000002</c:v>
                </c:pt>
                <c:pt idx="1176">
                  <c:v>3.681</c:v>
                </c:pt>
                <c:pt idx="1177">
                  <c:v>3.7130000000000001</c:v>
                </c:pt>
                <c:pt idx="1178">
                  <c:v>3.7560000000000002</c:v>
                </c:pt>
                <c:pt idx="1179">
                  <c:v>3.7730000000000001</c:v>
                </c:pt>
                <c:pt idx="1180">
                  <c:v>3.7149999999999999</c:v>
                </c:pt>
                <c:pt idx="1181">
                  <c:v>3.6920000000000002</c:v>
                </c:pt>
                <c:pt idx="1182">
                  <c:v>3.7090000000000001</c:v>
                </c:pt>
                <c:pt idx="1183">
                  <c:v>3.7389999999999999</c:v>
                </c:pt>
                <c:pt idx="1184">
                  <c:v>3.831</c:v>
                </c:pt>
                <c:pt idx="1185">
                  <c:v>3.89</c:v>
                </c:pt>
                <c:pt idx="1186">
                  <c:v>3.8959999999999999</c:v>
                </c:pt>
                <c:pt idx="1187">
                  <c:v>3.8369999999999997</c:v>
                </c:pt>
                <c:pt idx="1188">
                  <c:v>3.88</c:v>
                </c:pt>
                <c:pt idx="1189">
                  <c:v>4.1449999999999996</c:v>
                </c:pt>
                <c:pt idx="1190">
                  <c:v>4.2080000000000002</c:v>
                </c:pt>
                <c:pt idx="1191">
                  <c:v>4.149</c:v>
                </c:pt>
                <c:pt idx="1192">
                  <c:v>4.1589999999999998</c:v>
                </c:pt>
                <c:pt idx="1193">
                  <c:v>4.1929999999999996</c:v>
                </c:pt>
                <c:pt idx="1194">
                  <c:v>4.2300000000000004</c:v>
                </c:pt>
                <c:pt idx="1195">
                  <c:v>4.3540000000000001</c:v>
                </c:pt>
                <c:pt idx="1196">
                  <c:v>4.3659999999999997</c:v>
                </c:pt>
                <c:pt idx="1197">
                  <c:v>4.4020000000000001</c:v>
                </c:pt>
                <c:pt idx="1198">
                  <c:v>4.34</c:v>
                </c:pt>
                <c:pt idx="1199">
                  <c:v>4.3870000000000005</c:v>
                </c:pt>
                <c:pt idx="1200">
                  <c:v>4.4589999999999996</c:v>
                </c:pt>
                <c:pt idx="1201">
                  <c:v>4.4249999999999998</c:v>
                </c:pt>
                <c:pt idx="1202">
                  <c:v>4.383</c:v>
                </c:pt>
                <c:pt idx="1203">
                  <c:v>4.46</c:v>
                </c:pt>
                <c:pt idx="1204">
                  <c:v>4.4359999999999999</c:v>
                </c:pt>
                <c:pt idx="1205">
                  <c:v>4.3849999999999998</c:v>
                </c:pt>
                <c:pt idx="1206">
                  <c:v>4.4989999999999997</c:v>
                </c:pt>
                <c:pt idx="1207">
                  <c:v>4.5380000000000003</c:v>
                </c:pt>
                <c:pt idx="1208">
                  <c:v>4.5069999999999997</c:v>
                </c:pt>
                <c:pt idx="1209">
                  <c:v>4.5010000000000003</c:v>
                </c:pt>
                <c:pt idx="1210">
                  <c:v>4.5670000000000002</c:v>
                </c:pt>
                <c:pt idx="1211">
                  <c:v>4.5809999999999995</c:v>
                </c:pt>
                <c:pt idx="1212">
                  <c:v>4.5999999999999996</c:v>
                </c:pt>
                <c:pt idx="1213">
                  <c:v>4.7729999999999997</c:v>
                </c:pt>
                <c:pt idx="1214">
                  <c:v>4.7940000000000005</c:v>
                </c:pt>
                <c:pt idx="1215">
                  <c:v>4.7480000000000002</c:v>
                </c:pt>
                <c:pt idx="1216">
                  <c:v>4.8070000000000004</c:v>
                </c:pt>
                <c:pt idx="1217">
                  <c:v>4.8540000000000001</c:v>
                </c:pt>
                <c:pt idx="1218">
                  <c:v>4.7699999999999996</c:v>
                </c:pt>
                <c:pt idx="1219">
                  <c:v>4.6909999999999998</c:v>
                </c:pt>
                <c:pt idx="1220">
                  <c:v>4.7359999999999998</c:v>
                </c:pt>
                <c:pt idx="1221">
                  <c:v>4.774</c:v>
                </c:pt>
                <c:pt idx="1222">
                  <c:v>4.702</c:v>
                </c:pt>
                <c:pt idx="1223">
                  <c:v>4.758</c:v>
                </c:pt>
                <c:pt idx="1224">
                  <c:v>4.734</c:v>
                </c:pt>
                <c:pt idx="1225">
                  <c:v>4.7219999999999995</c:v>
                </c:pt>
                <c:pt idx="1226">
                  <c:v>4.657</c:v>
                </c:pt>
                <c:pt idx="1227">
                  <c:v>4.6020000000000003</c:v>
                </c:pt>
                <c:pt idx="1228">
                  <c:v>4.649</c:v>
                </c:pt>
                <c:pt idx="1229">
                  <c:v>4.702</c:v>
                </c:pt>
                <c:pt idx="1230">
                  <c:v>4.74</c:v>
                </c:pt>
                <c:pt idx="1231">
                  <c:v>4.7119999999999997</c:v>
                </c:pt>
                <c:pt idx="1232">
                  <c:v>4.774</c:v>
                </c:pt>
                <c:pt idx="1233">
                  <c:v>4.7620000000000005</c:v>
                </c:pt>
                <c:pt idx="1234">
                  <c:v>4.7640000000000002</c:v>
                </c:pt>
                <c:pt idx="1235">
                  <c:v>4.8070000000000004</c:v>
                </c:pt>
                <c:pt idx="1236">
                  <c:v>4.7949999999999999</c:v>
                </c:pt>
                <c:pt idx="1237">
                  <c:v>4.8719999999999999</c:v>
                </c:pt>
                <c:pt idx="1238">
                  <c:v>4.6779999999999999</c:v>
                </c:pt>
                <c:pt idx="1239">
                  <c:v>4.7240000000000002</c:v>
                </c:pt>
                <c:pt idx="1240">
                  <c:v>4.68</c:v>
                </c:pt>
                <c:pt idx="1241">
                  <c:v>4.7119999999999997</c:v>
                </c:pt>
                <c:pt idx="1242">
                  <c:v>4.6859999999999999</c:v>
                </c:pt>
                <c:pt idx="1243">
                  <c:v>4.7190000000000003</c:v>
                </c:pt>
                <c:pt idx="1244">
                  <c:v>4.6980000000000004</c:v>
                </c:pt>
                <c:pt idx="1245">
                  <c:v>4.6459999999999999</c:v>
                </c:pt>
                <c:pt idx="1246">
                  <c:v>4.6479999999999997</c:v>
                </c:pt>
                <c:pt idx="1247">
                  <c:v>4.7370000000000001</c:v>
                </c:pt>
                <c:pt idx="1248">
                  <c:v>4.6879999999999997</c:v>
                </c:pt>
                <c:pt idx="1249">
                  <c:v>4.5830000000000002</c:v>
                </c:pt>
                <c:pt idx="1250">
                  <c:v>4.5649999999999995</c:v>
                </c:pt>
                <c:pt idx="1251">
                  <c:v>4.4610000000000003</c:v>
                </c:pt>
                <c:pt idx="1252">
                  <c:v>4.476</c:v>
                </c:pt>
                <c:pt idx="1253">
                  <c:v>4.476</c:v>
                </c:pt>
                <c:pt idx="1254">
                  <c:v>4.4719999999999995</c:v>
                </c:pt>
                <c:pt idx="1255">
                  <c:v>4.4580000000000002</c:v>
                </c:pt>
                <c:pt idx="1256">
                  <c:v>4.4470000000000001</c:v>
                </c:pt>
                <c:pt idx="1257">
                  <c:v>4.4719999999999995</c:v>
                </c:pt>
                <c:pt idx="1258">
                  <c:v>4.4820000000000002</c:v>
                </c:pt>
                <c:pt idx="1259">
                  <c:v>4.4820000000000002</c:v>
                </c:pt>
                <c:pt idx="1260">
                  <c:v>4.351</c:v>
                </c:pt>
                <c:pt idx="1261">
                  <c:v>4.3529999999999998</c:v>
                </c:pt>
                <c:pt idx="1262">
                  <c:v>4.4459999999999997</c:v>
                </c:pt>
                <c:pt idx="1263">
                  <c:v>4.468</c:v>
                </c:pt>
                <c:pt idx="1264">
                  <c:v>4.4459999999999997</c:v>
                </c:pt>
                <c:pt idx="1265">
                  <c:v>4.4320000000000004</c:v>
                </c:pt>
                <c:pt idx="1266">
                  <c:v>4.4870000000000001</c:v>
                </c:pt>
                <c:pt idx="1267">
                  <c:v>4.6150000000000002</c:v>
                </c:pt>
                <c:pt idx="1268">
                  <c:v>4.585</c:v>
                </c:pt>
                <c:pt idx="1269">
                  <c:v>4.577</c:v>
                </c:pt>
                <c:pt idx="1270">
                  <c:v>4.4770000000000003</c:v>
                </c:pt>
                <c:pt idx="1271">
                  <c:v>4.4509999999999996</c:v>
                </c:pt>
                <c:pt idx="1272">
                  <c:v>4.4260000000000002</c:v>
                </c:pt>
                <c:pt idx="1273">
                  <c:v>4.42</c:v>
                </c:pt>
                <c:pt idx="1274">
                  <c:v>4.4020000000000001</c:v>
                </c:pt>
                <c:pt idx="1275">
                  <c:v>4.2220000000000004</c:v>
                </c:pt>
                <c:pt idx="1276">
                  <c:v>4.258</c:v>
                </c:pt>
                <c:pt idx="1277">
                  <c:v>4.2910000000000004</c:v>
                </c:pt>
                <c:pt idx="1278">
                  <c:v>4.2729999999999997</c:v>
                </c:pt>
                <c:pt idx="1279">
                  <c:v>4.2560000000000002</c:v>
                </c:pt>
                <c:pt idx="1280">
                  <c:v>4.2290000000000001</c:v>
                </c:pt>
                <c:pt idx="1281">
                  <c:v>4.2640000000000002</c:v>
                </c:pt>
                <c:pt idx="1282">
                  <c:v>4.1920000000000002</c:v>
                </c:pt>
                <c:pt idx="1283">
                  <c:v>4.2379999999999995</c:v>
                </c:pt>
                <c:pt idx="1284">
                  <c:v>4.2149999999999999</c:v>
                </c:pt>
                <c:pt idx="1285">
                  <c:v>4.234</c:v>
                </c:pt>
                <c:pt idx="1286">
                  <c:v>4.2850000000000001</c:v>
                </c:pt>
                <c:pt idx="1287">
                  <c:v>4.2729999999999997</c:v>
                </c:pt>
                <c:pt idx="1288">
                  <c:v>4.2629999999999999</c:v>
                </c:pt>
                <c:pt idx="1289">
                  <c:v>4.2110000000000003</c:v>
                </c:pt>
                <c:pt idx="1290">
                  <c:v>4.2279999999999998</c:v>
                </c:pt>
                <c:pt idx="1291">
                  <c:v>4.1779999999999999</c:v>
                </c:pt>
                <c:pt idx="1292">
                  <c:v>4.1189999999999998</c:v>
                </c:pt>
                <c:pt idx="1293">
                  <c:v>4.1150000000000002</c:v>
                </c:pt>
                <c:pt idx="1294">
                  <c:v>4.2149999999999999</c:v>
                </c:pt>
                <c:pt idx="1295">
                  <c:v>4.2960000000000003</c:v>
                </c:pt>
                <c:pt idx="1296">
                  <c:v>4.24</c:v>
                </c:pt>
                <c:pt idx="1297">
                  <c:v>4.1609999999999996</c:v>
                </c:pt>
                <c:pt idx="1298">
                  <c:v>4.1970000000000001</c:v>
                </c:pt>
                <c:pt idx="1299">
                  <c:v>4.1879999999999997</c:v>
                </c:pt>
                <c:pt idx="1300">
                  <c:v>4.1370000000000005</c:v>
                </c:pt>
                <c:pt idx="1301">
                  <c:v>4.1260000000000003</c:v>
                </c:pt>
                <c:pt idx="1302">
                  <c:v>4.1660000000000004</c:v>
                </c:pt>
                <c:pt idx="1303">
                  <c:v>4.0739999999999998</c:v>
                </c:pt>
                <c:pt idx="1304">
                  <c:v>4.1079999999999997</c:v>
                </c:pt>
                <c:pt idx="1305">
                  <c:v>4.0579999999999998</c:v>
                </c:pt>
                <c:pt idx="1306">
                  <c:v>4.0369999999999999</c:v>
                </c:pt>
                <c:pt idx="1307">
                  <c:v>3.98</c:v>
                </c:pt>
                <c:pt idx="1308">
                  <c:v>4.0179999999999998</c:v>
                </c:pt>
                <c:pt idx="1309">
                  <c:v>4.0289999999999999</c:v>
                </c:pt>
                <c:pt idx="1310">
                  <c:v>3.9910000000000001</c:v>
                </c:pt>
                <c:pt idx="1311">
                  <c:v>4.0039999999999996</c:v>
                </c:pt>
                <c:pt idx="1312">
                  <c:v>4.0890000000000004</c:v>
                </c:pt>
                <c:pt idx="1313">
                  <c:v>4.1210000000000004</c:v>
                </c:pt>
                <c:pt idx="1314">
                  <c:v>4.1890000000000001</c:v>
                </c:pt>
                <c:pt idx="1315">
                  <c:v>4.1660000000000004</c:v>
                </c:pt>
                <c:pt idx="1316">
                  <c:v>4.1740000000000004</c:v>
                </c:pt>
                <c:pt idx="1317">
                  <c:v>4.2220000000000004</c:v>
                </c:pt>
                <c:pt idx="1318">
                  <c:v>4.2439999999999998</c:v>
                </c:pt>
                <c:pt idx="1319">
                  <c:v>4.1310000000000002</c:v>
                </c:pt>
                <c:pt idx="1320">
                  <c:v>4.1319999999999997</c:v>
                </c:pt>
                <c:pt idx="1321">
                  <c:v>4.0999999999999996</c:v>
                </c:pt>
                <c:pt idx="1322">
                  <c:v>4.0570000000000004</c:v>
                </c:pt>
                <c:pt idx="1323">
                  <c:v>4.0259999999999998</c:v>
                </c:pt>
                <c:pt idx="1324">
                  <c:v>4.0549999999999997</c:v>
                </c:pt>
                <c:pt idx="1325">
                  <c:v>4.0430000000000001</c:v>
                </c:pt>
                <c:pt idx="1326">
                  <c:v>4.0339999999999998</c:v>
                </c:pt>
                <c:pt idx="1327">
                  <c:v>3.9820000000000002</c:v>
                </c:pt>
                <c:pt idx="1328">
                  <c:v>3.9969999999999999</c:v>
                </c:pt>
                <c:pt idx="1329">
                  <c:v>3.976</c:v>
                </c:pt>
                <c:pt idx="1330">
                  <c:v>3.972</c:v>
                </c:pt>
                <c:pt idx="1331">
                  <c:v>4.0010000000000003</c:v>
                </c:pt>
                <c:pt idx="1332">
                  <c:v>4.0839999999999996</c:v>
                </c:pt>
                <c:pt idx="1333">
                  <c:v>4.0510000000000002</c:v>
                </c:pt>
                <c:pt idx="1334">
                  <c:v>4.0250000000000004</c:v>
                </c:pt>
                <c:pt idx="1335">
                  <c:v>4.0720000000000001</c:v>
                </c:pt>
                <c:pt idx="1336">
                  <c:v>4.048</c:v>
                </c:pt>
                <c:pt idx="1337">
                  <c:v>4.0759999999999996</c:v>
                </c:pt>
                <c:pt idx="1338">
                  <c:v>4.0739999999999998</c:v>
                </c:pt>
                <c:pt idx="1339">
                  <c:v>4.1749999999999998</c:v>
                </c:pt>
                <c:pt idx="1340">
                  <c:v>4.218</c:v>
                </c:pt>
                <c:pt idx="1341">
                  <c:v>4.2279999999999998</c:v>
                </c:pt>
                <c:pt idx="1342">
                  <c:v>4.2409999999999997</c:v>
                </c:pt>
                <c:pt idx="1343">
                  <c:v>4.2539999999999996</c:v>
                </c:pt>
                <c:pt idx="1344">
                  <c:v>4.181</c:v>
                </c:pt>
                <c:pt idx="1345">
                  <c:v>4.1879999999999997</c:v>
                </c:pt>
                <c:pt idx="1346">
                  <c:v>4.2069999999999999</c:v>
                </c:pt>
                <c:pt idx="1347">
                  <c:v>4.1310000000000002</c:v>
                </c:pt>
                <c:pt idx="1348">
                  <c:v>4.1150000000000002</c:v>
                </c:pt>
                <c:pt idx="1349">
                  <c:v>4.2050000000000001</c:v>
                </c:pt>
                <c:pt idx="1350">
                  <c:v>4.18</c:v>
                </c:pt>
                <c:pt idx="1351">
                  <c:v>4.1840000000000002</c:v>
                </c:pt>
                <c:pt idx="1352">
                  <c:v>4.2</c:v>
                </c:pt>
                <c:pt idx="1353">
                  <c:v>4.2480000000000002</c:v>
                </c:pt>
                <c:pt idx="1354">
                  <c:v>4.32</c:v>
                </c:pt>
                <c:pt idx="1355">
                  <c:v>4.351</c:v>
                </c:pt>
                <c:pt idx="1356">
                  <c:v>4.367</c:v>
                </c:pt>
                <c:pt idx="1357">
                  <c:v>4.4080000000000004</c:v>
                </c:pt>
                <c:pt idx="1358">
                  <c:v>4.2519999999999998</c:v>
                </c:pt>
                <c:pt idx="1359">
                  <c:v>4.2229999999999999</c:v>
                </c:pt>
                <c:pt idx="1360">
                  <c:v>4.2229999999999999</c:v>
                </c:pt>
                <c:pt idx="1361">
                  <c:v>4.12</c:v>
                </c:pt>
                <c:pt idx="1362">
                  <c:v>4.1680000000000001</c:v>
                </c:pt>
                <c:pt idx="1363">
                  <c:v>4.1509999999999998</c:v>
                </c:pt>
                <c:pt idx="1364">
                  <c:v>4.149</c:v>
                </c:pt>
                <c:pt idx="1365">
                  <c:v>4.1239999999999997</c:v>
                </c:pt>
                <c:pt idx="1366">
                  <c:v>4.0759999999999996</c:v>
                </c:pt>
                <c:pt idx="1367">
                  <c:v>4.1859999999999999</c:v>
                </c:pt>
                <c:pt idx="1368">
                  <c:v>4.2009999999999996</c:v>
                </c:pt>
                <c:pt idx="1369">
                  <c:v>4.1849999999999996</c:v>
                </c:pt>
                <c:pt idx="1370">
                  <c:v>4.1639999999999997</c:v>
                </c:pt>
                <c:pt idx="1371">
                  <c:v>4.1950000000000003</c:v>
                </c:pt>
                <c:pt idx="1372">
                  <c:v>4.226</c:v>
                </c:pt>
                <c:pt idx="1373">
                  <c:v>4.298</c:v>
                </c:pt>
                <c:pt idx="1374">
                  <c:v>4.2930000000000001</c:v>
                </c:pt>
                <c:pt idx="1375">
                  <c:v>4.3239999999999998</c:v>
                </c:pt>
                <c:pt idx="1376">
                  <c:v>4.2549999999999999</c:v>
                </c:pt>
                <c:pt idx="1377">
                  <c:v>4.22</c:v>
                </c:pt>
                <c:pt idx="1378">
                  <c:v>4.2119999999999997</c:v>
                </c:pt>
                <c:pt idx="1379">
                  <c:v>4.2910000000000004</c:v>
                </c:pt>
                <c:pt idx="1380">
                  <c:v>4.2830000000000004</c:v>
                </c:pt>
                <c:pt idx="1381">
                  <c:v>4.2629999999999999</c:v>
                </c:pt>
                <c:pt idx="1382">
                  <c:v>4.2709999999999999</c:v>
                </c:pt>
                <c:pt idx="1383">
                  <c:v>4.2709999999999999</c:v>
                </c:pt>
                <c:pt idx="1384">
                  <c:v>4.2379999999999995</c:v>
                </c:pt>
                <c:pt idx="1385">
                  <c:v>4.2359999999999998</c:v>
                </c:pt>
                <c:pt idx="1386">
                  <c:v>4.165</c:v>
                </c:pt>
                <c:pt idx="1387">
                  <c:v>4.226</c:v>
                </c:pt>
                <c:pt idx="1388">
                  <c:v>4.1870000000000003</c:v>
                </c:pt>
                <c:pt idx="1389">
                  <c:v>4.173</c:v>
                </c:pt>
                <c:pt idx="1390">
                  <c:v>4.1630000000000003</c:v>
                </c:pt>
                <c:pt idx="1391">
                  <c:v>4.1420000000000003</c:v>
                </c:pt>
                <c:pt idx="1392">
                  <c:v>4.1219999999999999</c:v>
                </c:pt>
                <c:pt idx="1393">
                  <c:v>4.194</c:v>
                </c:pt>
                <c:pt idx="1394">
                  <c:v>4.1980000000000004</c:v>
                </c:pt>
                <c:pt idx="1395">
                  <c:v>4.22</c:v>
                </c:pt>
                <c:pt idx="1396">
                  <c:v>4.1420000000000003</c:v>
                </c:pt>
                <c:pt idx="1397">
                  <c:v>4.13</c:v>
                </c:pt>
                <c:pt idx="1398">
                  <c:v>4.1399999999999997</c:v>
                </c:pt>
                <c:pt idx="1399">
                  <c:v>4.1420000000000003</c:v>
                </c:pt>
                <c:pt idx="1400">
                  <c:v>4.165</c:v>
                </c:pt>
                <c:pt idx="1401">
                  <c:v>4.077</c:v>
                </c:pt>
                <c:pt idx="1402">
                  <c:v>4.0519999999999996</c:v>
                </c:pt>
                <c:pt idx="1403">
                  <c:v>4.0170000000000003</c:v>
                </c:pt>
                <c:pt idx="1404">
                  <c:v>3.992</c:v>
                </c:pt>
                <c:pt idx="1405">
                  <c:v>4.0910000000000002</c:v>
                </c:pt>
                <c:pt idx="1406">
                  <c:v>4.0860000000000003</c:v>
                </c:pt>
                <c:pt idx="1407">
                  <c:v>4.0709999999999997</c:v>
                </c:pt>
                <c:pt idx="1408">
                  <c:v>4.0979999999999999</c:v>
                </c:pt>
                <c:pt idx="1409">
                  <c:v>4.1539999999999999</c:v>
                </c:pt>
                <c:pt idx="1410">
                  <c:v>4.181</c:v>
                </c:pt>
                <c:pt idx="1411">
                  <c:v>4.2670000000000003</c:v>
                </c:pt>
                <c:pt idx="1412">
                  <c:v>4.2869999999999999</c:v>
                </c:pt>
                <c:pt idx="1413">
                  <c:v>4.2640000000000002</c:v>
                </c:pt>
                <c:pt idx="1414">
                  <c:v>4.2850000000000001</c:v>
                </c:pt>
                <c:pt idx="1415">
                  <c:v>4.266</c:v>
                </c:pt>
                <c:pt idx="1416">
                  <c:v>4.3789999999999996</c:v>
                </c:pt>
                <c:pt idx="1417">
                  <c:v>4.367</c:v>
                </c:pt>
                <c:pt idx="1418">
                  <c:v>4.3789999999999996</c:v>
                </c:pt>
                <c:pt idx="1419">
                  <c:v>4.3789999999999996</c:v>
                </c:pt>
                <c:pt idx="1420">
                  <c:v>4.3099999999999996</c:v>
                </c:pt>
                <c:pt idx="1421">
                  <c:v>4.3099999999999996</c:v>
                </c:pt>
                <c:pt idx="1422">
                  <c:v>4.3929999999999998</c:v>
                </c:pt>
                <c:pt idx="1423">
                  <c:v>4.5220000000000002</c:v>
                </c:pt>
                <c:pt idx="1424">
                  <c:v>4.4649999999999999</c:v>
                </c:pt>
                <c:pt idx="1425">
                  <c:v>4.5440000000000005</c:v>
                </c:pt>
                <c:pt idx="1426">
                  <c:v>4.51</c:v>
                </c:pt>
                <c:pt idx="1427">
                  <c:v>4.5469999999999997</c:v>
                </c:pt>
                <c:pt idx="1428">
                  <c:v>4.508</c:v>
                </c:pt>
                <c:pt idx="1429">
                  <c:v>4.4660000000000002</c:v>
                </c:pt>
                <c:pt idx="1430">
                  <c:v>4.5090000000000003</c:v>
                </c:pt>
                <c:pt idx="1431">
                  <c:v>4.5250000000000004</c:v>
                </c:pt>
                <c:pt idx="1432">
                  <c:v>4.6429999999999998</c:v>
                </c:pt>
                <c:pt idx="1433">
                  <c:v>4.5860000000000003</c:v>
                </c:pt>
                <c:pt idx="1434">
                  <c:v>4.5990000000000002</c:v>
                </c:pt>
                <c:pt idx="1435">
                  <c:v>4.6420000000000003</c:v>
                </c:pt>
                <c:pt idx="1436">
                  <c:v>4.5750000000000002</c:v>
                </c:pt>
                <c:pt idx="1437">
                  <c:v>4.548</c:v>
                </c:pt>
                <c:pt idx="1438">
                  <c:v>4.4829999999999997</c:v>
                </c:pt>
                <c:pt idx="1439">
                  <c:v>4.4489999999999998</c:v>
                </c:pt>
                <c:pt idx="1440">
                  <c:v>4.4580000000000002</c:v>
                </c:pt>
                <c:pt idx="1441">
                  <c:v>4.47</c:v>
                </c:pt>
                <c:pt idx="1442">
                  <c:v>4.4240000000000004</c:v>
                </c:pt>
                <c:pt idx="1443">
                  <c:v>4.4820000000000002</c:v>
                </c:pt>
                <c:pt idx="1444">
                  <c:v>4.47</c:v>
                </c:pt>
                <c:pt idx="1445">
                  <c:v>4.43</c:v>
                </c:pt>
                <c:pt idx="1446">
                  <c:v>4.3540000000000001</c:v>
                </c:pt>
                <c:pt idx="1447">
                  <c:v>4.3620000000000001</c:v>
                </c:pt>
                <c:pt idx="1448">
                  <c:v>4.3099999999999996</c:v>
                </c:pt>
                <c:pt idx="1449">
                  <c:v>4.2430000000000003</c:v>
                </c:pt>
                <c:pt idx="1450">
                  <c:v>4.2720000000000002</c:v>
                </c:pt>
                <c:pt idx="1451">
                  <c:v>4.2130000000000001</c:v>
                </c:pt>
                <c:pt idx="1452">
                  <c:v>4.1870000000000003</c:v>
                </c:pt>
                <c:pt idx="1453">
                  <c:v>4.2960000000000003</c:v>
                </c:pt>
                <c:pt idx="1454">
                  <c:v>4.2469999999999999</c:v>
                </c:pt>
                <c:pt idx="1455">
                  <c:v>4.2489999999999997</c:v>
                </c:pt>
                <c:pt idx="1456">
                  <c:v>4.2670000000000003</c:v>
                </c:pt>
                <c:pt idx="1457">
                  <c:v>4.2249999999999996</c:v>
                </c:pt>
                <c:pt idx="1458">
                  <c:v>4.1459999999999999</c:v>
                </c:pt>
                <c:pt idx="1459">
                  <c:v>4.2</c:v>
                </c:pt>
                <c:pt idx="1460">
                  <c:v>4.1879999999999997</c:v>
                </c:pt>
                <c:pt idx="1461">
                  <c:v>4.1660000000000004</c:v>
                </c:pt>
                <c:pt idx="1462">
                  <c:v>4.1879999999999997</c:v>
                </c:pt>
                <c:pt idx="1463">
                  <c:v>4.1559999999999997</c:v>
                </c:pt>
                <c:pt idx="1464">
                  <c:v>4.26</c:v>
                </c:pt>
                <c:pt idx="1465">
                  <c:v>4.2839999999999998</c:v>
                </c:pt>
                <c:pt idx="1466">
                  <c:v>4.202</c:v>
                </c:pt>
                <c:pt idx="1467">
                  <c:v>4.2039999999999997</c:v>
                </c:pt>
                <c:pt idx="1468">
                  <c:v>4.1719999999999997</c:v>
                </c:pt>
                <c:pt idx="1469">
                  <c:v>4.1189999999999998</c:v>
                </c:pt>
                <c:pt idx="1470">
                  <c:v>4.1289999999999996</c:v>
                </c:pt>
                <c:pt idx="1471">
                  <c:v>4.1150000000000002</c:v>
                </c:pt>
                <c:pt idx="1472">
                  <c:v>4.09</c:v>
                </c:pt>
                <c:pt idx="1473">
                  <c:v>4.1130000000000004</c:v>
                </c:pt>
                <c:pt idx="1474">
                  <c:v>4.1230000000000002</c:v>
                </c:pt>
                <c:pt idx="1475">
                  <c:v>4.056</c:v>
                </c:pt>
                <c:pt idx="1476">
                  <c:v>4.0289999999999999</c:v>
                </c:pt>
                <c:pt idx="1477">
                  <c:v>4.0880000000000001</c:v>
                </c:pt>
                <c:pt idx="1478">
                  <c:v>4.0810000000000004</c:v>
                </c:pt>
                <c:pt idx="1479">
                  <c:v>4.0730000000000004</c:v>
                </c:pt>
                <c:pt idx="1480">
                  <c:v>3.9830000000000001</c:v>
                </c:pt>
                <c:pt idx="1481">
                  <c:v>3.8860000000000001</c:v>
                </c:pt>
                <c:pt idx="1482">
                  <c:v>3.9050000000000002</c:v>
                </c:pt>
                <c:pt idx="1483">
                  <c:v>3.9750000000000001</c:v>
                </c:pt>
                <c:pt idx="1484">
                  <c:v>3.9539999999999997</c:v>
                </c:pt>
                <c:pt idx="1485">
                  <c:v>3.903</c:v>
                </c:pt>
                <c:pt idx="1486">
                  <c:v>3.9350000000000001</c:v>
                </c:pt>
                <c:pt idx="1487">
                  <c:v>3.95</c:v>
                </c:pt>
                <c:pt idx="1488">
                  <c:v>4.0529999999999999</c:v>
                </c:pt>
                <c:pt idx="1489">
                  <c:v>4.0940000000000003</c:v>
                </c:pt>
                <c:pt idx="1490">
                  <c:v>4.109</c:v>
                </c:pt>
                <c:pt idx="1491">
                  <c:v>4.101</c:v>
                </c:pt>
                <c:pt idx="1492">
                  <c:v>4.069</c:v>
                </c:pt>
                <c:pt idx="1493">
                  <c:v>4.0720000000000001</c:v>
                </c:pt>
                <c:pt idx="1494">
                  <c:v>4.1109999999999998</c:v>
                </c:pt>
                <c:pt idx="1495">
                  <c:v>4.0419999999999998</c:v>
                </c:pt>
                <c:pt idx="1496">
                  <c:v>3.9420000000000002</c:v>
                </c:pt>
                <c:pt idx="1497">
                  <c:v>3.9529999999999998</c:v>
                </c:pt>
                <c:pt idx="1498">
                  <c:v>3.919</c:v>
                </c:pt>
                <c:pt idx="1499">
                  <c:v>3.9039999999999999</c:v>
                </c:pt>
                <c:pt idx="1500">
                  <c:v>3.972</c:v>
                </c:pt>
                <c:pt idx="1501">
                  <c:v>3.98</c:v>
                </c:pt>
                <c:pt idx="1502">
                  <c:v>3.915</c:v>
                </c:pt>
                <c:pt idx="1503">
                  <c:v>4.0510000000000002</c:v>
                </c:pt>
                <c:pt idx="1504">
                  <c:v>4.1070000000000002</c:v>
                </c:pt>
                <c:pt idx="1505">
                  <c:v>4.07</c:v>
                </c:pt>
                <c:pt idx="1506">
                  <c:v>4.0620000000000003</c:v>
                </c:pt>
                <c:pt idx="1507">
                  <c:v>4.093</c:v>
                </c:pt>
                <c:pt idx="1508">
                  <c:v>4.0949999999999998</c:v>
                </c:pt>
                <c:pt idx="1509">
                  <c:v>4.1440000000000001</c:v>
                </c:pt>
                <c:pt idx="1510">
                  <c:v>4.1580000000000004</c:v>
                </c:pt>
                <c:pt idx="1511">
                  <c:v>4.1749999999999998</c:v>
                </c:pt>
                <c:pt idx="1512">
                  <c:v>4.165</c:v>
                </c:pt>
                <c:pt idx="1513">
                  <c:v>4.2220000000000004</c:v>
                </c:pt>
                <c:pt idx="1514">
                  <c:v>4.181</c:v>
                </c:pt>
                <c:pt idx="1515">
                  <c:v>4.16</c:v>
                </c:pt>
                <c:pt idx="1516">
                  <c:v>4.2780000000000005</c:v>
                </c:pt>
                <c:pt idx="1517">
                  <c:v>4.2210000000000001</c:v>
                </c:pt>
                <c:pt idx="1518">
                  <c:v>4.2460000000000004</c:v>
                </c:pt>
                <c:pt idx="1519">
                  <c:v>4.226</c:v>
                </c:pt>
                <c:pt idx="1520">
                  <c:v>4.2560000000000002</c:v>
                </c:pt>
                <c:pt idx="1521">
                  <c:v>4.1909999999999998</c:v>
                </c:pt>
                <c:pt idx="1522">
                  <c:v>4.2780000000000005</c:v>
                </c:pt>
                <c:pt idx="1523">
                  <c:v>4.3120000000000003</c:v>
                </c:pt>
                <c:pt idx="1524">
                  <c:v>4.3360000000000003</c:v>
                </c:pt>
                <c:pt idx="1525">
                  <c:v>4.2939999999999996</c:v>
                </c:pt>
                <c:pt idx="1526">
                  <c:v>4.3140000000000001</c:v>
                </c:pt>
                <c:pt idx="1527">
                  <c:v>4.3879999999999999</c:v>
                </c:pt>
                <c:pt idx="1528">
                  <c:v>4.42</c:v>
                </c:pt>
                <c:pt idx="1529">
                  <c:v>4.3899999999999997</c:v>
                </c:pt>
                <c:pt idx="1530">
                  <c:v>4.3920000000000003</c:v>
                </c:pt>
                <c:pt idx="1531">
                  <c:v>4.3220000000000001</c:v>
                </c:pt>
                <c:pt idx="1532">
                  <c:v>4.2439999999999998</c:v>
                </c:pt>
                <c:pt idx="1533">
                  <c:v>4.2830000000000004</c:v>
                </c:pt>
                <c:pt idx="1534">
                  <c:v>4.2069999999999999</c:v>
                </c:pt>
                <c:pt idx="1535">
                  <c:v>4.2690000000000001</c:v>
                </c:pt>
                <c:pt idx="1536">
                  <c:v>4.2</c:v>
                </c:pt>
                <c:pt idx="1537">
                  <c:v>4.2069999999999999</c:v>
                </c:pt>
                <c:pt idx="1538">
                  <c:v>4.2089999999999996</c:v>
                </c:pt>
                <c:pt idx="1539">
                  <c:v>4.18</c:v>
                </c:pt>
                <c:pt idx="1540">
                  <c:v>4.1669999999999998</c:v>
                </c:pt>
                <c:pt idx="1541">
                  <c:v>4.157</c:v>
                </c:pt>
                <c:pt idx="1542">
                  <c:v>4.1879999999999997</c:v>
                </c:pt>
                <c:pt idx="1543">
                  <c:v>4.1689999999999996</c:v>
                </c:pt>
                <c:pt idx="1544">
                  <c:v>4.0919999999999996</c:v>
                </c:pt>
                <c:pt idx="1545">
                  <c:v>4.016</c:v>
                </c:pt>
                <c:pt idx="1546">
                  <c:v>4.0330000000000004</c:v>
                </c:pt>
                <c:pt idx="1547">
                  <c:v>4.0380000000000003</c:v>
                </c:pt>
                <c:pt idx="1548">
                  <c:v>4.0970000000000004</c:v>
                </c:pt>
                <c:pt idx="1549">
                  <c:v>4.1390000000000002</c:v>
                </c:pt>
                <c:pt idx="1550">
                  <c:v>4.1470000000000002</c:v>
                </c:pt>
                <c:pt idx="1551">
                  <c:v>4.12</c:v>
                </c:pt>
                <c:pt idx="1552">
                  <c:v>4.1719999999999997</c:v>
                </c:pt>
                <c:pt idx="1553">
                  <c:v>4.1280000000000001</c:v>
                </c:pt>
                <c:pt idx="1554">
                  <c:v>4.1660000000000004</c:v>
                </c:pt>
                <c:pt idx="1555">
                  <c:v>4.2130000000000001</c:v>
                </c:pt>
                <c:pt idx="1556">
                  <c:v>4.2729999999999997</c:v>
                </c:pt>
                <c:pt idx="1557">
                  <c:v>4.2480000000000002</c:v>
                </c:pt>
                <c:pt idx="1558">
                  <c:v>4.2439999999999998</c:v>
                </c:pt>
                <c:pt idx="1559">
                  <c:v>4.1680000000000001</c:v>
                </c:pt>
                <c:pt idx="1560">
                  <c:v>4.181</c:v>
                </c:pt>
                <c:pt idx="1561">
                  <c:v>4.2480000000000002</c:v>
                </c:pt>
                <c:pt idx="1562">
                  <c:v>4.2930000000000001</c:v>
                </c:pt>
                <c:pt idx="1563">
                  <c:v>4.2830000000000004</c:v>
                </c:pt>
                <c:pt idx="1564">
                  <c:v>4.2549999999999999</c:v>
                </c:pt>
                <c:pt idx="1565">
                  <c:v>4.2960000000000003</c:v>
                </c:pt>
                <c:pt idx="1566">
                  <c:v>4.3259999999999996</c:v>
                </c:pt>
                <c:pt idx="1567">
                  <c:v>4.3849999999999998</c:v>
                </c:pt>
                <c:pt idx="1568">
                  <c:v>4.3689999999999998</c:v>
                </c:pt>
                <c:pt idx="1569">
                  <c:v>4.3419999999999996</c:v>
                </c:pt>
                <c:pt idx="1570">
                  <c:v>4.3890000000000002</c:v>
                </c:pt>
                <c:pt idx="1571">
                  <c:v>4.3739999999999997</c:v>
                </c:pt>
                <c:pt idx="1572">
                  <c:v>4.3929999999999998</c:v>
                </c:pt>
                <c:pt idx="1573">
                  <c:v>4.4409999999999998</c:v>
                </c:pt>
                <c:pt idx="1574">
                  <c:v>4.4630000000000001</c:v>
                </c:pt>
                <c:pt idx="1575">
                  <c:v>4.4809999999999999</c:v>
                </c:pt>
                <c:pt idx="1576">
                  <c:v>4.4950000000000001</c:v>
                </c:pt>
                <c:pt idx="1577">
                  <c:v>4.4710000000000001</c:v>
                </c:pt>
                <c:pt idx="1578">
                  <c:v>4.4610000000000003</c:v>
                </c:pt>
                <c:pt idx="1579">
                  <c:v>4.431</c:v>
                </c:pt>
                <c:pt idx="1580">
                  <c:v>4.3860000000000001</c:v>
                </c:pt>
                <c:pt idx="1581">
                  <c:v>4.4459999999999997</c:v>
                </c:pt>
                <c:pt idx="1582">
                  <c:v>4.5359999999999996</c:v>
                </c:pt>
                <c:pt idx="1583">
                  <c:v>4.585</c:v>
                </c:pt>
                <c:pt idx="1584">
                  <c:v>4.548</c:v>
                </c:pt>
                <c:pt idx="1585">
                  <c:v>4.5670000000000002</c:v>
                </c:pt>
                <c:pt idx="1586">
                  <c:v>4.5529999999999999</c:v>
                </c:pt>
                <c:pt idx="1587">
                  <c:v>4.5649999999999995</c:v>
                </c:pt>
                <c:pt idx="1588">
                  <c:v>4.6059999999999999</c:v>
                </c:pt>
                <c:pt idx="1589">
                  <c:v>4.649</c:v>
                </c:pt>
                <c:pt idx="1590">
                  <c:v>4.6609999999999996</c:v>
                </c:pt>
                <c:pt idx="1591">
                  <c:v>4.6239999999999997</c:v>
                </c:pt>
                <c:pt idx="1592">
                  <c:v>4.5529999999999999</c:v>
                </c:pt>
                <c:pt idx="1593">
                  <c:v>4.641</c:v>
                </c:pt>
                <c:pt idx="1594">
                  <c:v>4.556</c:v>
                </c:pt>
                <c:pt idx="1595">
                  <c:v>4.6059999999999999</c:v>
                </c:pt>
                <c:pt idx="1596">
                  <c:v>4.5590000000000002</c:v>
                </c:pt>
                <c:pt idx="1597">
                  <c:v>4.4729999999999999</c:v>
                </c:pt>
                <c:pt idx="1598">
                  <c:v>4.4589999999999996</c:v>
                </c:pt>
                <c:pt idx="1599">
                  <c:v>4.49</c:v>
                </c:pt>
                <c:pt idx="1600">
                  <c:v>4.4610000000000003</c:v>
                </c:pt>
                <c:pt idx="1601">
                  <c:v>4.4279999999999999</c:v>
                </c:pt>
                <c:pt idx="1602">
                  <c:v>4.4879999999999995</c:v>
                </c:pt>
                <c:pt idx="1603">
                  <c:v>4.4290000000000003</c:v>
                </c:pt>
                <c:pt idx="1604">
                  <c:v>4.4059999999999997</c:v>
                </c:pt>
                <c:pt idx="1605">
                  <c:v>4.476</c:v>
                </c:pt>
                <c:pt idx="1606">
                  <c:v>4.4859999999999998</c:v>
                </c:pt>
                <c:pt idx="1607">
                  <c:v>4.5149999999999997</c:v>
                </c:pt>
                <c:pt idx="1608">
                  <c:v>4.5129999999999999</c:v>
                </c:pt>
                <c:pt idx="1609">
                  <c:v>4.5709999999999997</c:v>
                </c:pt>
                <c:pt idx="1610">
                  <c:v>4.484</c:v>
                </c:pt>
                <c:pt idx="1611">
                  <c:v>4.5110000000000001</c:v>
                </c:pt>
                <c:pt idx="1612">
                  <c:v>4.4640000000000004</c:v>
                </c:pt>
                <c:pt idx="1613">
                  <c:v>4.5250000000000004</c:v>
                </c:pt>
                <c:pt idx="1614">
                  <c:v>4.5490000000000004</c:v>
                </c:pt>
                <c:pt idx="1615">
                  <c:v>4.5209999999999999</c:v>
                </c:pt>
                <c:pt idx="1616">
                  <c:v>4.4580000000000002</c:v>
                </c:pt>
                <c:pt idx="1617">
                  <c:v>4.4619999999999997</c:v>
                </c:pt>
                <c:pt idx="1618">
                  <c:v>4.4349999999999996</c:v>
                </c:pt>
                <c:pt idx="1619">
                  <c:v>4.4409999999999998</c:v>
                </c:pt>
                <c:pt idx="1620">
                  <c:v>4.4619999999999997</c:v>
                </c:pt>
                <c:pt idx="1621">
                  <c:v>4.49</c:v>
                </c:pt>
                <c:pt idx="1622">
                  <c:v>4.4290000000000003</c:v>
                </c:pt>
                <c:pt idx="1623">
                  <c:v>4.3819999999999997</c:v>
                </c:pt>
                <c:pt idx="1624">
                  <c:v>4.3390000000000004</c:v>
                </c:pt>
                <c:pt idx="1625">
                  <c:v>4.3760000000000003</c:v>
                </c:pt>
                <c:pt idx="1626">
                  <c:v>4.3559999999999999</c:v>
                </c:pt>
                <c:pt idx="1627">
                  <c:v>4.3929999999999998</c:v>
                </c:pt>
                <c:pt idx="1628">
                  <c:v>4.3659999999999997</c:v>
                </c:pt>
                <c:pt idx="1629">
                  <c:v>4.3440000000000003</c:v>
                </c:pt>
                <c:pt idx="1630">
                  <c:v>4.3540000000000001</c:v>
                </c:pt>
                <c:pt idx="1631">
                  <c:v>4.375</c:v>
                </c:pt>
                <c:pt idx="1632">
                  <c:v>4.367</c:v>
                </c:pt>
                <c:pt idx="1633">
                  <c:v>4.4260000000000002</c:v>
                </c:pt>
                <c:pt idx="1634">
                  <c:v>4.4539999999999997</c:v>
                </c:pt>
                <c:pt idx="1635">
                  <c:v>4.4050000000000002</c:v>
                </c:pt>
                <c:pt idx="1636">
                  <c:v>4.3550000000000004</c:v>
                </c:pt>
                <c:pt idx="1637">
                  <c:v>4.3259999999999996</c:v>
                </c:pt>
                <c:pt idx="1638">
                  <c:v>4.3339999999999996</c:v>
                </c:pt>
                <c:pt idx="1639">
                  <c:v>4.375</c:v>
                </c:pt>
                <c:pt idx="1640">
                  <c:v>4.351</c:v>
                </c:pt>
                <c:pt idx="1641">
                  <c:v>4.3570000000000002</c:v>
                </c:pt>
                <c:pt idx="1642">
                  <c:v>4.3920000000000003</c:v>
                </c:pt>
                <c:pt idx="1643">
                  <c:v>4.4770000000000003</c:v>
                </c:pt>
                <c:pt idx="1644">
                  <c:v>4.5190000000000001</c:v>
                </c:pt>
                <c:pt idx="1645">
                  <c:v>4.5110000000000001</c:v>
                </c:pt>
                <c:pt idx="1646">
                  <c:v>4.5270000000000001</c:v>
                </c:pt>
                <c:pt idx="1647">
                  <c:v>4.5170000000000003</c:v>
                </c:pt>
                <c:pt idx="1648">
                  <c:v>4.5570000000000004</c:v>
                </c:pt>
                <c:pt idx="1649">
                  <c:v>4.5590000000000002</c:v>
                </c:pt>
                <c:pt idx="1650">
                  <c:v>4.5250000000000004</c:v>
                </c:pt>
                <c:pt idx="1651">
                  <c:v>4.5449999999999999</c:v>
                </c:pt>
                <c:pt idx="1652">
                  <c:v>4.5670000000000002</c:v>
                </c:pt>
                <c:pt idx="1653">
                  <c:v>4.5890000000000004</c:v>
                </c:pt>
                <c:pt idx="1654">
                  <c:v>4.5449999999999999</c:v>
                </c:pt>
                <c:pt idx="1655">
                  <c:v>4.5860000000000003</c:v>
                </c:pt>
                <c:pt idx="1656">
                  <c:v>4.5789999999999997</c:v>
                </c:pt>
                <c:pt idx="1657">
                  <c:v>4.6120000000000001</c:v>
                </c:pt>
                <c:pt idx="1658">
                  <c:v>4.5979999999999999</c:v>
                </c:pt>
                <c:pt idx="1659">
                  <c:v>4.585</c:v>
                </c:pt>
                <c:pt idx="1660">
                  <c:v>4.5389999999999997</c:v>
                </c:pt>
                <c:pt idx="1661">
                  <c:v>4.5670000000000002</c:v>
                </c:pt>
                <c:pt idx="1662">
                  <c:v>4.5229999999999997</c:v>
                </c:pt>
                <c:pt idx="1663">
                  <c:v>4.5570000000000004</c:v>
                </c:pt>
                <c:pt idx="1664">
                  <c:v>4.5750000000000002</c:v>
                </c:pt>
                <c:pt idx="1665">
                  <c:v>4.5919999999999996</c:v>
                </c:pt>
                <c:pt idx="1666">
                  <c:v>4.5529999999999999</c:v>
                </c:pt>
                <c:pt idx="1667">
                  <c:v>4.5869999999999997</c:v>
                </c:pt>
                <c:pt idx="1668">
                  <c:v>4.63</c:v>
                </c:pt>
                <c:pt idx="1669">
                  <c:v>4.6820000000000004</c:v>
                </c:pt>
                <c:pt idx="1670">
                  <c:v>4.7519999999999998</c:v>
                </c:pt>
                <c:pt idx="1671">
                  <c:v>4.7240000000000002</c:v>
                </c:pt>
                <c:pt idx="1672">
                  <c:v>4.7279999999999998</c:v>
                </c:pt>
                <c:pt idx="1673">
                  <c:v>4.726</c:v>
                </c:pt>
                <c:pt idx="1674">
                  <c:v>4.7590000000000003</c:v>
                </c:pt>
                <c:pt idx="1675">
                  <c:v>4.7690000000000001</c:v>
                </c:pt>
                <c:pt idx="1676">
                  <c:v>4.694</c:v>
                </c:pt>
                <c:pt idx="1677">
                  <c:v>4.7290000000000001</c:v>
                </c:pt>
                <c:pt idx="1678">
                  <c:v>4.6420000000000003</c:v>
                </c:pt>
                <c:pt idx="1679">
                  <c:v>4.6719999999999997</c:v>
                </c:pt>
                <c:pt idx="1680">
                  <c:v>4.6580000000000004</c:v>
                </c:pt>
                <c:pt idx="1681">
                  <c:v>4.7190000000000003</c:v>
                </c:pt>
                <c:pt idx="1682">
                  <c:v>4.7009999999999996</c:v>
                </c:pt>
                <c:pt idx="1683">
                  <c:v>4.7350000000000003</c:v>
                </c:pt>
                <c:pt idx="1684">
                  <c:v>4.6710000000000003</c:v>
                </c:pt>
                <c:pt idx="1685">
                  <c:v>4.7050000000000001</c:v>
                </c:pt>
                <c:pt idx="1686">
                  <c:v>4.782</c:v>
                </c:pt>
                <c:pt idx="1687">
                  <c:v>4.806</c:v>
                </c:pt>
                <c:pt idx="1688">
                  <c:v>4.8570000000000002</c:v>
                </c:pt>
                <c:pt idx="1689">
                  <c:v>4.8490000000000002</c:v>
                </c:pt>
                <c:pt idx="1690">
                  <c:v>4.8639999999999999</c:v>
                </c:pt>
                <c:pt idx="1691">
                  <c:v>4.8659999999999997</c:v>
                </c:pt>
                <c:pt idx="1692">
                  <c:v>4.8449999999999998</c:v>
                </c:pt>
                <c:pt idx="1693">
                  <c:v>4.9009999999999998</c:v>
                </c:pt>
                <c:pt idx="1694">
                  <c:v>4.9790000000000001</c:v>
                </c:pt>
                <c:pt idx="1695">
                  <c:v>4.9550000000000001</c:v>
                </c:pt>
                <c:pt idx="1696">
                  <c:v>4.9219999999999997</c:v>
                </c:pt>
                <c:pt idx="1697">
                  <c:v>4.9800000000000004</c:v>
                </c:pt>
                <c:pt idx="1698">
                  <c:v>5.0469999999999997</c:v>
                </c:pt>
                <c:pt idx="1699">
                  <c:v>5.0049999999999999</c:v>
                </c:pt>
                <c:pt idx="1700">
                  <c:v>4.9850000000000003</c:v>
                </c:pt>
                <c:pt idx="1701">
                  <c:v>5.024</c:v>
                </c:pt>
                <c:pt idx="1702">
                  <c:v>5.0410000000000004</c:v>
                </c:pt>
                <c:pt idx="1703">
                  <c:v>5.01</c:v>
                </c:pt>
                <c:pt idx="1704">
                  <c:v>4.9790000000000001</c:v>
                </c:pt>
                <c:pt idx="1705">
                  <c:v>5.069</c:v>
                </c:pt>
                <c:pt idx="1706">
                  <c:v>5.1070000000000002</c:v>
                </c:pt>
                <c:pt idx="1707">
                  <c:v>5.069</c:v>
                </c:pt>
                <c:pt idx="1708">
                  <c:v>5.0529999999999999</c:v>
                </c:pt>
                <c:pt idx="1709">
                  <c:v>5.1390000000000002</c:v>
                </c:pt>
                <c:pt idx="1710">
                  <c:v>5.1100000000000003</c:v>
                </c:pt>
                <c:pt idx="1711">
                  <c:v>5.1440000000000001</c:v>
                </c:pt>
                <c:pt idx="1712">
                  <c:v>5.1539999999999999</c:v>
                </c:pt>
                <c:pt idx="1713">
                  <c:v>5.1020000000000003</c:v>
                </c:pt>
                <c:pt idx="1714">
                  <c:v>5.1130000000000004</c:v>
                </c:pt>
                <c:pt idx="1715">
                  <c:v>5.1230000000000002</c:v>
                </c:pt>
                <c:pt idx="1716">
                  <c:v>5.125</c:v>
                </c:pt>
                <c:pt idx="1717">
                  <c:v>5.1529999999999996</c:v>
                </c:pt>
                <c:pt idx="1718">
                  <c:v>5.1959999999999997</c:v>
                </c:pt>
                <c:pt idx="1719">
                  <c:v>5.1550000000000002</c:v>
                </c:pt>
                <c:pt idx="1720">
                  <c:v>5.0970000000000004</c:v>
                </c:pt>
                <c:pt idx="1721">
                  <c:v>5.1449999999999996</c:v>
                </c:pt>
                <c:pt idx="1722">
                  <c:v>5.0629999999999997</c:v>
                </c:pt>
                <c:pt idx="1723">
                  <c:v>5.0599999999999996</c:v>
                </c:pt>
                <c:pt idx="1724">
                  <c:v>5.04</c:v>
                </c:pt>
                <c:pt idx="1725">
                  <c:v>5.0140000000000002</c:v>
                </c:pt>
                <c:pt idx="1726">
                  <c:v>5.0380000000000003</c:v>
                </c:pt>
                <c:pt idx="1727">
                  <c:v>5.07</c:v>
                </c:pt>
                <c:pt idx="1728">
                  <c:v>5.05</c:v>
                </c:pt>
                <c:pt idx="1729">
                  <c:v>5.0780000000000003</c:v>
                </c:pt>
                <c:pt idx="1730">
                  <c:v>5.1210000000000004</c:v>
                </c:pt>
                <c:pt idx="1731">
                  <c:v>5.0999999999999996</c:v>
                </c:pt>
                <c:pt idx="1732">
                  <c:v>4.992</c:v>
                </c:pt>
                <c:pt idx="1733">
                  <c:v>5.0199999999999996</c:v>
                </c:pt>
                <c:pt idx="1734">
                  <c:v>5.0019999999999998</c:v>
                </c:pt>
                <c:pt idx="1735">
                  <c:v>5.0199999999999996</c:v>
                </c:pt>
                <c:pt idx="1736">
                  <c:v>4.9960000000000004</c:v>
                </c:pt>
                <c:pt idx="1737">
                  <c:v>4.9729999999999999</c:v>
                </c:pt>
                <c:pt idx="1738">
                  <c:v>4.9790000000000001</c:v>
                </c:pt>
                <c:pt idx="1739">
                  <c:v>4.9630000000000001</c:v>
                </c:pt>
                <c:pt idx="1740">
                  <c:v>5.0640000000000001</c:v>
                </c:pt>
                <c:pt idx="1741">
                  <c:v>5.0960000000000001</c:v>
                </c:pt>
                <c:pt idx="1742">
                  <c:v>5.1280000000000001</c:v>
                </c:pt>
                <c:pt idx="1743">
                  <c:v>5.1370000000000005</c:v>
                </c:pt>
                <c:pt idx="1744">
                  <c:v>5.1509999999999998</c:v>
                </c:pt>
                <c:pt idx="1745">
                  <c:v>5.1550000000000002</c:v>
                </c:pt>
                <c:pt idx="1746">
                  <c:v>5.21</c:v>
                </c:pt>
                <c:pt idx="1747">
                  <c:v>5.2240000000000002</c:v>
                </c:pt>
                <c:pt idx="1748">
                  <c:v>5.2350000000000003</c:v>
                </c:pt>
                <c:pt idx="1749">
                  <c:v>5.202</c:v>
                </c:pt>
                <c:pt idx="1750">
                  <c:v>5.2450000000000001</c:v>
                </c:pt>
                <c:pt idx="1751">
                  <c:v>5.1959999999999997</c:v>
                </c:pt>
                <c:pt idx="1752">
                  <c:v>5.1379999999999999</c:v>
                </c:pt>
                <c:pt idx="1753">
                  <c:v>5.1509999999999998</c:v>
                </c:pt>
                <c:pt idx="1754">
                  <c:v>5.2220000000000004</c:v>
                </c:pt>
                <c:pt idx="1755">
                  <c:v>5.181</c:v>
                </c:pt>
                <c:pt idx="1756">
                  <c:v>5.1280000000000001</c:v>
                </c:pt>
                <c:pt idx="1757">
                  <c:v>5.1260000000000003</c:v>
                </c:pt>
                <c:pt idx="1758">
                  <c:v>5.1020000000000003</c:v>
                </c:pt>
                <c:pt idx="1759">
                  <c:v>5.0999999999999996</c:v>
                </c:pt>
                <c:pt idx="1760">
                  <c:v>5.0650000000000004</c:v>
                </c:pt>
                <c:pt idx="1761">
                  <c:v>5.0650000000000004</c:v>
                </c:pt>
                <c:pt idx="1762">
                  <c:v>5.0650000000000004</c:v>
                </c:pt>
                <c:pt idx="1763">
                  <c:v>5.1319999999999997</c:v>
                </c:pt>
                <c:pt idx="1764">
                  <c:v>5.0510000000000002</c:v>
                </c:pt>
                <c:pt idx="1765">
                  <c:v>5.0279999999999996</c:v>
                </c:pt>
                <c:pt idx="1766">
                  <c:v>5.0419999999999998</c:v>
                </c:pt>
                <c:pt idx="1767">
                  <c:v>5.0439999999999996</c:v>
                </c:pt>
                <c:pt idx="1768">
                  <c:v>5.0650000000000004</c:v>
                </c:pt>
                <c:pt idx="1769">
                  <c:v>5.032</c:v>
                </c:pt>
                <c:pt idx="1770">
                  <c:v>5.0359999999999996</c:v>
                </c:pt>
                <c:pt idx="1771">
                  <c:v>4.992</c:v>
                </c:pt>
                <c:pt idx="1772">
                  <c:v>4.9809999999999999</c:v>
                </c:pt>
                <c:pt idx="1773">
                  <c:v>4.9770000000000003</c:v>
                </c:pt>
                <c:pt idx="1774">
                  <c:v>4.9649999999999999</c:v>
                </c:pt>
                <c:pt idx="1775">
                  <c:v>4.9610000000000003</c:v>
                </c:pt>
                <c:pt idx="1776">
                  <c:v>4.8949999999999996</c:v>
                </c:pt>
                <c:pt idx="1777">
                  <c:v>4.9210000000000003</c:v>
                </c:pt>
                <c:pt idx="1778">
                  <c:v>4.9190000000000005</c:v>
                </c:pt>
                <c:pt idx="1779">
                  <c:v>4.9390000000000001</c:v>
                </c:pt>
                <c:pt idx="1780">
                  <c:v>4.9329999999999998</c:v>
                </c:pt>
                <c:pt idx="1781">
                  <c:v>4.9710000000000001</c:v>
                </c:pt>
                <c:pt idx="1782">
                  <c:v>4.9969999999999999</c:v>
                </c:pt>
                <c:pt idx="1783">
                  <c:v>4.931</c:v>
                </c:pt>
                <c:pt idx="1784">
                  <c:v>4.8609999999999998</c:v>
                </c:pt>
                <c:pt idx="1785">
                  <c:v>4.8650000000000002</c:v>
                </c:pt>
                <c:pt idx="1786">
                  <c:v>4.843</c:v>
                </c:pt>
                <c:pt idx="1787">
                  <c:v>4.8129999999999997</c:v>
                </c:pt>
                <c:pt idx="1788">
                  <c:v>4.8109999999999999</c:v>
                </c:pt>
                <c:pt idx="1789">
                  <c:v>4.8090000000000002</c:v>
                </c:pt>
                <c:pt idx="1790">
                  <c:v>4.8010000000000002</c:v>
                </c:pt>
                <c:pt idx="1791">
                  <c:v>4.7809999999999997</c:v>
                </c:pt>
                <c:pt idx="1792">
                  <c:v>4.7930000000000001</c:v>
                </c:pt>
                <c:pt idx="1793">
                  <c:v>4.7789999999999999</c:v>
                </c:pt>
                <c:pt idx="1794">
                  <c:v>4.7530000000000001</c:v>
                </c:pt>
                <c:pt idx="1795">
                  <c:v>4.7279999999999998</c:v>
                </c:pt>
                <c:pt idx="1796">
                  <c:v>4.726</c:v>
                </c:pt>
                <c:pt idx="1797">
                  <c:v>4.7809999999999997</c:v>
                </c:pt>
                <c:pt idx="1798">
                  <c:v>4.7969999999999997</c:v>
                </c:pt>
                <c:pt idx="1799">
                  <c:v>4.7869999999999999</c:v>
                </c:pt>
                <c:pt idx="1800">
                  <c:v>4.7729999999999997</c:v>
                </c:pt>
                <c:pt idx="1801">
                  <c:v>4.8029999999999999</c:v>
                </c:pt>
                <c:pt idx="1802">
                  <c:v>4.7709999999999999</c:v>
                </c:pt>
                <c:pt idx="1803">
                  <c:v>4.7610000000000001</c:v>
                </c:pt>
                <c:pt idx="1804">
                  <c:v>4.7910000000000004</c:v>
                </c:pt>
                <c:pt idx="1805">
                  <c:v>4.79</c:v>
                </c:pt>
                <c:pt idx="1806">
                  <c:v>4.806</c:v>
                </c:pt>
                <c:pt idx="1807">
                  <c:v>4.7350000000000003</c:v>
                </c:pt>
                <c:pt idx="1808">
                  <c:v>4.7309999999999999</c:v>
                </c:pt>
                <c:pt idx="1809">
                  <c:v>4.6379999999999999</c:v>
                </c:pt>
                <c:pt idx="1810">
                  <c:v>4.5910000000000002</c:v>
                </c:pt>
                <c:pt idx="1811">
                  <c:v>4.5440000000000005</c:v>
                </c:pt>
                <c:pt idx="1812">
                  <c:v>4.585</c:v>
                </c:pt>
                <c:pt idx="1813">
                  <c:v>4.5999999999999996</c:v>
                </c:pt>
                <c:pt idx="1814">
                  <c:v>4.6139999999999999</c:v>
                </c:pt>
                <c:pt idx="1815">
                  <c:v>4.63</c:v>
                </c:pt>
                <c:pt idx="1816">
                  <c:v>4.6020000000000003</c:v>
                </c:pt>
                <c:pt idx="1817">
                  <c:v>4.6159999999999997</c:v>
                </c:pt>
                <c:pt idx="1818">
                  <c:v>4.5609999999999999</c:v>
                </c:pt>
                <c:pt idx="1819">
                  <c:v>4.6059999999999999</c:v>
                </c:pt>
                <c:pt idx="1820">
                  <c:v>4.6959999999999997</c:v>
                </c:pt>
                <c:pt idx="1821">
                  <c:v>4.7539999999999996</c:v>
                </c:pt>
                <c:pt idx="1822">
                  <c:v>4.78</c:v>
                </c:pt>
                <c:pt idx="1823">
                  <c:v>4.7720000000000002</c:v>
                </c:pt>
                <c:pt idx="1824">
                  <c:v>4.8</c:v>
                </c:pt>
                <c:pt idx="1825">
                  <c:v>4.7780000000000005</c:v>
                </c:pt>
                <c:pt idx="1826">
                  <c:v>4.7679999999999998</c:v>
                </c:pt>
                <c:pt idx="1827">
                  <c:v>4.7560000000000002</c:v>
                </c:pt>
                <c:pt idx="1828">
                  <c:v>4.7839999999999998</c:v>
                </c:pt>
                <c:pt idx="1829">
                  <c:v>4.7880000000000003</c:v>
                </c:pt>
                <c:pt idx="1830">
                  <c:v>4.83</c:v>
                </c:pt>
                <c:pt idx="1831">
                  <c:v>4.8220000000000001</c:v>
                </c:pt>
                <c:pt idx="1832">
                  <c:v>4.7629999999999999</c:v>
                </c:pt>
                <c:pt idx="1833">
                  <c:v>4.7190000000000003</c:v>
                </c:pt>
                <c:pt idx="1834">
                  <c:v>4.673</c:v>
                </c:pt>
                <c:pt idx="1835">
                  <c:v>4.6710000000000003</c:v>
                </c:pt>
                <c:pt idx="1836">
                  <c:v>4.5999999999999996</c:v>
                </c:pt>
                <c:pt idx="1837">
                  <c:v>4.5659999999999998</c:v>
                </c:pt>
                <c:pt idx="1838">
                  <c:v>4.5960000000000001</c:v>
                </c:pt>
                <c:pt idx="1839">
                  <c:v>4.7169999999999996</c:v>
                </c:pt>
                <c:pt idx="1840">
                  <c:v>4.6950000000000003</c:v>
                </c:pt>
                <c:pt idx="1841">
                  <c:v>4.6589999999999998</c:v>
                </c:pt>
                <c:pt idx="1842">
                  <c:v>4.6370000000000005</c:v>
                </c:pt>
                <c:pt idx="1843">
                  <c:v>4.6269999999999998</c:v>
                </c:pt>
                <c:pt idx="1844">
                  <c:v>4.59</c:v>
                </c:pt>
                <c:pt idx="1845">
                  <c:v>4.6109999999999998</c:v>
                </c:pt>
                <c:pt idx="1846">
                  <c:v>4.5640000000000001</c:v>
                </c:pt>
                <c:pt idx="1847">
                  <c:v>4.6189999999999998</c:v>
                </c:pt>
                <c:pt idx="1848">
                  <c:v>4.6660000000000004</c:v>
                </c:pt>
                <c:pt idx="1849">
                  <c:v>4.601</c:v>
                </c:pt>
                <c:pt idx="1850">
                  <c:v>4.5990000000000002</c:v>
                </c:pt>
                <c:pt idx="1851">
                  <c:v>4.5720000000000001</c:v>
                </c:pt>
                <c:pt idx="1852">
                  <c:v>4.5600000000000005</c:v>
                </c:pt>
                <c:pt idx="1853">
                  <c:v>4.55</c:v>
                </c:pt>
                <c:pt idx="1854">
                  <c:v>4.53</c:v>
                </c:pt>
                <c:pt idx="1855">
                  <c:v>4.5030000000000001</c:v>
                </c:pt>
                <c:pt idx="1856">
                  <c:v>4.5229999999999997</c:v>
                </c:pt>
                <c:pt idx="1857">
                  <c:v>4.46</c:v>
                </c:pt>
                <c:pt idx="1858">
                  <c:v>4.4349999999999996</c:v>
                </c:pt>
                <c:pt idx="1859">
                  <c:v>4.4249999999999998</c:v>
                </c:pt>
                <c:pt idx="1860">
                  <c:v>4.4420000000000002</c:v>
                </c:pt>
                <c:pt idx="1861">
                  <c:v>4.4870000000000001</c:v>
                </c:pt>
                <c:pt idx="1862">
                  <c:v>4.4829999999999997</c:v>
                </c:pt>
                <c:pt idx="1863">
                  <c:v>4.5460000000000003</c:v>
                </c:pt>
                <c:pt idx="1864">
                  <c:v>4.5199999999999996</c:v>
                </c:pt>
                <c:pt idx="1865">
                  <c:v>4.4870000000000001</c:v>
                </c:pt>
                <c:pt idx="1866">
                  <c:v>4.5809999999999995</c:v>
                </c:pt>
                <c:pt idx="1867">
                  <c:v>4.5990000000000002</c:v>
                </c:pt>
                <c:pt idx="1868">
                  <c:v>4.5949999999999998</c:v>
                </c:pt>
                <c:pt idx="1869">
                  <c:v>4.5830000000000002</c:v>
                </c:pt>
                <c:pt idx="1870">
                  <c:v>4.5910000000000002</c:v>
                </c:pt>
                <c:pt idx="1871">
                  <c:v>4.5969999999999995</c:v>
                </c:pt>
                <c:pt idx="1872">
                  <c:v>4.5469999999999997</c:v>
                </c:pt>
                <c:pt idx="1873">
                  <c:v>4.62</c:v>
                </c:pt>
                <c:pt idx="1874">
                  <c:v>4.601</c:v>
                </c:pt>
                <c:pt idx="1875">
                  <c:v>4.6520000000000001</c:v>
                </c:pt>
                <c:pt idx="1876">
                  <c:v>4.6820000000000004</c:v>
                </c:pt>
                <c:pt idx="1877">
                  <c:v>4.7039999999999997</c:v>
                </c:pt>
                <c:pt idx="1878">
                  <c:v>4.6820000000000004</c:v>
                </c:pt>
                <c:pt idx="1879">
                  <c:v>4.66</c:v>
                </c:pt>
                <c:pt idx="1880">
                  <c:v>4.6040000000000001</c:v>
                </c:pt>
                <c:pt idx="1881">
                  <c:v>4.6459999999999999</c:v>
                </c:pt>
                <c:pt idx="1882">
                  <c:v>4.6539999999999999</c:v>
                </c:pt>
                <c:pt idx="1883">
                  <c:v>4.6559999999999997</c:v>
                </c:pt>
                <c:pt idx="1884">
                  <c:v>4.6859999999999999</c:v>
                </c:pt>
                <c:pt idx="1885">
                  <c:v>4.7320000000000002</c:v>
                </c:pt>
                <c:pt idx="1886">
                  <c:v>4.7770000000000001</c:v>
                </c:pt>
                <c:pt idx="1887">
                  <c:v>4.7489999999999997</c:v>
                </c:pt>
                <c:pt idx="1888">
                  <c:v>4.7809999999999997</c:v>
                </c:pt>
                <c:pt idx="1889">
                  <c:v>4.7450000000000001</c:v>
                </c:pt>
                <c:pt idx="1890">
                  <c:v>4.7770000000000001</c:v>
                </c:pt>
                <c:pt idx="1891">
                  <c:v>4.7610000000000001</c:v>
                </c:pt>
                <c:pt idx="1892">
                  <c:v>4.8100000000000005</c:v>
                </c:pt>
                <c:pt idx="1893">
                  <c:v>4.8100000000000005</c:v>
                </c:pt>
                <c:pt idx="1894">
                  <c:v>4.875</c:v>
                </c:pt>
                <c:pt idx="1895">
                  <c:v>4.875</c:v>
                </c:pt>
                <c:pt idx="1896">
                  <c:v>4.8920000000000003</c:v>
                </c:pt>
                <c:pt idx="1897">
                  <c:v>4.8710000000000004</c:v>
                </c:pt>
                <c:pt idx="1898">
                  <c:v>4.8100000000000005</c:v>
                </c:pt>
                <c:pt idx="1899">
                  <c:v>4.8369999999999997</c:v>
                </c:pt>
                <c:pt idx="1900">
                  <c:v>4.8220000000000001</c:v>
                </c:pt>
                <c:pt idx="1901">
                  <c:v>4.8040000000000003</c:v>
                </c:pt>
                <c:pt idx="1902">
                  <c:v>4.7679999999999998</c:v>
                </c:pt>
                <c:pt idx="1903">
                  <c:v>4.7450000000000001</c:v>
                </c:pt>
                <c:pt idx="1904">
                  <c:v>4.7329999999999997</c:v>
                </c:pt>
                <c:pt idx="1905">
                  <c:v>4.782</c:v>
                </c:pt>
                <c:pt idx="1906">
                  <c:v>4.806</c:v>
                </c:pt>
                <c:pt idx="1907">
                  <c:v>4.8100000000000005</c:v>
                </c:pt>
                <c:pt idx="1908">
                  <c:v>4.7379999999999995</c:v>
                </c:pt>
                <c:pt idx="1909">
                  <c:v>4.7080000000000002</c:v>
                </c:pt>
                <c:pt idx="1910">
                  <c:v>4.6899999999999995</c:v>
                </c:pt>
                <c:pt idx="1911">
                  <c:v>4.6760000000000002</c:v>
                </c:pt>
                <c:pt idx="1912">
                  <c:v>4.6920000000000002</c:v>
                </c:pt>
                <c:pt idx="1913">
                  <c:v>4.7300000000000004</c:v>
                </c:pt>
                <c:pt idx="1914">
                  <c:v>4.6719999999999997</c:v>
                </c:pt>
                <c:pt idx="1915">
                  <c:v>4.6269999999999998</c:v>
                </c:pt>
                <c:pt idx="1916">
                  <c:v>4.5129999999999999</c:v>
                </c:pt>
                <c:pt idx="1917">
                  <c:v>4.5679999999999996</c:v>
                </c:pt>
                <c:pt idx="1918">
                  <c:v>4.5519999999999996</c:v>
                </c:pt>
                <c:pt idx="1919">
                  <c:v>4.4989999999999997</c:v>
                </c:pt>
                <c:pt idx="1920">
                  <c:v>4.4969999999999999</c:v>
                </c:pt>
                <c:pt idx="1921">
                  <c:v>4.53</c:v>
                </c:pt>
                <c:pt idx="1922">
                  <c:v>4.4889999999999999</c:v>
                </c:pt>
                <c:pt idx="1923">
                  <c:v>4.5140000000000002</c:v>
                </c:pt>
                <c:pt idx="1924">
                  <c:v>4.5890000000000004</c:v>
                </c:pt>
                <c:pt idx="1925">
                  <c:v>4.5540000000000003</c:v>
                </c:pt>
                <c:pt idx="1926">
                  <c:v>4.4930000000000003</c:v>
                </c:pt>
                <c:pt idx="1927">
                  <c:v>4.5359999999999996</c:v>
                </c:pt>
                <c:pt idx="1928">
                  <c:v>4.5380000000000003</c:v>
                </c:pt>
                <c:pt idx="1929">
                  <c:v>4.5449999999999999</c:v>
                </c:pt>
                <c:pt idx="1930">
                  <c:v>4.5649999999999995</c:v>
                </c:pt>
                <c:pt idx="1931">
                  <c:v>4.5510000000000002</c:v>
                </c:pt>
                <c:pt idx="1932">
                  <c:v>4.5380000000000003</c:v>
                </c:pt>
                <c:pt idx="1933">
                  <c:v>4.585</c:v>
                </c:pt>
                <c:pt idx="1934">
                  <c:v>4.6129999999999995</c:v>
                </c:pt>
                <c:pt idx="1935">
                  <c:v>4.6029999999999998</c:v>
                </c:pt>
                <c:pt idx="1936">
                  <c:v>4.5990000000000002</c:v>
                </c:pt>
                <c:pt idx="1937">
                  <c:v>4.6219999999999999</c:v>
                </c:pt>
                <c:pt idx="1938">
                  <c:v>4.6440000000000001</c:v>
                </c:pt>
                <c:pt idx="1939">
                  <c:v>4.6459999999999999</c:v>
                </c:pt>
                <c:pt idx="1940">
                  <c:v>4.6420000000000003</c:v>
                </c:pt>
                <c:pt idx="1941">
                  <c:v>4.6660000000000004</c:v>
                </c:pt>
                <c:pt idx="1942">
                  <c:v>4.6500000000000004</c:v>
                </c:pt>
                <c:pt idx="1943">
                  <c:v>4.68</c:v>
                </c:pt>
                <c:pt idx="1944">
                  <c:v>4.7450000000000001</c:v>
                </c:pt>
                <c:pt idx="1945">
                  <c:v>4.72</c:v>
                </c:pt>
                <c:pt idx="1946">
                  <c:v>4.7320000000000002</c:v>
                </c:pt>
                <c:pt idx="1947">
                  <c:v>4.7370000000000001</c:v>
                </c:pt>
                <c:pt idx="1948">
                  <c:v>4.7629999999999999</c:v>
                </c:pt>
                <c:pt idx="1949">
                  <c:v>4.7370000000000001</c:v>
                </c:pt>
                <c:pt idx="1950">
                  <c:v>4.6820000000000004</c:v>
                </c:pt>
                <c:pt idx="1951">
                  <c:v>4.6520000000000001</c:v>
                </c:pt>
                <c:pt idx="1952">
                  <c:v>4.6660000000000004</c:v>
                </c:pt>
                <c:pt idx="1953">
                  <c:v>4.6719999999999997</c:v>
                </c:pt>
                <c:pt idx="1954">
                  <c:v>4.6420000000000003</c:v>
                </c:pt>
                <c:pt idx="1955">
                  <c:v>4.6219999999999999</c:v>
                </c:pt>
                <c:pt idx="1956">
                  <c:v>4.6520000000000001</c:v>
                </c:pt>
                <c:pt idx="1957">
                  <c:v>4.6980000000000004</c:v>
                </c:pt>
                <c:pt idx="1958">
                  <c:v>4.694</c:v>
                </c:pt>
                <c:pt idx="1959">
                  <c:v>4.6239999999999997</c:v>
                </c:pt>
                <c:pt idx="1960">
                  <c:v>4.6379999999999999</c:v>
                </c:pt>
                <c:pt idx="1961">
                  <c:v>4.6440000000000001</c:v>
                </c:pt>
                <c:pt idx="1962">
                  <c:v>4.6740000000000004</c:v>
                </c:pt>
                <c:pt idx="1963">
                  <c:v>4.6399999999999997</c:v>
                </c:pt>
                <c:pt idx="1964">
                  <c:v>4.6280000000000001</c:v>
                </c:pt>
                <c:pt idx="1965">
                  <c:v>4.6360000000000001</c:v>
                </c:pt>
                <c:pt idx="1966">
                  <c:v>4.6669999999999998</c:v>
                </c:pt>
                <c:pt idx="1967">
                  <c:v>4.6399999999999997</c:v>
                </c:pt>
                <c:pt idx="1968">
                  <c:v>4.6740000000000004</c:v>
                </c:pt>
                <c:pt idx="1969">
                  <c:v>4.6959999999999997</c:v>
                </c:pt>
                <c:pt idx="1970">
                  <c:v>4.7039999999999997</c:v>
                </c:pt>
                <c:pt idx="1971">
                  <c:v>4.7119999999999997</c:v>
                </c:pt>
                <c:pt idx="1972">
                  <c:v>4.7539999999999996</c:v>
                </c:pt>
                <c:pt idx="1973">
                  <c:v>4.8019999999999996</c:v>
                </c:pt>
                <c:pt idx="1974">
                  <c:v>4.7839999999999998</c:v>
                </c:pt>
                <c:pt idx="1975">
                  <c:v>4.8259999999999996</c:v>
                </c:pt>
                <c:pt idx="1976">
                  <c:v>4.8490000000000002</c:v>
                </c:pt>
                <c:pt idx="1977">
                  <c:v>4.8410000000000002</c:v>
                </c:pt>
                <c:pt idx="1978">
                  <c:v>4.859</c:v>
                </c:pt>
                <c:pt idx="1979">
                  <c:v>4.8840000000000003</c:v>
                </c:pt>
                <c:pt idx="1980">
                  <c:v>4.87</c:v>
                </c:pt>
                <c:pt idx="1981">
                  <c:v>4.8899999999999997</c:v>
                </c:pt>
                <c:pt idx="1982">
                  <c:v>4.9539999999999997</c:v>
                </c:pt>
                <c:pt idx="1983">
                  <c:v>4.9290000000000003</c:v>
                </c:pt>
                <c:pt idx="1984">
                  <c:v>4.9930000000000003</c:v>
                </c:pt>
                <c:pt idx="1985">
                  <c:v>4.9660000000000002</c:v>
                </c:pt>
                <c:pt idx="1986">
                  <c:v>5.1319999999999997</c:v>
                </c:pt>
                <c:pt idx="1987">
                  <c:v>5.101</c:v>
                </c:pt>
                <c:pt idx="1988">
                  <c:v>5.1539999999999999</c:v>
                </c:pt>
                <c:pt idx="1989">
                  <c:v>5.2949999999999999</c:v>
                </c:pt>
                <c:pt idx="1990">
                  <c:v>5.2</c:v>
                </c:pt>
                <c:pt idx="1991">
                  <c:v>5.2229999999999999</c:v>
                </c:pt>
                <c:pt idx="1992">
                  <c:v>5.165</c:v>
                </c:pt>
                <c:pt idx="1993">
                  <c:v>5.1360000000000001</c:v>
                </c:pt>
                <c:pt idx="1994">
                  <c:v>5.0830000000000002</c:v>
                </c:pt>
                <c:pt idx="1995">
                  <c:v>5.1340000000000003</c:v>
                </c:pt>
                <c:pt idx="1996">
                  <c:v>5.1879999999999997</c:v>
                </c:pt>
                <c:pt idx="1997">
                  <c:v>5.1319999999999997</c:v>
                </c:pt>
                <c:pt idx="1998">
                  <c:v>5.0819999999999999</c:v>
                </c:pt>
                <c:pt idx="1999">
                  <c:v>5.08</c:v>
                </c:pt>
                <c:pt idx="2000">
                  <c:v>5.0819999999999999</c:v>
                </c:pt>
                <c:pt idx="2001">
                  <c:v>5.1050000000000004</c:v>
                </c:pt>
                <c:pt idx="2002">
                  <c:v>5.0259999999999998</c:v>
                </c:pt>
                <c:pt idx="2003">
                  <c:v>4.9909999999999997</c:v>
                </c:pt>
                <c:pt idx="2004">
                  <c:v>5.0389999999999997</c:v>
                </c:pt>
                <c:pt idx="2005">
                  <c:v>5.1420000000000003</c:v>
                </c:pt>
                <c:pt idx="2006">
                  <c:v>5.1840000000000002</c:v>
                </c:pt>
                <c:pt idx="2007">
                  <c:v>5.14</c:v>
                </c:pt>
                <c:pt idx="2008">
                  <c:v>5.0229999999999997</c:v>
                </c:pt>
                <c:pt idx="2009">
                  <c:v>5.0880000000000001</c:v>
                </c:pt>
                <c:pt idx="2010">
                  <c:v>5.1260000000000003</c:v>
                </c:pt>
                <c:pt idx="2011">
                  <c:v>5.0949999999999998</c:v>
                </c:pt>
                <c:pt idx="2012">
                  <c:v>5.0410000000000004</c:v>
                </c:pt>
                <c:pt idx="2013">
                  <c:v>5.0510000000000002</c:v>
                </c:pt>
                <c:pt idx="2014">
                  <c:v>5.03</c:v>
                </c:pt>
                <c:pt idx="2015">
                  <c:v>5.0179999999999998</c:v>
                </c:pt>
                <c:pt idx="2016">
                  <c:v>4.952</c:v>
                </c:pt>
                <c:pt idx="2017">
                  <c:v>4.95</c:v>
                </c:pt>
                <c:pt idx="2018">
                  <c:v>4.9109999999999996</c:v>
                </c:pt>
                <c:pt idx="2019">
                  <c:v>4.9000000000000004</c:v>
                </c:pt>
                <c:pt idx="2020">
                  <c:v>4.7869999999999999</c:v>
                </c:pt>
                <c:pt idx="2021">
                  <c:v>4.7590000000000003</c:v>
                </c:pt>
                <c:pt idx="2022">
                  <c:v>4.8040000000000003</c:v>
                </c:pt>
                <c:pt idx="2023">
                  <c:v>4.7409999999999997</c:v>
                </c:pt>
                <c:pt idx="2024">
                  <c:v>4.7940000000000005</c:v>
                </c:pt>
                <c:pt idx="2025">
                  <c:v>4.7670000000000003</c:v>
                </c:pt>
                <c:pt idx="2026">
                  <c:v>4.6859999999999999</c:v>
                </c:pt>
                <c:pt idx="2027">
                  <c:v>4.7389999999999999</c:v>
                </c:pt>
                <c:pt idx="2028">
                  <c:v>4.7699999999999996</c:v>
                </c:pt>
                <c:pt idx="2029">
                  <c:v>4.8789999999999996</c:v>
                </c:pt>
                <c:pt idx="2030">
                  <c:v>4.7699999999999996</c:v>
                </c:pt>
                <c:pt idx="2031">
                  <c:v>4.8100000000000005</c:v>
                </c:pt>
                <c:pt idx="2032">
                  <c:v>4.7620000000000005</c:v>
                </c:pt>
                <c:pt idx="2033">
                  <c:v>4.726</c:v>
                </c:pt>
                <c:pt idx="2034">
                  <c:v>4.726</c:v>
                </c:pt>
                <c:pt idx="2035">
                  <c:v>4.6589999999999998</c:v>
                </c:pt>
                <c:pt idx="2036">
                  <c:v>4.6870000000000003</c:v>
                </c:pt>
                <c:pt idx="2037">
                  <c:v>4.6280000000000001</c:v>
                </c:pt>
                <c:pt idx="2038">
                  <c:v>4.5919999999999996</c:v>
                </c:pt>
                <c:pt idx="2039">
                  <c:v>4.6470000000000002</c:v>
                </c:pt>
                <c:pt idx="2040">
                  <c:v>4.6470000000000002</c:v>
                </c:pt>
                <c:pt idx="2041">
                  <c:v>4.6180000000000003</c:v>
                </c:pt>
                <c:pt idx="2042">
                  <c:v>4.5649999999999995</c:v>
                </c:pt>
                <c:pt idx="2043">
                  <c:v>4.508</c:v>
                </c:pt>
                <c:pt idx="2044">
                  <c:v>4.5609999999999999</c:v>
                </c:pt>
                <c:pt idx="2045">
                  <c:v>4.508</c:v>
                </c:pt>
                <c:pt idx="2046">
                  <c:v>4.5309999999999997</c:v>
                </c:pt>
                <c:pt idx="2047">
                  <c:v>4.5490000000000004</c:v>
                </c:pt>
                <c:pt idx="2048">
                  <c:v>4.4690000000000003</c:v>
                </c:pt>
                <c:pt idx="2049">
                  <c:v>4.51</c:v>
                </c:pt>
                <c:pt idx="2050">
                  <c:v>4.3840000000000003</c:v>
                </c:pt>
                <c:pt idx="2051">
                  <c:v>4.3239999999999998</c:v>
                </c:pt>
                <c:pt idx="2052">
                  <c:v>4.37</c:v>
                </c:pt>
                <c:pt idx="2053">
                  <c:v>4.4119999999999999</c:v>
                </c:pt>
                <c:pt idx="2054">
                  <c:v>4.4660000000000002</c:v>
                </c:pt>
                <c:pt idx="2055">
                  <c:v>4.4560000000000004</c:v>
                </c:pt>
                <c:pt idx="2056">
                  <c:v>4.468</c:v>
                </c:pt>
                <c:pt idx="2057">
                  <c:v>4.4740000000000002</c:v>
                </c:pt>
                <c:pt idx="2058">
                  <c:v>4.548</c:v>
                </c:pt>
                <c:pt idx="2059">
                  <c:v>4.6980000000000004</c:v>
                </c:pt>
                <c:pt idx="2060">
                  <c:v>4.6219999999999999</c:v>
                </c:pt>
                <c:pt idx="2061">
                  <c:v>4.63</c:v>
                </c:pt>
                <c:pt idx="2062">
                  <c:v>4.6260000000000003</c:v>
                </c:pt>
                <c:pt idx="2063">
                  <c:v>4.6219999999999999</c:v>
                </c:pt>
                <c:pt idx="2064">
                  <c:v>4.5649999999999995</c:v>
                </c:pt>
                <c:pt idx="2065">
                  <c:v>4.5880000000000001</c:v>
                </c:pt>
                <c:pt idx="2066">
                  <c:v>4.5469999999999997</c:v>
                </c:pt>
                <c:pt idx="2067">
                  <c:v>4.524</c:v>
                </c:pt>
                <c:pt idx="2068">
                  <c:v>4.5609999999999999</c:v>
                </c:pt>
                <c:pt idx="2069">
                  <c:v>4.5120000000000005</c:v>
                </c:pt>
                <c:pt idx="2070">
                  <c:v>4.6379999999999999</c:v>
                </c:pt>
                <c:pt idx="2071">
                  <c:v>4.649</c:v>
                </c:pt>
                <c:pt idx="2072">
                  <c:v>4.6509999999999998</c:v>
                </c:pt>
                <c:pt idx="2073">
                  <c:v>4.6379999999999999</c:v>
                </c:pt>
                <c:pt idx="2074">
                  <c:v>4.6829999999999998</c:v>
                </c:pt>
                <c:pt idx="2075">
                  <c:v>4.6790000000000003</c:v>
                </c:pt>
                <c:pt idx="2076">
                  <c:v>4.649</c:v>
                </c:pt>
                <c:pt idx="2077">
                  <c:v>4.5540000000000003</c:v>
                </c:pt>
                <c:pt idx="2078">
                  <c:v>4.4909999999999997</c:v>
                </c:pt>
                <c:pt idx="2079">
                  <c:v>4.3929999999999998</c:v>
                </c:pt>
                <c:pt idx="2080">
                  <c:v>4.4130000000000003</c:v>
                </c:pt>
                <c:pt idx="2081">
                  <c:v>4.4050000000000002</c:v>
                </c:pt>
                <c:pt idx="2082">
                  <c:v>4.3410000000000002</c:v>
                </c:pt>
                <c:pt idx="2083">
                  <c:v>4.3789999999999996</c:v>
                </c:pt>
                <c:pt idx="2084">
                  <c:v>4.4030000000000005</c:v>
                </c:pt>
                <c:pt idx="2085">
                  <c:v>4.383</c:v>
                </c:pt>
                <c:pt idx="2086">
                  <c:v>4.3810000000000002</c:v>
                </c:pt>
                <c:pt idx="2087">
                  <c:v>4.4729999999999999</c:v>
                </c:pt>
                <c:pt idx="2088">
                  <c:v>4.3479999999999999</c:v>
                </c:pt>
                <c:pt idx="2089">
                  <c:v>4.3179999999999996</c:v>
                </c:pt>
                <c:pt idx="2090">
                  <c:v>4.3360000000000003</c:v>
                </c:pt>
                <c:pt idx="2091">
                  <c:v>4.375</c:v>
                </c:pt>
                <c:pt idx="2092">
                  <c:v>4.3099999999999996</c:v>
                </c:pt>
                <c:pt idx="2093">
                  <c:v>4.2850000000000001</c:v>
                </c:pt>
                <c:pt idx="2094">
                  <c:v>4.2149999999999999</c:v>
                </c:pt>
                <c:pt idx="2095">
                  <c:v>4.2649999999999997</c:v>
                </c:pt>
                <c:pt idx="2096">
                  <c:v>4.2519999999999998</c:v>
                </c:pt>
                <c:pt idx="2097">
                  <c:v>4.1420000000000003</c:v>
                </c:pt>
                <c:pt idx="2098">
                  <c:v>4.1689999999999996</c:v>
                </c:pt>
                <c:pt idx="2099">
                  <c:v>4.0730000000000004</c:v>
                </c:pt>
                <c:pt idx="2100">
                  <c:v>4.0979999999999999</c:v>
                </c:pt>
                <c:pt idx="2101">
                  <c:v>4.0090000000000003</c:v>
                </c:pt>
                <c:pt idx="2102">
                  <c:v>4.0010000000000003</c:v>
                </c:pt>
                <c:pt idx="2103">
                  <c:v>3.8410000000000002</c:v>
                </c:pt>
                <c:pt idx="2104">
                  <c:v>3.95</c:v>
                </c:pt>
                <c:pt idx="2105">
                  <c:v>4.0369999999999999</c:v>
                </c:pt>
                <c:pt idx="2106">
                  <c:v>3.9359999999999999</c:v>
                </c:pt>
                <c:pt idx="2107">
                  <c:v>3.94</c:v>
                </c:pt>
                <c:pt idx="2108">
                  <c:v>3.8479999999999999</c:v>
                </c:pt>
                <c:pt idx="2109">
                  <c:v>3.8940000000000001</c:v>
                </c:pt>
                <c:pt idx="2110">
                  <c:v>3.9569999999999999</c:v>
                </c:pt>
                <c:pt idx="2111">
                  <c:v>4.01</c:v>
                </c:pt>
                <c:pt idx="2112">
                  <c:v>4.1070000000000002</c:v>
                </c:pt>
                <c:pt idx="2113">
                  <c:v>4.1589999999999998</c:v>
                </c:pt>
                <c:pt idx="2114">
                  <c:v>3.9710000000000001</c:v>
                </c:pt>
                <c:pt idx="2115">
                  <c:v>4.0910000000000002</c:v>
                </c:pt>
                <c:pt idx="2116">
                  <c:v>4.2030000000000003</c:v>
                </c:pt>
                <c:pt idx="2117">
                  <c:v>4.2359999999999998</c:v>
                </c:pt>
                <c:pt idx="2118">
                  <c:v>4.1470000000000002</c:v>
                </c:pt>
                <c:pt idx="2119">
                  <c:v>4.12</c:v>
                </c:pt>
                <c:pt idx="2120">
                  <c:v>4.03</c:v>
                </c:pt>
                <c:pt idx="2121">
                  <c:v>4.0529999999999999</c:v>
                </c:pt>
                <c:pt idx="2122">
                  <c:v>4.17</c:v>
                </c:pt>
                <c:pt idx="2123">
                  <c:v>4.2140000000000004</c:v>
                </c:pt>
                <c:pt idx="2124">
                  <c:v>4.2770000000000001</c:v>
                </c:pt>
                <c:pt idx="2125">
                  <c:v>4.1989999999999998</c:v>
                </c:pt>
                <c:pt idx="2126">
                  <c:v>4.0750000000000002</c:v>
                </c:pt>
                <c:pt idx="2127">
                  <c:v>4.0250000000000004</c:v>
                </c:pt>
                <c:pt idx="2128">
                  <c:v>3.9050000000000002</c:v>
                </c:pt>
                <c:pt idx="2129">
                  <c:v>3.8940000000000001</c:v>
                </c:pt>
                <c:pt idx="2130">
                  <c:v>3.867</c:v>
                </c:pt>
                <c:pt idx="2131">
                  <c:v>3.8330000000000002</c:v>
                </c:pt>
                <c:pt idx="2132">
                  <c:v>3.7839999999999998</c:v>
                </c:pt>
                <c:pt idx="2133">
                  <c:v>3.823</c:v>
                </c:pt>
                <c:pt idx="2134">
                  <c:v>3.8860000000000001</c:v>
                </c:pt>
                <c:pt idx="2135">
                  <c:v>3.7850000000000001</c:v>
                </c:pt>
                <c:pt idx="2136">
                  <c:v>3.7669999999999999</c:v>
                </c:pt>
                <c:pt idx="2137">
                  <c:v>3.677</c:v>
                </c:pt>
                <c:pt idx="2138">
                  <c:v>3.7359999999999998</c:v>
                </c:pt>
                <c:pt idx="2139">
                  <c:v>3.6230000000000002</c:v>
                </c:pt>
                <c:pt idx="2140">
                  <c:v>3.6320000000000001</c:v>
                </c:pt>
                <c:pt idx="2141">
                  <c:v>3.4350000000000001</c:v>
                </c:pt>
                <c:pt idx="2142">
                  <c:v>3.6</c:v>
                </c:pt>
                <c:pt idx="2143">
                  <c:v>3.7039999999999997</c:v>
                </c:pt>
                <c:pt idx="2144">
                  <c:v>3.5510000000000002</c:v>
                </c:pt>
                <c:pt idx="2145">
                  <c:v>3.5819999999999999</c:v>
                </c:pt>
                <c:pt idx="2146">
                  <c:v>3.6790000000000003</c:v>
                </c:pt>
                <c:pt idx="2147">
                  <c:v>3.6669999999999998</c:v>
                </c:pt>
                <c:pt idx="2148">
                  <c:v>3.5949999999999998</c:v>
                </c:pt>
                <c:pt idx="2149">
                  <c:v>3.5939999999999999</c:v>
                </c:pt>
                <c:pt idx="2150">
                  <c:v>3.6459999999999999</c:v>
                </c:pt>
                <c:pt idx="2151">
                  <c:v>3.5720000000000001</c:v>
                </c:pt>
                <c:pt idx="2152">
                  <c:v>3.59</c:v>
                </c:pt>
                <c:pt idx="2153">
                  <c:v>3.762</c:v>
                </c:pt>
                <c:pt idx="2154">
                  <c:v>3.645</c:v>
                </c:pt>
                <c:pt idx="2155">
                  <c:v>3.6160000000000001</c:v>
                </c:pt>
                <c:pt idx="2156">
                  <c:v>3.66</c:v>
                </c:pt>
                <c:pt idx="2157">
                  <c:v>3.73</c:v>
                </c:pt>
                <c:pt idx="2158">
                  <c:v>3.8180000000000001</c:v>
                </c:pt>
                <c:pt idx="2159">
                  <c:v>3.77</c:v>
                </c:pt>
                <c:pt idx="2160">
                  <c:v>3.8980000000000001</c:v>
                </c:pt>
                <c:pt idx="2161">
                  <c:v>3.8919999999999999</c:v>
                </c:pt>
                <c:pt idx="2162">
                  <c:v>3.8980000000000001</c:v>
                </c:pt>
                <c:pt idx="2163">
                  <c:v>3.8620000000000001</c:v>
                </c:pt>
                <c:pt idx="2164">
                  <c:v>3.85</c:v>
                </c:pt>
                <c:pt idx="2165">
                  <c:v>3.6720000000000002</c:v>
                </c:pt>
                <c:pt idx="2166">
                  <c:v>3.5110000000000001</c:v>
                </c:pt>
                <c:pt idx="2167">
                  <c:v>3.5489999999999999</c:v>
                </c:pt>
                <c:pt idx="2168">
                  <c:v>3.6259999999999999</c:v>
                </c:pt>
                <c:pt idx="2169">
                  <c:v>3.67</c:v>
                </c:pt>
                <c:pt idx="2170">
                  <c:v>3.585</c:v>
                </c:pt>
                <c:pt idx="2171">
                  <c:v>3.5339999999999998</c:v>
                </c:pt>
                <c:pt idx="2172">
                  <c:v>3.4569999999999999</c:v>
                </c:pt>
                <c:pt idx="2173">
                  <c:v>3.5939999999999999</c:v>
                </c:pt>
                <c:pt idx="2174">
                  <c:v>3.4620000000000002</c:v>
                </c:pt>
                <c:pt idx="2175">
                  <c:v>3.528</c:v>
                </c:pt>
                <c:pt idx="2176">
                  <c:v>3.4699999999999998</c:v>
                </c:pt>
                <c:pt idx="2177">
                  <c:v>3.3079999999999998</c:v>
                </c:pt>
                <c:pt idx="2178">
                  <c:v>3.4849999999999999</c:v>
                </c:pt>
                <c:pt idx="2179">
                  <c:v>3.33</c:v>
                </c:pt>
                <c:pt idx="2180">
                  <c:v>3.335</c:v>
                </c:pt>
                <c:pt idx="2181">
                  <c:v>3.5579999999999998</c:v>
                </c:pt>
                <c:pt idx="2182">
                  <c:v>3.5070000000000001</c:v>
                </c:pt>
                <c:pt idx="2183">
                  <c:v>3.4620000000000002</c:v>
                </c:pt>
                <c:pt idx="2184">
                  <c:v>3.5300000000000002</c:v>
                </c:pt>
                <c:pt idx="2185">
                  <c:v>3.4430000000000001</c:v>
                </c:pt>
                <c:pt idx="2186">
                  <c:v>3.411</c:v>
                </c:pt>
                <c:pt idx="2187">
                  <c:v>3.56</c:v>
                </c:pt>
                <c:pt idx="2188">
                  <c:v>3.5979999999999999</c:v>
                </c:pt>
                <c:pt idx="2189">
                  <c:v>3.5789999999999997</c:v>
                </c:pt>
                <c:pt idx="2190">
                  <c:v>3.468</c:v>
                </c:pt>
                <c:pt idx="2191">
                  <c:v>3.5369999999999999</c:v>
                </c:pt>
                <c:pt idx="2192">
                  <c:v>3.5579999999999998</c:v>
                </c:pt>
                <c:pt idx="2193">
                  <c:v>3.4830000000000001</c:v>
                </c:pt>
                <c:pt idx="2194">
                  <c:v>3.5409999999999999</c:v>
                </c:pt>
                <c:pt idx="2195">
                  <c:v>3.4710000000000001</c:v>
                </c:pt>
                <c:pt idx="2196">
                  <c:v>3.5129999999999999</c:v>
                </c:pt>
                <c:pt idx="2197">
                  <c:v>3.6019999999999999</c:v>
                </c:pt>
                <c:pt idx="2198">
                  <c:v>3.6909999999999998</c:v>
                </c:pt>
                <c:pt idx="2199">
                  <c:v>3.7290000000000001</c:v>
                </c:pt>
                <c:pt idx="2200">
                  <c:v>3.7080000000000002</c:v>
                </c:pt>
                <c:pt idx="2201">
                  <c:v>3.7269999999999999</c:v>
                </c:pt>
                <c:pt idx="2202">
                  <c:v>3.6930000000000001</c:v>
                </c:pt>
                <c:pt idx="2203">
                  <c:v>3.7330000000000001</c:v>
                </c:pt>
                <c:pt idx="2204">
                  <c:v>3.827</c:v>
                </c:pt>
                <c:pt idx="2205">
                  <c:v>3.8719999999999999</c:v>
                </c:pt>
                <c:pt idx="2206">
                  <c:v>3.827</c:v>
                </c:pt>
                <c:pt idx="2207">
                  <c:v>3.8209999999999997</c:v>
                </c:pt>
                <c:pt idx="2208">
                  <c:v>3.73</c:v>
                </c:pt>
                <c:pt idx="2209">
                  <c:v>3.7650000000000001</c:v>
                </c:pt>
                <c:pt idx="2210">
                  <c:v>3.8570000000000002</c:v>
                </c:pt>
                <c:pt idx="2211">
                  <c:v>3.8689999999999998</c:v>
                </c:pt>
                <c:pt idx="2212">
                  <c:v>3.9180000000000001</c:v>
                </c:pt>
                <c:pt idx="2213">
                  <c:v>3.8490000000000002</c:v>
                </c:pt>
                <c:pt idx="2214">
                  <c:v>3.7800000000000002</c:v>
                </c:pt>
                <c:pt idx="2215">
                  <c:v>3.7709999999999999</c:v>
                </c:pt>
                <c:pt idx="2216">
                  <c:v>3.7989999999999999</c:v>
                </c:pt>
                <c:pt idx="2217">
                  <c:v>3.915</c:v>
                </c:pt>
                <c:pt idx="2218">
                  <c:v>3.9130000000000003</c:v>
                </c:pt>
                <c:pt idx="2219">
                  <c:v>3.8159999999999998</c:v>
                </c:pt>
                <c:pt idx="2220">
                  <c:v>3.8460000000000001</c:v>
                </c:pt>
                <c:pt idx="2221">
                  <c:v>3.831</c:v>
                </c:pt>
                <c:pt idx="2222">
                  <c:v>3.7759999999999998</c:v>
                </c:pt>
                <c:pt idx="2223">
                  <c:v>3.8090000000000002</c:v>
                </c:pt>
                <c:pt idx="2224">
                  <c:v>3.9130000000000003</c:v>
                </c:pt>
                <c:pt idx="2225">
                  <c:v>3.8439999999999999</c:v>
                </c:pt>
                <c:pt idx="2226">
                  <c:v>3.9210000000000003</c:v>
                </c:pt>
                <c:pt idx="2227">
                  <c:v>4.0049999999999999</c:v>
                </c:pt>
                <c:pt idx="2228">
                  <c:v>4.077</c:v>
                </c:pt>
                <c:pt idx="2229">
                  <c:v>4.0609999999999999</c:v>
                </c:pt>
                <c:pt idx="2230">
                  <c:v>3.9590000000000001</c:v>
                </c:pt>
                <c:pt idx="2231">
                  <c:v>3.8959999999999999</c:v>
                </c:pt>
                <c:pt idx="2232">
                  <c:v>3.9779999999999998</c:v>
                </c:pt>
                <c:pt idx="2233">
                  <c:v>4.04</c:v>
                </c:pt>
                <c:pt idx="2234">
                  <c:v>3.911</c:v>
                </c:pt>
                <c:pt idx="2235">
                  <c:v>4</c:v>
                </c:pt>
                <c:pt idx="2236">
                  <c:v>4.1050000000000004</c:v>
                </c:pt>
                <c:pt idx="2237">
                  <c:v>4.0750000000000002</c:v>
                </c:pt>
                <c:pt idx="2238">
                  <c:v>4.2130000000000001</c:v>
                </c:pt>
                <c:pt idx="2239">
                  <c:v>4.2590000000000003</c:v>
                </c:pt>
                <c:pt idx="2240">
                  <c:v>4.2690000000000001</c:v>
                </c:pt>
                <c:pt idx="2241">
                  <c:v>4.1989999999999998</c:v>
                </c:pt>
                <c:pt idx="2242">
                  <c:v>4.1379999999999999</c:v>
                </c:pt>
                <c:pt idx="2243">
                  <c:v>4.2089999999999996</c:v>
                </c:pt>
                <c:pt idx="2244">
                  <c:v>4.1660000000000004</c:v>
                </c:pt>
                <c:pt idx="2245">
                  <c:v>4.1660000000000004</c:v>
                </c:pt>
                <c:pt idx="2246">
                  <c:v>4.0839999999999996</c:v>
                </c:pt>
                <c:pt idx="2247">
                  <c:v>4.101</c:v>
                </c:pt>
                <c:pt idx="2248">
                  <c:v>4.0350000000000001</c:v>
                </c:pt>
                <c:pt idx="2249">
                  <c:v>3.9670000000000001</c:v>
                </c:pt>
                <c:pt idx="2250">
                  <c:v>3.9710000000000001</c:v>
                </c:pt>
                <c:pt idx="2251">
                  <c:v>4.0039999999999996</c:v>
                </c:pt>
                <c:pt idx="2252">
                  <c:v>3.9590000000000001</c:v>
                </c:pt>
                <c:pt idx="2253">
                  <c:v>3.9769999999999999</c:v>
                </c:pt>
                <c:pt idx="2254">
                  <c:v>3.9009999999999998</c:v>
                </c:pt>
                <c:pt idx="2255">
                  <c:v>3.8839999999999999</c:v>
                </c:pt>
                <c:pt idx="2256">
                  <c:v>3.8129999999999997</c:v>
                </c:pt>
                <c:pt idx="2257">
                  <c:v>3.798</c:v>
                </c:pt>
                <c:pt idx="2258">
                  <c:v>3.96</c:v>
                </c:pt>
                <c:pt idx="2259">
                  <c:v>3.8570000000000002</c:v>
                </c:pt>
                <c:pt idx="2260">
                  <c:v>3.8209999999999997</c:v>
                </c:pt>
                <c:pt idx="2261">
                  <c:v>3.9359999999999999</c:v>
                </c:pt>
                <c:pt idx="2262">
                  <c:v>3.9929999999999999</c:v>
                </c:pt>
                <c:pt idx="2263">
                  <c:v>4.085</c:v>
                </c:pt>
                <c:pt idx="2264">
                  <c:v>4.0439999999999996</c:v>
                </c:pt>
                <c:pt idx="2265">
                  <c:v>4.101</c:v>
                </c:pt>
                <c:pt idx="2266">
                  <c:v>4.1180000000000003</c:v>
                </c:pt>
                <c:pt idx="2267">
                  <c:v>3.9990000000000001</c:v>
                </c:pt>
                <c:pt idx="2268">
                  <c:v>4.0990000000000002</c:v>
                </c:pt>
                <c:pt idx="2269">
                  <c:v>4.0030000000000001</c:v>
                </c:pt>
                <c:pt idx="2270">
                  <c:v>4.04</c:v>
                </c:pt>
                <c:pt idx="2271">
                  <c:v>4.0460000000000003</c:v>
                </c:pt>
                <c:pt idx="2272">
                  <c:v>3.948</c:v>
                </c:pt>
                <c:pt idx="2273">
                  <c:v>3.9329999999999998</c:v>
                </c:pt>
                <c:pt idx="2274">
                  <c:v>3.964</c:v>
                </c:pt>
                <c:pt idx="2275">
                  <c:v>4.0190000000000001</c:v>
                </c:pt>
                <c:pt idx="2276">
                  <c:v>4.0519999999999996</c:v>
                </c:pt>
                <c:pt idx="2277">
                  <c:v>3.9249999999999998</c:v>
                </c:pt>
                <c:pt idx="2278">
                  <c:v>3.9319999999999999</c:v>
                </c:pt>
                <c:pt idx="2279">
                  <c:v>3.9950000000000001</c:v>
                </c:pt>
                <c:pt idx="2280">
                  <c:v>3.9</c:v>
                </c:pt>
                <c:pt idx="2281">
                  <c:v>3.9359999999999999</c:v>
                </c:pt>
                <c:pt idx="2282">
                  <c:v>3.891</c:v>
                </c:pt>
                <c:pt idx="2283">
                  <c:v>3.84</c:v>
                </c:pt>
                <c:pt idx="2284">
                  <c:v>3.8149999999999999</c:v>
                </c:pt>
                <c:pt idx="2285">
                  <c:v>3.8340000000000001</c:v>
                </c:pt>
                <c:pt idx="2286">
                  <c:v>3.802</c:v>
                </c:pt>
                <c:pt idx="2287">
                  <c:v>3.831</c:v>
                </c:pt>
                <c:pt idx="2288">
                  <c:v>3.8719999999999999</c:v>
                </c:pt>
                <c:pt idx="2289">
                  <c:v>3.786</c:v>
                </c:pt>
                <c:pt idx="2290">
                  <c:v>3.7759999999999998</c:v>
                </c:pt>
                <c:pt idx="2291">
                  <c:v>3.7650000000000001</c:v>
                </c:pt>
                <c:pt idx="2292">
                  <c:v>3.7800000000000002</c:v>
                </c:pt>
                <c:pt idx="2293">
                  <c:v>3.8129999999999997</c:v>
                </c:pt>
                <c:pt idx="2294">
                  <c:v>3.7349999999999999</c:v>
                </c:pt>
                <c:pt idx="2295">
                  <c:v>3.7010000000000001</c:v>
                </c:pt>
                <c:pt idx="2296">
                  <c:v>3.625</c:v>
                </c:pt>
                <c:pt idx="2297">
                  <c:v>3.7010000000000001</c:v>
                </c:pt>
                <c:pt idx="2298">
                  <c:v>3.6760000000000002</c:v>
                </c:pt>
                <c:pt idx="2299">
                  <c:v>3.569</c:v>
                </c:pt>
                <c:pt idx="2300">
                  <c:v>3.6310000000000002</c:v>
                </c:pt>
                <c:pt idx="2301">
                  <c:v>3.6440000000000001</c:v>
                </c:pt>
                <c:pt idx="2302">
                  <c:v>3.7210000000000001</c:v>
                </c:pt>
                <c:pt idx="2303">
                  <c:v>3.3890000000000002</c:v>
                </c:pt>
                <c:pt idx="2304">
                  <c:v>3.4380000000000002</c:v>
                </c:pt>
                <c:pt idx="2305">
                  <c:v>3.4159999999999999</c:v>
                </c:pt>
                <c:pt idx="2306">
                  <c:v>3.5460000000000003</c:v>
                </c:pt>
                <c:pt idx="2307">
                  <c:v>3.8120000000000003</c:v>
                </c:pt>
                <c:pt idx="2308">
                  <c:v>3.8369999999999997</c:v>
                </c:pt>
                <c:pt idx="2309">
                  <c:v>3.8010000000000002</c:v>
                </c:pt>
                <c:pt idx="2310">
                  <c:v>3.8120000000000003</c:v>
                </c:pt>
                <c:pt idx="2311">
                  <c:v>3.8559999999999999</c:v>
                </c:pt>
                <c:pt idx="2312">
                  <c:v>3.8540000000000001</c:v>
                </c:pt>
                <c:pt idx="2313">
                  <c:v>3.5789999999999997</c:v>
                </c:pt>
                <c:pt idx="2314">
                  <c:v>3.8250000000000002</c:v>
                </c:pt>
                <c:pt idx="2315">
                  <c:v>3.74</c:v>
                </c:pt>
                <c:pt idx="2316">
                  <c:v>3.629</c:v>
                </c:pt>
                <c:pt idx="2317">
                  <c:v>3.605</c:v>
                </c:pt>
                <c:pt idx="2318">
                  <c:v>3.4550000000000001</c:v>
                </c:pt>
                <c:pt idx="2319">
                  <c:v>3.5049999999999999</c:v>
                </c:pt>
                <c:pt idx="2320">
                  <c:v>3.6419999999999999</c:v>
                </c:pt>
                <c:pt idx="2321">
                  <c:v>3.7869999999999999</c:v>
                </c:pt>
                <c:pt idx="2322">
                  <c:v>3.8719999999999999</c:v>
                </c:pt>
                <c:pt idx="2323">
                  <c:v>4.0789999999999997</c:v>
                </c:pt>
                <c:pt idx="2324">
                  <c:v>3.9489999999999998</c:v>
                </c:pt>
                <c:pt idx="2325">
                  <c:v>3.9609999999999999</c:v>
                </c:pt>
                <c:pt idx="2326">
                  <c:v>3.9319999999999999</c:v>
                </c:pt>
                <c:pt idx="2327">
                  <c:v>3.843</c:v>
                </c:pt>
                <c:pt idx="2328">
                  <c:v>3.7410000000000001</c:v>
                </c:pt>
                <c:pt idx="2329">
                  <c:v>3.5960000000000001</c:v>
                </c:pt>
                <c:pt idx="2330">
                  <c:v>3.6760000000000002</c:v>
                </c:pt>
                <c:pt idx="2331">
                  <c:v>3.6870000000000003</c:v>
                </c:pt>
                <c:pt idx="2332">
                  <c:v>3.6890000000000001</c:v>
                </c:pt>
                <c:pt idx="2333">
                  <c:v>3.8359999999999999</c:v>
                </c:pt>
                <c:pt idx="2334">
                  <c:v>3.8570000000000002</c:v>
                </c:pt>
                <c:pt idx="2335">
                  <c:v>3.9660000000000002</c:v>
                </c:pt>
                <c:pt idx="2336">
                  <c:v>3.9550000000000001</c:v>
                </c:pt>
                <c:pt idx="2337">
                  <c:v>3.9159999999999999</c:v>
                </c:pt>
                <c:pt idx="2338">
                  <c:v>3.7269999999999999</c:v>
                </c:pt>
                <c:pt idx="2339">
                  <c:v>3.7039999999999997</c:v>
                </c:pt>
                <c:pt idx="2340">
                  <c:v>3.69</c:v>
                </c:pt>
                <c:pt idx="2341">
                  <c:v>3.7949999999999999</c:v>
                </c:pt>
                <c:pt idx="2342">
                  <c:v>3.7450000000000001</c:v>
                </c:pt>
                <c:pt idx="2343">
                  <c:v>3.6480000000000001</c:v>
                </c:pt>
                <c:pt idx="2344">
                  <c:v>3.8570000000000002</c:v>
                </c:pt>
                <c:pt idx="2345">
                  <c:v>3.7370000000000001</c:v>
                </c:pt>
                <c:pt idx="2346">
                  <c:v>3.65</c:v>
                </c:pt>
                <c:pt idx="2347">
                  <c:v>3.5310000000000001</c:v>
                </c:pt>
                <c:pt idx="2348">
                  <c:v>3.3220000000000001</c:v>
                </c:pt>
                <c:pt idx="2349">
                  <c:v>3.0150000000000001</c:v>
                </c:pt>
                <c:pt idx="2350">
                  <c:v>3.1989999999999998</c:v>
                </c:pt>
                <c:pt idx="2351">
                  <c:v>3.3250000000000002</c:v>
                </c:pt>
                <c:pt idx="2352">
                  <c:v>3.11</c:v>
                </c:pt>
                <c:pt idx="2353">
                  <c:v>2.98</c:v>
                </c:pt>
                <c:pt idx="2354">
                  <c:v>2.9220000000000002</c:v>
                </c:pt>
                <c:pt idx="2355">
                  <c:v>2.7330000000000001</c:v>
                </c:pt>
                <c:pt idx="2356">
                  <c:v>2.6739999999999999</c:v>
                </c:pt>
                <c:pt idx="2357">
                  <c:v>2.66</c:v>
                </c:pt>
                <c:pt idx="2358">
                  <c:v>2.5529999999999999</c:v>
                </c:pt>
                <c:pt idx="2359">
                  <c:v>2.7050000000000001</c:v>
                </c:pt>
                <c:pt idx="2360">
                  <c:v>2.74</c:v>
                </c:pt>
                <c:pt idx="2361">
                  <c:v>2.6419999999999999</c:v>
                </c:pt>
                <c:pt idx="2362">
                  <c:v>2.6840000000000002</c:v>
                </c:pt>
                <c:pt idx="2363">
                  <c:v>2.6040000000000001</c:v>
                </c:pt>
                <c:pt idx="2364">
                  <c:v>2.5720000000000001</c:v>
                </c:pt>
                <c:pt idx="2365">
                  <c:v>2.5140000000000002</c:v>
                </c:pt>
                <c:pt idx="2366">
                  <c:v>2.2570000000000001</c:v>
                </c:pt>
                <c:pt idx="2367">
                  <c:v>2.1930000000000001</c:v>
                </c:pt>
                <c:pt idx="2368">
                  <c:v>2.08</c:v>
                </c:pt>
                <c:pt idx="2369">
                  <c:v>2.125</c:v>
                </c:pt>
                <c:pt idx="2370">
                  <c:v>2.1720000000000002</c:v>
                </c:pt>
                <c:pt idx="2371">
                  <c:v>2.1749999999999998</c:v>
                </c:pt>
                <c:pt idx="2372">
                  <c:v>2.1840000000000002</c:v>
                </c:pt>
                <c:pt idx="2373">
                  <c:v>2.133</c:v>
                </c:pt>
                <c:pt idx="2374">
                  <c:v>2.1</c:v>
                </c:pt>
                <c:pt idx="2375">
                  <c:v>2.0550000000000002</c:v>
                </c:pt>
                <c:pt idx="2376">
                  <c:v>2.214</c:v>
                </c:pt>
                <c:pt idx="2377">
                  <c:v>2.371</c:v>
                </c:pt>
                <c:pt idx="2378">
                  <c:v>2.4830000000000001</c:v>
                </c:pt>
                <c:pt idx="2379">
                  <c:v>2.4470000000000001</c:v>
                </c:pt>
                <c:pt idx="2380">
                  <c:v>2.496</c:v>
                </c:pt>
                <c:pt idx="2381">
                  <c:v>2.4409999999999998</c:v>
                </c:pt>
                <c:pt idx="2382">
                  <c:v>2.3919999999999999</c:v>
                </c:pt>
                <c:pt idx="2383">
                  <c:v>2.306</c:v>
                </c:pt>
                <c:pt idx="2384">
                  <c:v>2.294</c:v>
                </c:pt>
                <c:pt idx="2385">
                  <c:v>2.2010000000000001</c:v>
                </c:pt>
                <c:pt idx="2386">
                  <c:v>2.2069999999999999</c:v>
                </c:pt>
                <c:pt idx="2387">
                  <c:v>2.3199999999999998</c:v>
                </c:pt>
                <c:pt idx="2388">
                  <c:v>2.379</c:v>
                </c:pt>
                <c:pt idx="2389">
                  <c:v>2.5380000000000003</c:v>
                </c:pt>
                <c:pt idx="2390">
                  <c:v>2.5939999999999999</c:v>
                </c:pt>
                <c:pt idx="2391">
                  <c:v>2.6189999999999998</c:v>
                </c:pt>
                <c:pt idx="2392">
                  <c:v>2.6429999999999998</c:v>
                </c:pt>
                <c:pt idx="2393">
                  <c:v>2.5289999999999999</c:v>
                </c:pt>
                <c:pt idx="2394">
                  <c:v>2.6680000000000001</c:v>
                </c:pt>
                <c:pt idx="2395">
                  <c:v>2.86</c:v>
                </c:pt>
                <c:pt idx="2396">
                  <c:v>2.8420000000000001</c:v>
                </c:pt>
                <c:pt idx="2397">
                  <c:v>2.7240000000000002</c:v>
                </c:pt>
                <c:pt idx="2398">
                  <c:v>2.8860000000000001</c:v>
                </c:pt>
                <c:pt idx="2399">
                  <c:v>2.9370000000000003</c:v>
                </c:pt>
                <c:pt idx="2400">
                  <c:v>2.9140000000000001</c:v>
                </c:pt>
                <c:pt idx="2401">
                  <c:v>2.9939999999999998</c:v>
                </c:pt>
                <c:pt idx="2402">
                  <c:v>2.9859999999999998</c:v>
                </c:pt>
                <c:pt idx="2403">
                  <c:v>2.8149999999999999</c:v>
                </c:pt>
                <c:pt idx="2404">
                  <c:v>2.7549999999999999</c:v>
                </c:pt>
                <c:pt idx="2405">
                  <c:v>2.7880000000000003</c:v>
                </c:pt>
                <c:pt idx="2406">
                  <c:v>2.891</c:v>
                </c:pt>
                <c:pt idx="2407">
                  <c:v>2.65</c:v>
                </c:pt>
                <c:pt idx="2408">
                  <c:v>2.7570000000000001</c:v>
                </c:pt>
                <c:pt idx="2409">
                  <c:v>2.855</c:v>
                </c:pt>
                <c:pt idx="2410">
                  <c:v>2.79</c:v>
                </c:pt>
                <c:pt idx="2411">
                  <c:v>2.7549999999999999</c:v>
                </c:pt>
                <c:pt idx="2412">
                  <c:v>2.7970000000000002</c:v>
                </c:pt>
                <c:pt idx="2413">
                  <c:v>2.9279999999999999</c:v>
                </c:pt>
                <c:pt idx="2414">
                  <c:v>2.9929999999999999</c:v>
                </c:pt>
                <c:pt idx="2415">
                  <c:v>3.0150000000000001</c:v>
                </c:pt>
                <c:pt idx="2416">
                  <c:v>2.8639999999999999</c:v>
                </c:pt>
                <c:pt idx="2417">
                  <c:v>2.879</c:v>
                </c:pt>
                <c:pt idx="2418">
                  <c:v>2.976</c:v>
                </c:pt>
                <c:pt idx="2419">
                  <c:v>2.8129999999999997</c:v>
                </c:pt>
                <c:pt idx="2420">
                  <c:v>2.8740000000000001</c:v>
                </c:pt>
                <c:pt idx="2421">
                  <c:v>2.8609999999999998</c:v>
                </c:pt>
                <c:pt idx="2422">
                  <c:v>3.0059999999999998</c:v>
                </c:pt>
                <c:pt idx="2423">
                  <c:v>2.907</c:v>
                </c:pt>
                <c:pt idx="2424">
                  <c:v>2.855</c:v>
                </c:pt>
                <c:pt idx="2425">
                  <c:v>2.8919999999999999</c:v>
                </c:pt>
                <c:pt idx="2426">
                  <c:v>2.9550000000000001</c:v>
                </c:pt>
                <c:pt idx="2427">
                  <c:v>3.008</c:v>
                </c:pt>
                <c:pt idx="2428">
                  <c:v>2.5350000000000001</c:v>
                </c:pt>
                <c:pt idx="2429">
                  <c:v>2.6040000000000001</c:v>
                </c:pt>
                <c:pt idx="2430">
                  <c:v>2.6360000000000001</c:v>
                </c:pt>
                <c:pt idx="2431">
                  <c:v>2.6539999999999999</c:v>
                </c:pt>
                <c:pt idx="2432">
                  <c:v>2.7029999999999998</c:v>
                </c:pt>
                <c:pt idx="2433">
                  <c:v>2.786</c:v>
                </c:pt>
                <c:pt idx="2434">
                  <c:v>2.7410000000000001</c:v>
                </c:pt>
                <c:pt idx="2435">
                  <c:v>2.7589999999999999</c:v>
                </c:pt>
                <c:pt idx="2436">
                  <c:v>2.714</c:v>
                </c:pt>
                <c:pt idx="2437">
                  <c:v>2.665</c:v>
                </c:pt>
                <c:pt idx="2438">
                  <c:v>2.6560000000000001</c:v>
                </c:pt>
                <c:pt idx="2439">
                  <c:v>2.7679999999999998</c:v>
                </c:pt>
                <c:pt idx="2440">
                  <c:v>2.887</c:v>
                </c:pt>
                <c:pt idx="2441">
                  <c:v>2.9239999999999999</c:v>
                </c:pt>
                <c:pt idx="2442">
                  <c:v>2.8980000000000001</c:v>
                </c:pt>
                <c:pt idx="2443">
                  <c:v>2.8580000000000001</c:v>
                </c:pt>
                <c:pt idx="2444">
                  <c:v>2.923</c:v>
                </c:pt>
                <c:pt idx="2445">
                  <c:v>2.86</c:v>
                </c:pt>
                <c:pt idx="2446">
                  <c:v>2.786</c:v>
                </c:pt>
                <c:pt idx="2447">
                  <c:v>2.766</c:v>
                </c:pt>
                <c:pt idx="2448">
                  <c:v>2.8319999999999999</c:v>
                </c:pt>
                <c:pt idx="2449">
                  <c:v>2.9470000000000001</c:v>
                </c:pt>
                <c:pt idx="2450">
                  <c:v>2.8380000000000001</c:v>
                </c:pt>
                <c:pt idx="2451">
                  <c:v>2.899</c:v>
                </c:pt>
                <c:pt idx="2452">
                  <c:v>2.9420000000000002</c:v>
                </c:pt>
                <c:pt idx="2453">
                  <c:v>2.9210000000000003</c:v>
                </c:pt>
                <c:pt idx="2454">
                  <c:v>2.992</c:v>
                </c:pt>
                <c:pt idx="2455">
                  <c:v>2.91</c:v>
                </c:pt>
                <c:pt idx="2456">
                  <c:v>3.0089999999999999</c:v>
                </c:pt>
                <c:pt idx="2457">
                  <c:v>3.109</c:v>
                </c:pt>
                <c:pt idx="2458">
                  <c:v>3.121</c:v>
                </c:pt>
                <c:pt idx="2459">
                  <c:v>3.1549999999999998</c:v>
                </c:pt>
                <c:pt idx="2460">
                  <c:v>3.153</c:v>
                </c:pt>
                <c:pt idx="2461">
                  <c:v>3.161</c:v>
                </c:pt>
                <c:pt idx="2462">
                  <c:v>3.1629999999999998</c:v>
                </c:pt>
                <c:pt idx="2463">
                  <c:v>3.339</c:v>
                </c:pt>
                <c:pt idx="2464">
                  <c:v>3.2869999999999999</c:v>
                </c:pt>
                <c:pt idx="2465">
                  <c:v>3.1669999999999998</c:v>
                </c:pt>
                <c:pt idx="2466">
                  <c:v>3.1749999999999998</c:v>
                </c:pt>
                <c:pt idx="2467">
                  <c:v>3.121</c:v>
                </c:pt>
                <c:pt idx="2468">
                  <c:v>3.09</c:v>
                </c:pt>
                <c:pt idx="2469">
                  <c:v>3.1360000000000001</c:v>
                </c:pt>
                <c:pt idx="2470">
                  <c:v>3.2320000000000002</c:v>
                </c:pt>
                <c:pt idx="2471">
                  <c:v>3.2450000000000001</c:v>
                </c:pt>
                <c:pt idx="2472">
                  <c:v>3.1930000000000001</c:v>
                </c:pt>
                <c:pt idx="2473">
                  <c:v>3.3660000000000001</c:v>
                </c:pt>
                <c:pt idx="2474">
                  <c:v>3.4510000000000001</c:v>
                </c:pt>
                <c:pt idx="2475">
                  <c:v>3.5489999999999999</c:v>
                </c:pt>
                <c:pt idx="2476">
                  <c:v>3.74</c:v>
                </c:pt>
                <c:pt idx="2477">
                  <c:v>3.6139999999999999</c:v>
                </c:pt>
                <c:pt idx="2478">
                  <c:v>3.4609999999999999</c:v>
                </c:pt>
                <c:pt idx="2479">
                  <c:v>3.6749999999999998</c:v>
                </c:pt>
                <c:pt idx="2480">
                  <c:v>3.6150000000000002</c:v>
                </c:pt>
                <c:pt idx="2481">
                  <c:v>3.5419999999999998</c:v>
                </c:pt>
                <c:pt idx="2482">
                  <c:v>3.7119999999999997</c:v>
                </c:pt>
                <c:pt idx="2483">
                  <c:v>3.83</c:v>
                </c:pt>
                <c:pt idx="2484">
                  <c:v>3.8759999999999999</c:v>
                </c:pt>
                <c:pt idx="2485">
                  <c:v>3.8580000000000001</c:v>
                </c:pt>
                <c:pt idx="2486">
                  <c:v>3.948</c:v>
                </c:pt>
                <c:pt idx="2487">
                  <c:v>3.8559999999999999</c:v>
                </c:pt>
                <c:pt idx="2488">
                  <c:v>3.794</c:v>
                </c:pt>
                <c:pt idx="2489">
                  <c:v>3.7130000000000001</c:v>
                </c:pt>
                <c:pt idx="2490">
                  <c:v>3.661</c:v>
                </c:pt>
                <c:pt idx="2491">
                  <c:v>3.69</c:v>
                </c:pt>
                <c:pt idx="2492">
                  <c:v>3.83</c:v>
                </c:pt>
                <c:pt idx="2493">
                  <c:v>3.7829999999999999</c:v>
                </c:pt>
                <c:pt idx="2494">
                  <c:v>3.6829999999999998</c:v>
                </c:pt>
                <c:pt idx="2495">
                  <c:v>3.6230000000000002</c:v>
                </c:pt>
                <c:pt idx="2496">
                  <c:v>3.6870000000000003</c:v>
                </c:pt>
                <c:pt idx="2497">
                  <c:v>3.5419999999999998</c:v>
                </c:pt>
                <c:pt idx="2498">
                  <c:v>3.5380000000000003</c:v>
                </c:pt>
                <c:pt idx="2499">
                  <c:v>3.4790000000000001</c:v>
                </c:pt>
                <c:pt idx="2500">
                  <c:v>3.5350000000000001</c:v>
                </c:pt>
                <c:pt idx="2501">
                  <c:v>3.5380000000000003</c:v>
                </c:pt>
                <c:pt idx="2502">
                  <c:v>3.496</c:v>
                </c:pt>
                <c:pt idx="2503">
                  <c:v>3.508</c:v>
                </c:pt>
                <c:pt idx="2504">
                  <c:v>3.456</c:v>
                </c:pt>
                <c:pt idx="2505">
                  <c:v>3.31</c:v>
                </c:pt>
                <c:pt idx="2506">
                  <c:v>3.4050000000000002</c:v>
                </c:pt>
                <c:pt idx="2507">
                  <c:v>3.3039999999999998</c:v>
                </c:pt>
                <c:pt idx="2508">
                  <c:v>3.3519999999999999</c:v>
                </c:pt>
                <c:pt idx="2509">
                  <c:v>3.472</c:v>
                </c:pt>
                <c:pt idx="2510">
                  <c:v>3.6059999999999999</c:v>
                </c:pt>
                <c:pt idx="2511">
                  <c:v>3.5709999999999997</c:v>
                </c:pt>
                <c:pt idx="2512">
                  <c:v>3.645</c:v>
                </c:pt>
                <c:pt idx="2513">
                  <c:v>3.6080000000000001</c:v>
                </c:pt>
                <c:pt idx="2514">
                  <c:v>3.484</c:v>
                </c:pt>
                <c:pt idx="2515">
                  <c:v>3.5460000000000003</c:v>
                </c:pt>
                <c:pt idx="2516">
                  <c:v>3.657</c:v>
                </c:pt>
                <c:pt idx="2517">
                  <c:v>3.66</c:v>
                </c:pt>
                <c:pt idx="2518">
                  <c:v>3.7210000000000001</c:v>
                </c:pt>
                <c:pt idx="2519">
                  <c:v>3.6879999999999997</c:v>
                </c:pt>
                <c:pt idx="2520">
                  <c:v>3.66</c:v>
                </c:pt>
                <c:pt idx="2521">
                  <c:v>3.609</c:v>
                </c:pt>
                <c:pt idx="2522">
                  <c:v>3.4809999999999999</c:v>
                </c:pt>
                <c:pt idx="2523">
                  <c:v>3.6349999999999998</c:v>
                </c:pt>
                <c:pt idx="2524">
                  <c:v>3.6870000000000003</c:v>
                </c:pt>
                <c:pt idx="2525">
                  <c:v>3.7480000000000002</c:v>
                </c:pt>
                <c:pt idx="2526">
                  <c:v>3.7519999999999998</c:v>
                </c:pt>
                <c:pt idx="2527">
                  <c:v>3.8519999999999999</c:v>
                </c:pt>
                <c:pt idx="2528">
                  <c:v>3.778</c:v>
                </c:pt>
                <c:pt idx="2529">
                  <c:v>3.67</c:v>
                </c:pt>
                <c:pt idx="2530">
                  <c:v>3.7189999999999999</c:v>
                </c:pt>
                <c:pt idx="2531">
                  <c:v>3.6</c:v>
                </c:pt>
                <c:pt idx="2532">
                  <c:v>3.5709999999999997</c:v>
                </c:pt>
                <c:pt idx="2533">
                  <c:v>3.4699999999999998</c:v>
                </c:pt>
                <c:pt idx="2534">
                  <c:v>3.5110000000000001</c:v>
                </c:pt>
                <c:pt idx="2535">
                  <c:v>3.4540000000000002</c:v>
                </c:pt>
                <c:pt idx="2536">
                  <c:v>3.4329999999999998</c:v>
                </c:pt>
                <c:pt idx="2537">
                  <c:v>3.5670000000000002</c:v>
                </c:pt>
                <c:pt idx="2538">
                  <c:v>3.4769999999999999</c:v>
                </c:pt>
                <c:pt idx="2539">
                  <c:v>3.4369999999999998</c:v>
                </c:pt>
                <c:pt idx="2540">
                  <c:v>3.4350000000000001</c:v>
                </c:pt>
                <c:pt idx="2541">
                  <c:v>3.4550000000000001</c:v>
                </c:pt>
                <c:pt idx="2542">
                  <c:v>3.4470000000000001</c:v>
                </c:pt>
                <c:pt idx="2543">
                  <c:v>3.399</c:v>
                </c:pt>
                <c:pt idx="2544">
                  <c:v>3.3639999999999999</c:v>
                </c:pt>
                <c:pt idx="2545">
                  <c:v>3.3069999999999999</c:v>
                </c:pt>
                <c:pt idx="2546">
                  <c:v>3.3460000000000001</c:v>
                </c:pt>
                <c:pt idx="2547">
                  <c:v>3.44</c:v>
                </c:pt>
                <c:pt idx="2548">
                  <c:v>3.484</c:v>
                </c:pt>
                <c:pt idx="2549">
                  <c:v>3.4729999999999999</c:v>
                </c:pt>
                <c:pt idx="2550">
                  <c:v>3.3490000000000002</c:v>
                </c:pt>
                <c:pt idx="2551">
                  <c:v>3.3490000000000002</c:v>
                </c:pt>
                <c:pt idx="2552">
                  <c:v>3.423</c:v>
                </c:pt>
                <c:pt idx="2553">
                  <c:v>3.456</c:v>
                </c:pt>
                <c:pt idx="2554">
                  <c:v>3.4710000000000001</c:v>
                </c:pt>
                <c:pt idx="2555">
                  <c:v>3.3849999999999998</c:v>
                </c:pt>
                <c:pt idx="2556">
                  <c:v>3.4649999999999999</c:v>
                </c:pt>
                <c:pt idx="2557">
                  <c:v>3.4820000000000002</c:v>
                </c:pt>
                <c:pt idx="2558">
                  <c:v>3.4460000000000002</c:v>
                </c:pt>
                <c:pt idx="2559">
                  <c:v>3.42</c:v>
                </c:pt>
                <c:pt idx="2560">
                  <c:v>3.383</c:v>
                </c:pt>
                <c:pt idx="2561">
                  <c:v>3.32</c:v>
                </c:pt>
                <c:pt idx="2562">
                  <c:v>3.282</c:v>
                </c:pt>
                <c:pt idx="2563">
                  <c:v>3.2919999999999998</c:v>
                </c:pt>
                <c:pt idx="2564">
                  <c:v>3.3069999999999999</c:v>
                </c:pt>
                <c:pt idx="2565">
                  <c:v>3.181</c:v>
                </c:pt>
                <c:pt idx="2566">
                  <c:v>3.2210000000000001</c:v>
                </c:pt>
                <c:pt idx="2567">
                  <c:v>3.222</c:v>
                </c:pt>
                <c:pt idx="2568">
                  <c:v>3.2570000000000001</c:v>
                </c:pt>
                <c:pt idx="2569">
                  <c:v>3.1840000000000002</c:v>
                </c:pt>
                <c:pt idx="2570">
                  <c:v>3.25</c:v>
                </c:pt>
                <c:pt idx="2571">
                  <c:v>3.3820000000000001</c:v>
                </c:pt>
                <c:pt idx="2572">
                  <c:v>3.3490000000000002</c:v>
                </c:pt>
                <c:pt idx="2573">
                  <c:v>3.415</c:v>
                </c:pt>
                <c:pt idx="2574">
                  <c:v>3.4580000000000002</c:v>
                </c:pt>
                <c:pt idx="2575">
                  <c:v>3.4129999999999998</c:v>
                </c:pt>
                <c:pt idx="2576">
                  <c:v>3.391</c:v>
                </c:pt>
                <c:pt idx="2577">
                  <c:v>3.343</c:v>
                </c:pt>
                <c:pt idx="2578">
                  <c:v>3.387</c:v>
                </c:pt>
                <c:pt idx="2579">
                  <c:v>3.415</c:v>
                </c:pt>
                <c:pt idx="2580">
                  <c:v>3.492</c:v>
                </c:pt>
                <c:pt idx="2581">
                  <c:v>3.556</c:v>
                </c:pt>
                <c:pt idx="2582">
                  <c:v>3.4470000000000001</c:v>
                </c:pt>
                <c:pt idx="2583">
                  <c:v>3.4169999999999998</c:v>
                </c:pt>
                <c:pt idx="2584">
                  <c:v>3.4990000000000001</c:v>
                </c:pt>
                <c:pt idx="2585">
                  <c:v>3.3849999999999998</c:v>
                </c:pt>
                <c:pt idx="2586">
                  <c:v>3.4159999999999999</c:v>
                </c:pt>
                <c:pt idx="2587">
                  <c:v>3.4670000000000001</c:v>
                </c:pt>
                <c:pt idx="2588">
                  <c:v>3.5259999999999998</c:v>
                </c:pt>
                <c:pt idx="2589">
                  <c:v>3.5259999999999998</c:v>
                </c:pt>
                <c:pt idx="2590">
                  <c:v>3.4990000000000001</c:v>
                </c:pt>
                <c:pt idx="2591">
                  <c:v>3.488</c:v>
                </c:pt>
                <c:pt idx="2592">
                  <c:v>3.4740000000000002</c:v>
                </c:pt>
                <c:pt idx="2593">
                  <c:v>3.4460000000000002</c:v>
                </c:pt>
                <c:pt idx="2594">
                  <c:v>3.42</c:v>
                </c:pt>
                <c:pt idx="2595">
                  <c:v>3.3359999999999999</c:v>
                </c:pt>
                <c:pt idx="2596">
                  <c:v>3.3250000000000002</c:v>
                </c:pt>
                <c:pt idx="2597">
                  <c:v>3.3660000000000001</c:v>
                </c:pt>
                <c:pt idx="2598">
                  <c:v>3.3380000000000001</c:v>
                </c:pt>
                <c:pt idx="2599">
                  <c:v>3.3679999999999999</c:v>
                </c:pt>
                <c:pt idx="2600">
                  <c:v>3.351</c:v>
                </c:pt>
                <c:pt idx="2601">
                  <c:v>3.3050000000000002</c:v>
                </c:pt>
                <c:pt idx="2602">
                  <c:v>3.2709999999999999</c:v>
                </c:pt>
                <c:pt idx="2603">
                  <c:v>3.2069999999999999</c:v>
                </c:pt>
                <c:pt idx="2604">
                  <c:v>3.2</c:v>
                </c:pt>
                <c:pt idx="2605">
                  <c:v>3.2839999999999998</c:v>
                </c:pt>
                <c:pt idx="2606">
                  <c:v>3.3119999999999998</c:v>
                </c:pt>
                <c:pt idx="2607">
                  <c:v>3.3860000000000001</c:v>
                </c:pt>
                <c:pt idx="2608">
                  <c:v>3.4740000000000002</c:v>
                </c:pt>
                <c:pt idx="2609">
                  <c:v>3.431</c:v>
                </c:pt>
                <c:pt idx="2610">
                  <c:v>3.3820000000000001</c:v>
                </c:pt>
                <c:pt idx="2611">
                  <c:v>3.4350000000000001</c:v>
                </c:pt>
                <c:pt idx="2612">
                  <c:v>3.4990000000000001</c:v>
                </c:pt>
                <c:pt idx="2613">
                  <c:v>3.552</c:v>
                </c:pt>
                <c:pt idx="2614">
                  <c:v>3.55</c:v>
                </c:pt>
                <c:pt idx="2615">
                  <c:v>3.5880000000000001</c:v>
                </c:pt>
                <c:pt idx="2616">
                  <c:v>3.5990000000000002</c:v>
                </c:pt>
                <c:pt idx="2617">
                  <c:v>3.48</c:v>
                </c:pt>
                <c:pt idx="2618">
                  <c:v>3.5390000000000001</c:v>
                </c:pt>
                <c:pt idx="2619">
                  <c:v>3.6760000000000002</c:v>
                </c:pt>
                <c:pt idx="2620">
                  <c:v>3.7560000000000002</c:v>
                </c:pt>
                <c:pt idx="2621">
                  <c:v>3.75</c:v>
                </c:pt>
                <c:pt idx="2622">
                  <c:v>3.8050000000000002</c:v>
                </c:pt>
                <c:pt idx="2623">
                  <c:v>3.8420000000000001</c:v>
                </c:pt>
                <c:pt idx="2624">
                  <c:v>3.7989999999999999</c:v>
                </c:pt>
                <c:pt idx="2625">
                  <c:v>3.7880000000000003</c:v>
                </c:pt>
                <c:pt idx="2626">
                  <c:v>3.839</c:v>
                </c:pt>
                <c:pt idx="2627">
                  <c:v>3.8170000000000002</c:v>
                </c:pt>
                <c:pt idx="2628">
                  <c:v>3.7629999999999999</c:v>
                </c:pt>
                <c:pt idx="2629">
                  <c:v>3.823</c:v>
                </c:pt>
                <c:pt idx="2630">
                  <c:v>3.8250000000000002</c:v>
                </c:pt>
                <c:pt idx="2631">
                  <c:v>3.8319999999999999</c:v>
                </c:pt>
                <c:pt idx="2632">
                  <c:v>3.82</c:v>
                </c:pt>
                <c:pt idx="2633">
                  <c:v>3.7130000000000001</c:v>
                </c:pt>
                <c:pt idx="2634">
                  <c:v>3.7930000000000001</c:v>
                </c:pt>
                <c:pt idx="2635">
                  <c:v>3.74</c:v>
                </c:pt>
                <c:pt idx="2636">
                  <c:v>3.6760000000000002</c:v>
                </c:pt>
                <c:pt idx="2637">
                  <c:v>3.694</c:v>
                </c:pt>
                <c:pt idx="2638">
                  <c:v>3.649</c:v>
                </c:pt>
                <c:pt idx="2639">
                  <c:v>3.5880000000000001</c:v>
                </c:pt>
                <c:pt idx="2640">
                  <c:v>3.609</c:v>
                </c:pt>
                <c:pt idx="2641">
                  <c:v>3.6280000000000001</c:v>
                </c:pt>
                <c:pt idx="2642">
                  <c:v>3.621</c:v>
                </c:pt>
                <c:pt idx="2643">
                  <c:v>3.65</c:v>
                </c:pt>
                <c:pt idx="2644">
                  <c:v>3.6360000000000001</c:v>
                </c:pt>
                <c:pt idx="2645">
                  <c:v>3.5859999999999999</c:v>
                </c:pt>
                <c:pt idx="2646">
                  <c:v>3.6520000000000001</c:v>
                </c:pt>
                <c:pt idx="2647">
                  <c:v>3.6419999999999999</c:v>
                </c:pt>
                <c:pt idx="2648">
                  <c:v>3.7069999999999999</c:v>
                </c:pt>
                <c:pt idx="2649">
                  <c:v>3.6080000000000001</c:v>
                </c:pt>
                <c:pt idx="2650">
                  <c:v>3.5670000000000002</c:v>
                </c:pt>
                <c:pt idx="2651">
                  <c:v>3.5620000000000003</c:v>
                </c:pt>
                <c:pt idx="2652">
                  <c:v>3.6470000000000002</c:v>
                </c:pt>
                <c:pt idx="2653">
                  <c:v>3.6920000000000002</c:v>
                </c:pt>
                <c:pt idx="2654">
                  <c:v>3.7199999999999998</c:v>
                </c:pt>
                <c:pt idx="2655">
                  <c:v>3.6949999999999998</c:v>
                </c:pt>
                <c:pt idx="2656">
                  <c:v>3.6589999999999998</c:v>
                </c:pt>
                <c:pt idx="2657">
                  <c:v>3.7330000000000001</c:v>
                </c:pt>
                <c:pt idx="2658">
                  <c:v>3.8029999999999999</c:v>
                </c:pt>
                <c:pt idx="2659">
                  <c:v>3.7749999999999999</c:v>
                </c:pt>
                <c:pt idx="2660">
                  <c:v>3.7970000000000002</c:v>
                </c:pt>
                <c:pt idx="2661">
                  <c:v>3.6850000000000001</c:v>
                </c:pt>
                <c:pt idx="2662">
                  <c:v>3.6930000000000001</c:v>
                </c:pt>
                <c:pt idx="2663">
                  <c:v>3.6339999999999999</c:v>
                </c:pt>
                <c:pt idx="2664">
                  <c:v>3.6139999999999999</c:v>
                </c:pt>
                <c:pt idx="2665">
                  <c:v>3.61</c:v>
                </c:pt>
                <c:pt idx="2666">
                  <c:v>3.6059999999999999</c:v>
                </c:pt>
                <c:pt idx="2667">
                  <c:v>3.6189999999999998</c:v>
                </c:pt>
                <c:pt idx="2668">
                  <c:v>3.6040000000000001</c:v>
                </c:pt>
                <c:pt idx="2669">
                  <c:v>3.6819999999999999</c:v>
                </c:pt>
                <c:pt idx="2670">
                  <c:v>3.718</c:v>
                </c:pt>
                <c:pt idx="2671">
                  <c:v>3.702</c:v>
                </c:pt>
                <c:pt idx="2672">
                  <c:v>3.7229999999999999</c:v>
                </c:pt>
                <c:pt idx="2673">
                  <c:v>3.7290000000000001</c:v>
                </c:pt>
                <c:pt idx="2674">
                  <c:v>3.702</c:v>
                </c:pt>
                <c:pt idx="2675">
                  <c:v>3.6970000000000001</c:v>
                </c:pt>
                <c:pt idx="2676">
                  <c:v>3.6509999999999998</c:v>
                </c:pt>
                <c:pt idx="2677">
                  <c:v>3.6379999999999999</c:v>
                </c:pt>
                <c:pt idx="2678">
                  <c:v>3.6779999999999999</c:v>
                </c:pt>
                <c:pt idx="2679">
                  <c:v>3.6909999999999998</c:v>
                </c:pt>
                <c:pt idx="2680">
                  <c:v>3.661</c:v>
                </c:pt>
                <c:pt idx="2681">
                  <c:v>3.6870000000000003</c:v>
                </c:pt>
                <c:pt idx="2682">
                  <c:v>3.8540000000000001</c:v>
                </c:pt>
                <c:pt idx="2683">
                  <c:v>3.88</c:v>
                </c:pt>
                <c:pt idx="2684">
                  <c:v>3.8490000000000002</c:v>
                </c:pt>
                <c:pt idx="2685">
                  <c:v>3.8660000000000001</c:v>
                </c:pt>
                <c:pt idx="2686">
                  <c:v>3.859</c:v>
                </c:pt>
                <c:pt idx="2687">
                  <c:v>3.8279999999999998</c:v>
                </c:pt>
                <c:pt idx="2688">
                  <c:v>3.87</c:v>
                </c:pt>
                <c:pt idx="2689">
                  <c:v>3.988</c:v>
                </c:pt>
                <c:pt idx="2690">
                  <c:v>3.952</c:v>
                </c:pt>
                <c:pt idx="2691">
                  <c:v>3.855</c:v>
                </c:pt>
                <c:pt idx="2692">
                  <c:v>3.8919999999999999</c:v>
                </c:pt>
                <c:pt idx="2693">
                  <c:v>3.8839999999999999</c:v>
                </c:pt>
                <c:pt idx="2694">
                  <c:v>3.8439999999999999</c:v>
                </c:pt>
                <c:pt idx="2695">
                  <c:v>3.8220000000000001</c:v>
                </c:pt>
                <c:pt idx="2696">
                  <c:v>3.8609999999999998</c:v>
                </c:pt>
                <c:pt idx="2697">
                  <c:v>3.8340000000000001</c:v>
                </c:pt>
                <c:pt idx="2698">
                  <c:v>3.7640000000000002</c:v>
                </c:pt>
                <c:pt idx="2699">
                  <c:v>3.7989999999999999</c:v>
                </c:pt>
                <c:pt idx="2700">
                  <c:v>3.8010000000000002</c:v>
                </c:pt>
                <c:pt idx="2701">
                  <c:v>3.738</c:v>
                </c:pt>
                <c:pt idx="2702">
                  <c:v>3.774</c:v>
                </c:pt>
                <c:pt idx="2703">
                  <c:v>3.8109999999999999</c:v>
                </c:pt>
                <c:pt idx="2704">
                  <c:v>3.8069999999999999</c:v>
                </c:pt>
                <c:pt idx="2705">
                  <c:v>3.69</c:v>
                </c:pt>
                <c:pt idx="2706">
                  <c:v>3.7650000000000001</c:v>
                </c:pt>
                <c:pt idx="2707">
                  <c:v>3.726</c:v>
                </c:pt>
                <c:pt idx="2708">
                  <c:v>3.6550000000000002</c:v>
                </c:pt>
                <c:pt idx="2709">
                  <c:v>3.6840000000000002</c:v>
                </c:pt>
                <c:pt idx="2710">
                  <c:v>3.5920000000000001</c:v>
                </c:pt>
                <c:pt idx="2711">
                  <c:v>3.5409999999999999</c:v>
                </c:pt>
                <c:pt idx="2712">
                  <c:v>3.3959999999999999</c:v>
                </c:pt>
                <c:pt idx="2713">
                  <c:v>3.427</c:v>
                </c:pt>
                <c:pt idx="2714">
                  <c:v>3.5430000000000001</c:v>
                </c:pt>
                <c:pt idx="2715">
                  <c:v>3.5249999999999999</c:v>
                </c:pt>
                <c:pt idx="2716">
                  <c:v>3.573</c:v>
                </c:pt>
                <c:pt idx="2717">
                  <c:v>3.5310000000000001</c:v>
                </c:pt>
                <c:pt idx="2718">
                  <c:v>3.4550000000000001</c:v>
                </c:pt>
                <c:pt idx="2719">
                  <c:v>3.4889999999999999</c:v>
                </c:pt>
                <c:pt idx="2720">
                  <c:v>3.3479999999999999</c:v>
                </c:pt>
                <c:pt idx="2721">
                  <c:v>3.37</c:v>
                </c:pt>
                <c:pt idx="2722">
                  <c:v>3.214</c:v>
                </c:pt>
                <c:pt idx="2723">
                  <c:v>3.24</c:v>
                </c:pt>
                <c:pt idx="2724">
                  <c:v>3.1960000000000002</c:v>
                </c:pt>
                <c:pt idx="2725">
                  <c:v>3.16</c:v>
                </c:pt>
                <c:pt idx="2726">
                  <c:v>3.19</c:v>
                </c:pt>
                <c:pt idx="2727">
                  <c:v>3.3620000000000001</c:v>
                </c:pt>
                <c:pt idx="2728">
                  <c:v>3.294</c:v>
                </c:pt>
                <c:pt idx="2729">
                  <c:v>3.2610000000000001</c:v>
                </c:pt>
                <c:pt idx="2730">
                  <c:v>3.3420000000000001</c:v>
                </c:pt>
                <c:pt idx="2731">
                  <c:v>3.3660000000000001</c:v>
                </c:pt>
                <c:pt idx="2732">
                  <c:v>3.2040000000000002</c:v>
                </c:pt>
                <c:pt idx="2733">
                  <c:v>3.1440000000000001</c:v>
                </c:pt>
                <c:pt idx="2734">
                  <c:v>3.1880000000000002</c:v>
                </c:pt>
                <c:pt idx="2735">
                  <c:v>3.1749999999999998</c:v>
                </c:pt>
                <c:pt idx="2736">
                  <c:v>3.3210000000000002</c:v>
                </c:pt>
                <c:pt idx="2737">
                  <c:v>3.2359999999999998</c:v>
                </c:pt>
                <c:pt idx="2738">
                  <c:v>3.2549999999999999</c:v>
                </c:pt>
                <c:pt idx="2739">
                  <c:v>3.3039999999999998</c:v>
                </c:pt>
                <c:pt idx="2740">
                  <c:v>3.262</c:v>
                </c:pt>
                <c:pt idx="2741">
                  <c:v>3.19</c:v>
                </c:pt>
                <c:pt idx="2742">
                  <c:v>3.2210000000000001</c:v>
                </c:pt>
                <c:pt idx="2743">
                  <c:v>3.2429999999999999</c:v>
                </c:pt>
                <c:pt idx="2744">
                  <c:v>3.1680000000000001</c:v>
                </c:pt>
                <c:pt idx="2745">
                  <c:v>3.121</c:v>
                </c:pt>
                <c:pt idx="2746">
                  <c:v>3.1390000000000002</c:v>
                </c:pt>
                <c:pt idx="2747">
                  <c:v>3.11</c:v>
                </c:pt>
                <c:pt idx="2748">
                  <c:v>3.0230000000000001</c:v>
                </c:pt>
                <c:pt idx="2749">
                  <c:v>2.9510000000000001</c:v>
                </c:pt>
                <c:pt idx="2750">
                  <c:v>2.9329999999999998</c:v>
                </c:pt>
                <c:pt idx="2751">
                  <c:v>2.9489999999999998</c:v>
                </c:pt>
                <c:pt idx="2752">
                  <c:v>2.9790000000000001</c:v>
                </c:pt>
                <c:pt idx="2753">
                  <c:v>2.9319999999999999</c:v>
                </c:pt>
                <c:pt idx="2754">
                  <c:v>2.9820000000000002</c:v>
                </c:pt>
                <c:pt idx="2755">
                  <c:v>3.032</c:v>
                </c:pt>
                <c:pt idx="2756">
                  <c:v>3.0539999999999998</c:v>
                </c:pt>
                <c:pt idx="2757">
                  <c:v>3.0649999999999999</c:v>
                </c:pt>
                <c:pt idx="2758">
                  <c:v>3.1230000000000002</c:v>
                </c:pt>
                <c:pt idx="2759">
                  <c:v>3.044</c:v>
                </c:pt>
                <c:pt idx="2760">
                  <c:v>2.996</c:v>
                </c:pt>
                <c:pt idx="2761">
                  <c:v>2.923</c:v>
                </c:pt>
                <c:pt idx="2762">
                  <c:v>2.9550000000000001</c:v>
                </c:pt>
                <c:pt idx="2763">
                  <c:v>2.95</c:v>
                </c:pt>
                <c:pt idx="2764">
                  <c:v>2.88</c:v>
                </c:pt>
                <c:pt idx="2765">
                  <c:v>2.9370000000000003</c:v>
                </c:pt>
                <c:pt idx="2766">
                  <c:v>2.996</c:v>
                </c:pt>
                <c:pt idx="2767">
                  <c:v>2.9939999999999998</c:v>
                </c:pt>
                <c:pt idx="2768">
                  <c:v>3.05</c:v>
                </c:pt>
                <c:pt idx="2769">
                  <c:v>2.9870000000000001</c:v>
                </c:pt>
                <c:pt idx="2770">
                  <c:v>2.9809999999999999</c:v>
                </c:pt>
                <c:pt idx="2771">
                  <c:v>2.907</c:v>
                </c:pt>
                <c:pt idx="2772">
                  <c:v>2.9630000000000001</c:v>
                </c:pt>
                <c:pt idx="2773">
                  <c:v>2.91</c:v>
                </c:pt>
                <c:pt idx="2774">
                  <c:v>2.952</c:v>
                </c:pt>
                <c:pt idx="2775">
                  <c:v>2.903</c:v>
                </c:pt>
                <c:pt idx="2776">
                  <c:v>2.8180000000000001</c:v>
                </c:pt>
                <c:pt idx="2777">
                  <c:v>2.831</c:v>
                </c:pt>
                <c:pt idx="2778">
                  <c:v>2.7610000000000001</c:v>
                </c:pt>
                <c:pt idx="2779">
                  <c:v>2.6829999999999998</c:v>
                </c:pt>
                <c:pt idx="2780">
                  <c:v>2.7469999999999999</c:v>
                </c:pt>
                <c:pt idx="2781">
                  <c:v>2.673</c:v>
                </c:pt>
                <c:pt idx="2782">
                  <c:v>2.5640000000000001</c:v>
                </c:pt>
                <c:pt idx="2783">
                  <c:v>2.6339999999999999</c:v>
                </c:pt>
                <c:pt idx="2784">
                  <c:v>2.6339999999999999</c:v>
                </c:pt>
                <c:pt idx="2785">
                  <c:v>2.577</c:v>
                </c:pt>
                <c:pt idx="2786">
                  <c:v>2.6120000000000001</c:v>
                </c:pt>
                <c:pt idx="2787">
                  <c:v>2.6</c:v>
                </c:pt>
                <c:pt idx="2788">
                  <c:v>2.4900000000000002</c:v>
                </c:pt>
                <c:pt idx="2789">
                  <c:v>2.536</c:v>
                </c:pt>
                <c:pt idx="2790">
                  <c:v>2.4769999999999999</c:v>
                </c:pt>
                <c:pt idx="2791">
                  <c:v>2.6459999999999999</c:v>
                </c:pt>
                <c:pt idx="2792">
                  <c:v>2.5300000000000002</c:v>
                </c:pt>
                <c:pt idx="2793">
                  <c:v>2.4699999999999998</c:v>
                </c:pt>
                <c:pt idx="2794">
                  <c:v>2.5750000000000002</c:v>
                </c:pt>
                <c:pt idx="2795">
                  <c:v>2.625</c:v>
                </c:pt>
                <c:pt idx="2796">
                  <c:v>2.6989999999999998</c:v>
                </c:pt>
                <c:pt idx="2797">
                  <c:v>2.5960000000000001</c:v>
                </c:pt>
                <c:pt idx="2798">
                  <c:v>2.657</c:v>
                </c:pt>
                <c:pt idx="2799">
                  <c:v>2.7610000000000001</c:v>
                </c:pt>
                <c:pt idx="2800">
                  <c:v>2.794</c:v>
                </c:pt>
                <c:pt idx="2801">
                  <c:v>2.75</c:v>
                </c:pt>
                <c:pt idx="2802">
                  <c:v>2.681</c:v>
                </c:pt>
                <c:pt idx="2803">
                  <c:v>2.7229999999999999</c:v>
                </c:pt>
                <c:pt idx="2804">
                  <c:v>2.7629999999999999</c:v>
                </c:pt>
                <c:pt idx="2805">
                  <c:v>2.7389999999999999</c:v>
                </c:pt>
                <c:pt idx="2806">
                  <c:v>2.7039999999999997</c:v>
                </c:pt>
                <c:pt idx="2807">
                  <c:v>2.5739999999999998</c:v>
                </c:pt>
                <c:pt idx="2808">
                  <c:v>2.56</c:v>
                </c:pt>
                <c:pt idx="2809">
                  <c:v>2.5529999999999999</c:v>
                </c:pt>
                <c:pt idx="2810">
                  <c:v>2.6070000000000002</c:v>
                </c:pt>
                <c:pt idx="2811">
                  <c:v>2.5259999999999998</c:v>
                </c:pt>
                <c:pt idx="2812">
                  <c:v>2.4670000000000001</c:v>
                </c:pt>
                <c:pt idx="2813">
                  <c:v>2.5049999999999999</c:v>
                </c:pt>
                <c:pt idx="2814">
                  <c:v>2.512</c:v>
                </c:pt>
                <c:pt idx="2815">
                  <c:v>2.512</c:v>
                </c:pt>
                <c:pt idx="2816">
                  <c:v>2.4779999999999998</c:v>
                </c:pt>
                <c:pt idx="2817">
                  <c:v>2.4740000000000002</c:v>
                </c:pt>
                <c:pt idx="2818">
                  <c:v>2.399</c:v>
                </c:pt>
                <c:pt idx="2819">
                  <c:v>2.3849999999999998</c:v>
                </c:pt>
                <c:pt idx="2820">
                  <c:v>2.3940000000000001</c:v>
                </c:pt>
                <c:pt idx="2821">
                  <c:v>2.4329999999999998</c:v>
                </c:pt>
                <c:pt idx="2822">
                  <c:v>2.4239999999999999</c:v>
                </c:pt>
                <c:pt idx="2823">
                  <c:v>2.5089999999999999</c:v>
                </c:pt>
                <c:pt idx="2824">
                  <c:v>2.5609999999999999</c:v>
                </c:pt>
                <c:pt idx="2825">
                  <c:v>2.5089999999999999</c:v>
                </c:pt>
                <c:pt idx="2826">
                  <c:v>2.4769999999999999</c:v>
                </c:pt>
                <c:pt idx="2827">
                  <c:v>2.4809999999999999</c:v>
                </c:pt>
                <c:pt idx="2828">
                  <c:v>2.5470000000000002</c:v>
                </c:pt>
                <c:pt idx="2829">
                  <c:v>2.556</c:v>
                </c:pt>
                <c:pt idx="2830">
                  <c:v>2.5629999999999997</c:v>
                </c:pt>
                <c:pt idx="2831">
                  <c:v>2.641</c:v>
                </c:pt>
                <c:pt idx="2832">
                  <c:v>2.722</c:v>
                </c:pt>
                <c:pt idx="2833">
                  <c:v>2.6589999999999998</c:v>
                </c:pt>
                <c:pt idx="2834">
                  <c:v>2.601</c:v>
                </c:pt>
                <c:pt idx="2835">
                  <c:v>2.625</c:v>
                </c:pt>
                <c:pt idx="2836">
                  <c:v>2.5880000000000001</c:v>
                </c:pt>
                <c:pt idx="2837">
                  <c:v>2.5720000000000001</c:v>
                </c:pt>
                <c:pt idx="2838">
                  <c:v>2.4910000000000001</c:v>
                </c:pt>
                <c:pt idx="2839">
                  <c:v>2.532</c:v>
                </c:pt>
                <c:pt idx="2840">
                  <c:v>2.552</c:v>
                </c:pt>
                <c:pt idx="2841">
                  <c:v>2.6579999999999999</c:v>
                </c:pt>
                <c:pt idx="2842">
                  <c:v>2.6339999999999999</c:v>
                </c:pt>
                <c:pt idx="2843">
                  <c:v>2.7890000000000001</c:v>
                </c:pt>
                <c:pt idx="2844">
                  <c:v>2.9609999999999999</c:v>
                </c:pt>
                <c:pt idx="2845">
                  <c:v>2.8420000000000001</c:v>
                </c:pt>
                <c:pt idx="2846">
                  <c:v>2.8780000000000001</c:v>
                </c:pt>
                <c:pt idx="2847">
                  <c:v>2.8970000000000002</c:v>
                </c:pt>
                <c:pt idx="2848">
                  <c:v>2.8730000000000002</c:v>
                </c:pt>
                <c:pt idx="2849">
                  <c:v>2.8040000000000003</c:v>
                </c:pt>
                <c:pt idx="2850">
                  <c:v>2.7749999999999999</c:v>
                </c:pt>
                <c:pt idx="2851">
                  <c:v>2.9140000000000001</c:v>
                </c:pt>
                <c:pt idx="2852">
                  <c:v>2.8679999999999999</c:v>
                </c:pt>
                <c:pt idx="2853">
                  <c:v>2.8220000000000001</c:v>
                </c:pt>
                <c:pt idx="2854">
                  <c:v>2.7989999999999999</c:v>
                </c:pt>
                <c:pt idx="2855">
                  <c:v>2.9660000000000002</c:v>
                </c:pt>
                <c:pt idx="2856">
                  <c:v>2.99</c:v>
                </c:pt>
                <c:pt idx="2857">
                  <c:v>3.0070000000000001</c:v>
                </c:pt>
                <c:pt idx="2858">
                  <c:v>2.9220000000000002</c:v>
                </c:pt>
                <c:pt idx="2859">
                  <c:v>3.1280000000000001</c:v>
                </c:pt>
                <c:pt idx="2860">
                  <c:v>3.274</c:v>
                </c:pt>
                <c:pt idx="2861">
                  <c:v>3.206</c:v>
                </c:pt>
                <c:pt idx="2862">
                  <c:v>3.3210000000000002</c:v>
                </c:pt>
                <c:pt idx="2863">
                  <c:v>3.2770000000000001</c:v>
                </c:pt>
                <c:pt idx="2864">
                  <c:v>3.4750000000000001</c:v>
                </c:pt>
                <c:pt idx="2865">
                  <c:v>3.5339999999999998</c:v>
                </c:pt>
                <c:pt idx="2866">
                  <c:v>3.4239999999999999</c:v>
                </c:pt>
                <c:pt idx="2867">
                  <c:v>3.33</c:v>
                </c:pt>
                <c:pt idx="2868">
                  <c:v>3.3380000000000001</c:v>
                </c:pt>
                <c:pt idx="2869">
                  <c:v>3.3050000000000002</c:v>
                </c:pt>
                <c:pt idx="2870">
                  <c:v>3.3479999999999999</c:v>
                </c:pt>
                <c:pt idx="2871">
                  <c:v>3.391</c:v>
                </c:pt>
                <c:pt idx="2872">
                  <c:v>3.331</c:v>
                </c:pt>
                <c:pt idx="2873">
                  <c:v>3.4809999999999999</c:v>
                </c:pt>
                <c:pt idx="2874">
                  <c:v>3.351</c:v>
                </c:pt>
                <c:pt idx="2875">
                  <c:v>3.367</c:v>
                </c:pt>
                <c:pt idx="2876">
                  <c:v>3.2949999999999999</c:v>
                </c:pt>
                <c:pt idx="2877">
                  <c:v>3.3340000000000001</c:v>
                </c:pt>
                <c:pt idx="2878">
                  <c:v>3.331</c:v>
                </c:pt>
                <c:pt idx="2879">
                  <c:v>3.4670000000000001</c:v>
                </c:pt>
                <c:pt idx="2880">
                  <c:v>3.395</c:v>
                </c:pt>
                <c:pt idx="2881">
                  <c:v>3.3260000000000001</c:v>
                </c:pt>
                <c:pt idx="2882">
                  <c:v>3.2850000000000001</c:v>
                </c:pt>
                <c:pt idx="2883">
                  <c:v>3.3410000000000002</c:v>
                </c:pt>
                <c:pt idx="2884">
                  <c:v>3.367</c:v>
                </c:pt>
                <c:pt idx="2885">
                  <c:v>3.2989999999999999</c:v>
                </c:pt>
                <c:pt idx="2886">
                  <c:v>3.3250000000000002</c:v>
                </c:pt>
                <c:pt idx="2887">
                  <c:v>3.3679999999999999</c:v>
                </c:pt>
                <c:pt idx="2888">
                  <c:v>3.3410000000000002</c:v>
                </c:pt>
                <c:pt idx="2889">
                  <c:v>3.4510000000000001</c:v>
                </c:pt>
                <c:pt idx="2890">
                  <c:v>3.4060000000000001</c:v>
                </c:pt>
                <c:pt idx="2891">
                  <c:v>3.4060000000000001</c:v>
                </c:pt>
                <c:pt idx="2892">
                  <c:v>3.33</c:v>
                </c:pt>
                <c:pt idx="2893">
                  <c:v>3.4169999999999998</c:v>
                </c:pt>
                <c:pt idx="2894">
                  <c:v>3.3890000000000002</c:v>
                </c:pt>
                <c:pt idx="2895">
                  <c:v>3.323</c:v>
                </c:pt>
                <c:pt idx="2896">
                  <c:v>3.3719999999999999</c:v>
                </c:pt>
                <c:pt idx="2897">
                  <c:v>3.4409999999999998</c:v>
                </c:pt>
                <c:pt idx="2898">
                  <c:v>3.4790000000000001</c:v>
                </c:pt>
                <c:pt idx="2899">
                  <c:v>3.5510000000000002</c:v>
                </c:pt>
                <c:pt idx="2900">
                  <c:v>3.6379999999999999</c:v>
                </c:pt>
                <c:pt idx="2901">
                  <c:v>3.6320000000000001</c:v>
                </c:pt>
                <c:pt idx="2902">
                  <c:v>3.7389999999999999</c:v>
                </c:pt>
                <c:pt idx="2903">
                  <c:v>3.6480000000000001</c:v>
                </c:pt>
                <c:pt idx="2904">
                  <c:v>3.698</c:v>
                </c:pt>
                <c:pt idx="2905">
                  <c:v>3.6310000000000002</c:v>
                </c:pt>
                <c:pt idx="2906">
                  <c:v>3.621</c:v>
                </c:pt>
                <c:pt idx="2907">
                  <c:v>3.6059999999999999</c:v>
                </c:pt>
                <c:pt idx="2908">
                  <c:v>3.621</c:v>
                </c:pt>
                <c:pt idx="2909">
                  <c:v>3.5739999999999998</c:v>
                </c:pt>
                <c:pt idx="2910">
                  <c:v>3.5819999999999999</c:v>
                </c:pt>
                <c:pt idx="2911">
                  <c:v>3.4550000000000001</c:v>
                </c:pt>
                <c:pt idx="2912">
                  <c:v>3.4870000000000001</c:v>
                </c:pt>
                <c:pt idx="2913">
                  <c:v>3.45</c:v>
                </c:pt>
                <c:pt idx="2914">
                  <c:v>3.4140000000000001</c:v>
                </c:pt>
                <c:pt idx="2915">
                  <c:v>3.4289999999999998</c:v>
                </c:pt>
                <c:pt idx="2916">
                  <c:v>3.3940000000000001</c:v>
                </c:pt>
                <c:pt idx="2917">
                  <c:v>3.472</c:v>
                </c:pt>
                <c:pt idx="2918">
                  <c:v>3.5569999999999999</c:v>
                </c:pt>
                <c:pt idx="2919">
                  <c:v>3.492</c:v>
                </c:pt>
                <c:pt idx="2920">
                  <c:v>3.5140000000000002</c:v>
                </c:pt>
                <c:pt idx="2921">
                  <c:v>3.55</c:v>
                </c:pt>
                <c:pt idx="2922">
                  <c:v>3.4689999999999999</c:v>
                </c:pt>
                <c:pt idx="2923">
                  <c:v>3.36</c:v>
                </c:pt>
                <c:pt idx="2924">
                  <c:v>3.4039999999999999</c:v>
                </c:pt>
                <c:pt idx="2925">
                  <c:v>3.3580000000000001</c:v>
                </c:pt>
                <c:pt idx="2926">
                  <c:v>3.3050000000000002</c:v>
                </c:pt>
                <c:pt idx="2927">
                  <c:v>3.1720000000000002</c:v>
                </c:pt>
                <c:pt idx="2928">
                  <c:v>3.2570000000000001</c:v>
                </c:pt>
                <c:pt idx="2929">
                  <c:v>3.27</c:v>
                </c:pt>
                <c:pt idx="2930">
                  <c:v>3.33</c:v>
                </c:pt>
                <c:pt idx="2931">
                  <c:v>3.3279999999999998</c:v>
                </c:pt>
                <c:pt idx="2932">
                  <c:v>3.3519999999999999</c:v>
                </c:pt>
                <c:pt idx="2933">
                  <c:v>3.4060000000000001</c:v>
                </c:pt>
                <c:pt idx="2934">
                  <c:v>3.4409999999999998</c:v>
                </c:pt>
                <c:pt idx="2935">
                  <c:v>3.4329999999999998</c:v>
                </c:pt>
                <c:pt idx="2936">
                  <c:v>3.4889999999999999</c:v>
                </c:pt>
                <c:pt idx="2937">
                  <c:v>3.4369999999999998</c:v>
                </c:pt>
                <c:pt idx="2938">
                  <c:v>3.472</c:v>
                </c:pt>
                <c:pt idx="2939">
                  <c:v>3.444</c:v>
                </c:pt>
                <c:pt idx="2940">
                  <c:v>3.42</c:v>
                </c:pt>
                <c:pt idx="2941">
                  <c:v>3.4809999999999999</c:v>
                </c:pt>
                <c:pt idx="2942">
                  <c:v>3.5470000000000002</c:v>
                </c:pt>
                <c:pt idx="2943">
                  <c:v>3.5470000000000002</c:v>
                </c:pt>
                <c:pt idx="2944">
                  <c:v>3.5789999999999997</c:v>
                </c:pt>
                <c:pt idx="2945">
                  <c:v>3.5869999999999997</c:v>
                </c:pt>
                <c:pt idx="2946">
                  <c:v>3.492</c:v>
                </c:pt>
                <c:pt idx="2947">
                  <c:v>3.46</c:v>
                </c:pt>
                <c:pt idx="2948">
                  <c:v>3.5</c:v>
                </c:pt>
                <c:pt idx="2949">
                  <c:v>3.41</c:v>
                </c:pt>
                <c:pt idx="2950">
                  <c:v>3.3759999999999999</c:v>
                </c:pt>
                <c:pt idx="2951">
                  <c:v>3.3650000000000002</c:v>
                </c:pt>
                <c:pt idx="2952">
                  <c:v>3.41</c:v>
                </c:pt>
                <c:pt idx="2953">
                  <c:v>3.3980000000000001</c:v>
                </c:pt>
                <c:pt idx="2954">
                  <c:v>3.3650000000000002</c:v>
                </c:pt>
                <c:pt idx="2955">
                  <c:v>3.3090000000000002</c:v>
                </c:pt>
                <c:pt idx="2956">
                  <c:v>3.3570000000000002</c:v>
                </c:pt>
                <c:pt idx="2957">
                  <c:v>3.3119999999999998</c:v>
                </c:pt>
                <c:pt idx="2958">
                  <c:v>3.2879999999999998</c:v>
                </c:pt>
                <c:pt idx="2959">
                  <c:v>3.2810000000000001</c:v>
                </c:pt>
                <c:pt idx="2960">
                  <c:v>3.2490000000000001</c:v>
                </c:pt>
                <c:pt idx="2961">
                  <c:v>3.218</c:v>
                </c:pt>
                <c:pt idx="2962">
                  <c:v>3.1520000000000001</c:v>
                </c:pt>
                <c:pt idx="2963">
                  <c:v>3.1480000000000001</c:v>
                </c:pt>
                <c:pt idx="2964">
                  <c:v>3.1619999999999999</c:v>
                </c:pt>
                <c:pt idx="2965">
                  <c:v>3.214</c:v>
                </c:pt>
                <c:pt idx="2966">
                  <c:v>3.16</c:v>
                </c:pt>
                <c:pt idx="2967">
                  <c:v>3.2229999999999999</c:v>
                </c:pt>
                <c:pt idx="2968">
                  <c:v>3.1709999999999998</c:v>
                </c:pt>
                <c:pt idx="2969">
                  <c:v>3.1480000000000001</c:v>
                </c:pt>
                <c:pt idx="2970">
                  <c:v>3.117</c:v>
                </c:pt>
                <c:pt idx="2971">
                  <c:v>3.181</c:v>
                </c:pt>
                <c:pt idx="2972">
                  <c:v>3.1720000000000002</c:v>
                </c:pt>
                <c:pt idx="2973">
                  <c:v>3.1459999999999999</c:v>
                </c:pt>
                <c:pt idx="2974">
                  <c:v>3.13</c:v>
                </c:pt>
                <c:pt idx="2975">
                  <c:v>3.1150000000000002</c:v>
                </c:pt>
                <c:pt idx="2976">
                  <c:v>3.1310000000000002</c:v>
                </c:pt>
                <c:pt idx="2977">
                  <c:v>3.0579999999999998</c:v>
                </c:pt>
                <c:pt idx="2978">
                  <c:v>3.0739999999999998</c:v>
                </c:pt>
                <c:pt idx="2979">
                  <c:v>3.0619999999999998</c:v>
                </c:pt>
                <c:pt idx="2980">
                  <c:v>2.9420000000000002</c:v>
                </c:pt>
                <c:pt idx="2981">
                  <c:v>3.0310000000000001</c:v>
                </c:pt>
                <c:pt idx="2982">
                  <c:v>2.9870000000000001</c:v>
                </c:pt>
                <c:pt idx="2983">
                  <c:v>2.996</c:v>
                </c:pt>
                <c:pt idx="2984">
                  <c:v>2.996</c:v>
                </c:pt>
                <c:pt idx="2985">
                  <c:v>2.94</c:v>
                </c:pt>
                <c:pt idx="2986">
                  <c:v>2.9980000000000002</c:v>
                </c:pt>
                <c:pt idx="2987">
                  <c:v>2.9699999999999998</c:v>
                </c:pt>
                <c:pt idx="2988">
                  <c:v>2.9849999999999999</c:v>
                </c:pt>
                <c:pt idx="2989">
                  <c:v>3.0979999999999999</c:v>
                </c:pt>
                <c:pt idx="2990">
                  <c:v>2.9699999999999998</c:v>
                </c:pt>
                <c:pt idx="2991">
                  <c:v>2.9279999999999999</c:v>
                </c:pt>
                <c:pt idx="2992">
                  <c:v>2.9449999999999998</c:v>
                </c:pt>
                <c:pt idx="2993">
                  <c:v>2.9590000000000001</c:v>
                </c:pt>
                <c:pt idx="2994">
                  <c:v>2.984</c:v>
                </c:pt>
                <c:pt idx="2995">
                  <c:v>2.9830000000000001</c:v>
                </c:pt>
                <c:pt idx="2996">
                  <c:v>2.9130000000000003</c:v>
                </c:pt>
                <c:pt idx="2997">
                  <c:v>2.8639999999999999</c:v>
                </c:pt>
                <c:pt idx="2998">
                  <c:v>2.931</c:v>
                </c:pt>
                <c:pt idx="2999">
                  <c:v>3.032</c:v>
                </c:pt>
                <c:pt idx="3000">
                  <c:v>3.113</c:v>
                </c:pt>
                <c:pt idx="3001">
                  <c:v>3.161</c:v>
                </c:pt>
                <c:pt idx="3002">
                  <c:v>3.1829999999999998</c:v>
                </c:pt>
                <c:pt idx="3003">
                  <c:v>3.1219999999999999</c:v>
                </c:pt>
                <c:pt idx="3004">
                  <c:v>3.109</c:v>
                </c:pt>
                <c:pt idx="3005">
                  <c:v>3.1390000000000002</c:v>
                </c:pt>
                <c:pt idx="3006">
                  <c:v>3.028</c:v>
                </c:pt>
                <c:pt idx="3007">
                  <c:v>2.92</c:v>
                </c:pt>
                <c:pt idx="3008">
                  <c:v>2.8780000000000001</c:v>
                </c:pt>
                <c:pt idx="3009">
                  <c:v>2.883</c:v>
                </c:pt>
                <c:pt idx="3010">
                  <c:v>2.9539999999999997</c:v>
                </c:pt>
                <c:pt idx="3011">
                  <c:v>2.907</c:v>
                </c:pt>
                <c:pt idx="3012">
                  <c:v>2.9290000000000003</c:v>
                </c:pt>
                <c:pt idx="3013">
                  <c:v>2.8810000000000002</c:v>
                </c:pt>
                <c:pt idx="3014">
                  <c:v>2.9279999999999999</c:v>
                </c:pt>
                <c:pt idx="3015">
                  <c:v>3.0150000000000001</c:v>
                </c:pt>
                <c:pt idx="3016">
                  <c:v>2.9630000000000001</c:v>
                </c:pt>
                <c:pt idx="3017">
                  <c:v>3.0019999999999998</c:v>
                </c:pt>
                <c:pt idx="3018">
                  <c:v>2.9539999999999997</c:v>
                </c:pt>
                <c:pt idx="3019">
                  <c:v>2.9809999999999999</c:v>
                </c:pt>
                <c:pt idx="3020">
                  <c:v>2.9459999999999997</c:v>
                </c:pt>
                <c:pt idx="3021">
                  <c:v>2.7970000000000002</c:v>
                </c:pt>
                <c:pt idx="3022">
                  <c:v>2.7450000000000001</c:v>
                </c:pt>
                <c:pt idx="3023">
                  <c:v>2.6120000000000001</c:v>
                </c:pt>
                <c:pt idx="3024">
                  <c:v>2.621</c:v>
                </c:pt>
                <c:pt idx="3025">
                  <c:v>2.4039999999999999</c:v>
                </c:pt>
                <c:pt idx="3026">
                  <c:v>2.56</c:v>
                </c:pt>
                <c:pt idx="3027">
                  <c:v>2.319</c:v>
                </c:pt>
                <c:pt idx="3028">
                  <c:v>2.25</c:v>
                </c:pt>
                <c:pt idx="3029">
                  <c:v>2.1070000000000002</c:v>
                </c:pt>
                <c:pt idx="3030">
                  <c:v>2.34</c:v>
                </c:pt>
                <c:pt idx="3031">
                  <c:v>2.2560000000000002</c:v>
                </c:pt>
                <c:pt idx="3032">
                  <c:v>2.306</c:v>
                </c:pt>
                <c:pt idx="3033">
                  <c:v>2.2200000000000002</c:v>
                </c:pt>
                <c:pt idx="3034">
                  <c:v>2.1659999999999999</c:v>
                </c:pt>
                <c:pt idx="3035">
                  <c:v>2.0630000000000002</c:v>
                </c:pt>
                <c:pt idx="3036">
                  <c:v>2.0640000000000001</c:v>
                </c:pt>
                <c:pt idx="3037">
                  <c:v>2.1070000000000002</c:v>
                </c:pt>
                <c:pt idx="3038">
                  <c:v>2.1539999999999999</c:v>
                </c:pt>
                <c:pt idx="3039">
                  <c:v>2.2999999999999998</c:v>
                </c:pt>
                <c:pt idx="3040">
                  <c:v>2.23</c:v>
                </c:pt>
                <c:pt idx="3041">
                  <c:v>2.1909999999999998</c:v>
                </c:pt>
                <c:pt idx="3042">
                  <c:v>2.2570000000000001</c:v>
                </c:pt>
                <c:pt idx="3043">
                  <c:v>2.1779999999999999</c:v>
                </c:pt>
                <c:pt idx="3044">
                  <c:v>2.2240000000000002</c:v>
                </c:pt>
                <c:pt idx="3045">
                  <c:v>2.1310000000000002</c:v>
                </c:pt>
                <c:pt idx="3046">
                  <c:v>1.9889999999999999</c:v>
                </c:pt>
                <c:pt idx="3047">
                  <c:v>1.9849999999999999</c:v>
                </c:pt>
                <c:pt idx="3048">
                  <c:v>2.044</c:v>
                </c:pt>
                <c:pt idx="3049">
                  <c:v>1.98</c:v>
                </c:pt>
                <c:pt idx="3050">
                  <c:v>1.92</c:v>
                </c:pt>
                <c:pt idx="3051">
                  <c:v>1.948</c:v>
                </c:pt>
                <c:pt idx="3052">
                  <c:v>1.992</c:v>
                </c:pt>
                <c:pt idx="3053">
                  <c:v>1.9849999999999999</c:v>
                </c:pt>
                <c:pt idx="3054">
                  <c:v>2.0830000000000002</c:v>
                </c:pt>
                <c:pt idx="3055">
                  <c:v>2.0489999999999999</c:v>
                </c:pt>
                <c:pt idx="3056">
                  <c:v>1.9510000000000001</c:v>
                </c:pt>
                <c:pt idx="3057">
                  <c:v>1.9390000000000001</c:v>
                </c:pt>
                <c:pt idx="3058">
                  <c:v>1.8580000000000001</c:v>
                </c:pt>
                <c:pt idx="3059">
                  <c:v>1.7189999999999999</c:v>
                </c:pt>
                <c:pt idx="3060">
                  <c:v>1.8340000000000001</c:v>
                </c:pt>
                <c:pt idx="3061">
                  <c:v>1.901</c:v>
                </c:pt>
                <c:pt idx="3062">
                  <c:v>1.972</c:v>
                </c:pt>
                <c:pt idx="3063">
                  <c:v>1.9809999999999999</c:v>
                </c:pt>
                <c:pt idx="3064">
                  <c:v>1.9969999999999999</c:v>
                </c:pt>
                <c:pt idx="3065">
                  <c:v>1.9159999999999999</c:v>
                </c:pt>
                <c:pt idx="3066">
                  <c:v>1.7570000000000001</c:v>
                </c:pt>
                <c:pt idx="3067">
                  <c:v>1.8220000000000001</c:v>
                </c:pt>
                <c:pt idx="3068">
                  <c:v>1.889</c:v>
                </c:pt>
                <c:pt idx="3069">
                  <c:v>1.988</c:v>
                </c:pt>
                <c:pt idx="3070">
                  <c:v>2.0779999999999998</c:v>
                </c:pt>
                <c:pt idx="3071">
                  <c:v>2.1509999999999998</c:v>
                </c:pt>
                <c:pt idx="3072">
                  <c:v>2.2109999999999999</c:v>
                </c:pt>
                <c:pt idx="3073">
                  <c:v>2.1840000000000002</c:v>
                </c:pt>
                <c:pt idx="3074">
                  <c:v>2.2490000000000001</c:v>
                </c:pt>
                <c:pt idx="3075">
                  <c:v>2.1560000000000001</c:v>
                </c:pt>
                <c:pt idx="3076">
                  <c:v>2.1779999999999999</c:v>
                </c:pt>
                <c:pt idx="3077">
                  <c:v>2.161</c:v>
                </c:pt>
                <c:pt idx="3078">
                  <c:v>2.19</c:v>
                </c:pt>
                <c:pt idx="3079">
                  <c:v>2.2200000000000002</c:v>
                </c:pt>
                <c:pt idx="3080">
                  <c:v>2.234</c:v>
                </c:pt>
                <c:pt idx="3081">
                  <c:v>2.11</c:v>
                </c:pt>
                <c:pt idx="3082">
                  <c:v>2.2050000000000001</c:v>
                </c:pt>
                <c:pt idx="3083">
                  <c:v>2.3980000000000001</c:v>
                </c:pt>
                <c:pt idx="3084">
                  <c:v>2.3180000000000001</c:v>
                </c:pt>
                <c:pt idx="3085">
                  <c:v>2.1139999999999999</c:v>
                </c:pt>
                <c:pt idx="3086">
                  <c:v>1.99</c:v>
                </c:pt>
                <c:pt idx="3087">
                  <c:v>1.986</c:v>
                </c:pt>
                <c:pt idx="3088">
                  <c:v>2.0739999999999998</c:v>
                </c:pt>
                <c:pt idx="3089">
                  <c:v>2.0339999999999998</c:v>
                </c:pt>
                <c:pt idx="3090">
                  <c:v>2.0379999999999998</c:v>
                </c:pt>
                <c:pt idx="3091">
                  <c:v>2.0779999999999998</c:v>
                </c:pt>
                <c:pt idx="3092">
                  <c:v>1.962</c:v>
                </c:pt>
                <c:pt idx="3093">
                  <c:v>2.0579999999999998</c:v>
                </c:pt>
                <c:pt idx="3094">
                  <c:v>2.0569999999999999</c:v>
                </c:pt>
                <c:pt idx="3095">
                  <c:v>2.0459999999999998</c:v>
                </c:pt>
                <c:pt idx="3096">
                  <c:v>2.0009999999999999</c:v>
                </c:pt>
                <c:pt idx="3097">
                  <c:v>1.9609999999999999</c:v>
                </c:pt>
                <c:pt idx="3098">
                  <c:v>2.0110000000000001</c:v>
                </c:pt>
                <c:pt idx="3099">
                  <c:v>1.956</c:v>
                </c:pt>
                <c:pt idx="3100">
                  <c:v>1.9180000000000001</c:v>
                </c:pt>
                <c:pt idx="3101">
                  <c:v>1.885</c:v>
                </c:pt>
                <c:pt idx="3102">
                  <c:v>1.9649999999999999</c:v>
                </c:pt>
                <c:pt idx="3103">
                  <c:v>1.9750000000000001</c:v>
                </c:pt>
                <c:pt idx="3104">
                  <c:v>1.992</c:v>
                </c:pt>
                <c:pt idx="3105">
                  <c:v>2.069</c:v>
                </c:pt>
                <c:pt idx="3106">
                  <c:v>2.0880000000000001</c:v>
                </c:pt>
                <c:pt idx="3107">
                  <c:v>2.0339999999999998</c:v>
                </c:pt>
                <c:pt idx="3108">
                  <c:v>2.044</c:v>
                </c:pt>
                <c:pt idx="3109">
                  <c:v>2.09</c:v>
                </c:pt>
                <c:pt idx="3110">
                  <c:v>2.0299999999999998</c:v>
                </c:pt>
                <c:pt idx="3111">
                  <c:v>1.9710000000000001</c:v>
                </c:pt>
                <c:pt idx="3112">
                  <c:v>2.0619999999999998</c:v>
                </c:pt>
                <c:pt idx="3113">
                  <c:v>2.0139999999999998</c:v>
                </c:pt>
                <c:pt idx="3114">
                  <c:v>1.966</c:v>
                </c:pt>
                <c:pt idx="3115">
                  <c:v>1.9039999999999999</c:v>
                </c:pt>
                <c:pt idx="3116">
                  <c:v>1.909</c:v>
                </c:pt>
                <c:pt idx="3117">
                  <c:v>1.8479999999999999</c:v>
                </c:pt>
                <c:pt idx="3118">
                  <c:v>1.81</c:v>
                </c:pt>
                <c:pt idx="3119">
                  <c:v>1.9239999999999999</c:v>
                </c:pt>
                <c:pt idx="3120">
                  <c:v>1.968</c:v>
                </c:pt>
                <c:pt idx="3121">
                  <c:v>1.948</c:v>
                </c:pt>
                <c:pt idx="3122">
                  <c:v>2.0249999999999999</c:v>
                </c:pt>
                <c:pt idx="3123">
                  <c:v>2.0059999999999998</c:v>
                </c:pt>
                <c:pt idx="3124">
                  <c:v>1.9180000000000001</c:v>
                </c:pt>
                <c:pt idx="3125">
                  <c:v>1.9</c:v>
                </c:pt>
                <c:pt idx="3126">
                  <c:v>1.877</c:v>
                </c:pt>
                <c:pt idx="3127">
                  <c:v>1.948</c:v>
                </c:pt>
                <c:pt idx="3128">
                  <c:v>1.978</c:v>
                </c:pt>
                <c:pt idx="3129">
                  <c:v>1.996</c:v>
                </c:pt>
                <c:pt idx="3130">
                  <c:v>1.9590000000000001</c:v>
                </c:pt>
                <c:pt idx="3131">
                  <c:v>1.9590000000000001</c:v>
                </c:pt>
                <c:pt idx="3132">
                  <c:v>1.9689999999999999</c:v>
                </c:pt>
                <c:pt idx="3133">
                  <c:v>1.905</c:v>
                </c:pt>
                <c:pt idx="3134">
                  <c:v>1.9239999999999999</c:v>
                </c:pt>
                <c:pt idx="3135">
                  <c:v>1.8639999999999999</c:v>
                </c:pt>
                <c:pt idx="3136">
                  <c:v>1.857</c:v>
                </c:pt>
                <c:pt idx="3137">
                  <c:v>1.899</c:v>
                </c:pt>
                <c:pt idx="3138">
                  <c:v>1.978</c:v>
                </c:pt>
                <c:pt idx="3139">
                  <c:v>2.0249999999999999</c:v>
                </c:pt>
                <c:pt idx="3140">
                  <c:v>2.052</c:v>
                </c:pt>
                <c:pt idx="3141">
                  <c:v>2.0609999999999999</c:v>
                </c:pt>
                <c:pt idx="3142">
                  <c:v>1.9950000000000001</c:v>
                </c:pt>
                <c:pt idx="3143">
                  <c:v>1.9319999999999999</c:v>
                </c:pt>
                <c:pt idx="3144">
                  <c:v>1.8919999999999999</c:v>
                </c:pt>
                <c:pt idx="3145">
                  <c:v>1.845</c:v>
                </c:pt>
                <c:pt idx="3146">
                  <c:v>1.798</c:v>
                </c:pt>
                <c:pt idx="3147">
                  <c:v>1.827</c:v>
                </c:pt>
                <c:pt idx="3148">
                  <c:v>1.8220000000000001</c:v>
                </c:pt>
                <c:pt idx="3149">
                  <c:v>1.923</c:v>
                </c:pt>
                <c:pt idx="3150">
                  <c:v>1.907</c:v>
                </c:pt>
                <c:pt idx="3151">
                  <c:v>1.974</c:v>
                </c:pt>
                <c:pt idx="3152">
                  <c:v>1.9830000000000001</c:v>
                </c:pt>
                <c:pt idx="3153">
                  <c:v>2.0369999999999999</c:v>
                </c:pt>
                <c:pt idx="3154">
                  <c:v>1.9870000000000001</c:v>
                </c:pt>
                <c:pt idx="3155">
                  <c:v>1.9750000000000001</c:v>
                </c:pt>
                <c:pt idx="3156">
                  <c:v>1.9370000000000001</c:v>
                </c:pt>
                <c:pt idx="3157">
                  <c:v>1.9279999999999999</c:v>
                </c:pt>
                <c:pt idx="3158">
                  <c:v>1.984</c:v>
                </c:pt>
                <c:pt idx="3159">
                  <c:v>2.0030000000000001</c:v>
                </c:pt>
                <c:pt idx="3160">
                  <c:v>2.06</c:v>
                </c:pt>
                <c:pt idx="3161">
                  <c:v>2.004</c:v>
                </c:pt>
                <c:pt idx="3162">
                  <c:v>1.9969999999999999</c:v>
                </c:pt>
                <c:pt idx="3163">
                  <c:v>1.9769999999999999</c:v>
                </c:pt>
                <c:pt idx="3164">
                  <c:v>1.9260000000000002</c:v>
                </c:pt>
                <c:pt idx="3165">
                  <c:v>1.944</c:v>
                </c:pt>
                <c:pt idx="3166">
                  <c:v>1.972</c:v>
                </c:pt>
                <c:pt idx="3167">
                  <c:v>2.0270000000000001</c:v>
                </c:pt>
                <c:pt idx="3168">
                  <c:v>1.9750000000000001</c:v>
                </c:pt>
                <c:pt idx="3169">
                  <c:v>2.0110000000000001</c:v>
                </c:pt>
                <c:pt idx="3170">
                  <c:v>1.944</c:v>
                </c:pt>
                <c:pt idx="3171">
                  <c:v>1.976</c:v>
                </c:pt>
                <c:pt idx="3172">
                  <c:v>2.0129999999999999</c:v>
                </c:pt>
                <c:pt idx="3173">
                  <c:v>2.0289999999999999</c:v>
                </c:pt>
                <c:pt idx="3174">
                  <c:v>2.0339999999999998</c:v>
                </c:pt>
                <c:pt idx="3175">
                  <c:v>2.1269999999999998</c:v>
                </c:pt>
                <c:pt idx="3176">
                  <c:v>2.27</c:v>
                </c:pt>
                <c:pt idx="3177">
                  <c:v>2.2800000000000002</c:v>
                </c:pt>
                <c:pt idx="3178">
                  <c:v>2.2949999999999999</c:v>
                </c:pt>
                <c:pt idx="3179">
                  <c:v>2.3780000000000001</c:v>
                </c:pt>
                <c:pt idx="3180">
                  <c:v>2.36</c:v>
                </c:pt>
                <c:pt idx="3181">
                  <c:v>2.2970000000000002</c:v>
                </c:pt>
                <c:pt idx="3182">
                  <c:v>2.2789999999999999</c:v>
                </c:pt>
                <c:pt idx="3183">
                  <c:v>2.2330000000000001</c:v>
                </c:pt>
                <c:pt idx="3184">
                  <c:v>2.2490000000000001</c:v>
                </c:pt>
                <c:pt idx="3185">
                  <c:v>2.1840000000000002</c:v>
                </c:pt>
                <c:pt idx="3186">
                  <c:v>2.2010000000000001</c:v>
                </c:pt>
                <c:pt idx="3187">
                  <c:v>2.16</c:v>
                </c:pt>
                <c:pt idx="3188">
                  <c:v>2.2109999999999999</c:v>
                </c:pt>
                <c:pt idx="3189">
                  <c:v>2.1829999999999998</c:v>
                </c:pt>
                <c:pt idx="3190">
                  <c:v>2.3010000000000002</c:v>
                </c:pt>
                <c:pt idx="3191">
                  <c:v>2.2240000000000002</c:v>
                </c:pt>
                <c:pt idx="3192">
                  <c:v>2.181</c:v>
                </c:pt>
                <c:pt idx="3193">
                  <c:v>2.048</c:v>
                </c:pt>
                <c:pt idx="3194">
                  <c:v>1.9830000000000001</c:v>
                </c:pt>
                <c:pt idx="3195">
                  <c:v>2.036</c:v>
                </c:pt>
                <c:pt idx="3196">
                  <c:v>2.052</c:v>
                </c:pt>
                <c:pt idx="3197">
                  <c:v>1.9830000000000001</c:v>
                </c:pt>
                <c:pt idx="3198">
                  <c:v>1.9809999999999999</c:v>
                </c:pt>
                <c:pt idx="3199">
                  <c:v>1.9990000000000001</c:v>
                </c:pt>
                <c:pt idx="3200">
                  <c:v>1.976</c:v>
                </c:pt>
                <c:pt idx="3201">
                  <c:v>1.9670000000000001</c:v>
                </c:pt>
                <c:pt idx="3202">
                  <c:v>1.964</c:v>
                </c:pt>
                <c:pt idx="3203">
                  <c:v>1.9359999999999999</c:v>
                </c:pt>
                <c:pt idx="3204">
                  <c:v>1.974</c:v>
                </c:pt>
                <c:pt idx="3205">
                  <c:v>1.9849999999999999</c:v>
                </c:pt>
                <c:pt idx="3206">
                  <c:v>1.9390000000000001</c:v>
                </c:pt>
                <c:pt idx="3207">
                  <c:v>1.9359999999999999</c:v>
                </c:pt>
                <c:pt idx="3208">
                  <c:v>1.915</c:v>
                </c:pt>
                <c:pt idx="3209">
                  <c:v>1.944</c:v>
                </c:pt>
                <c:pt idx="3210">
                  <c:v>1.929</c:v>
                </c:pt>
                <c:pt idx="3211">
                  <c:v>1.9319999999999999</c:v>
                </c:pt>
                <c:pt idx="3212">
                  <c:v>1.879</c:v>
                </c:pt>
                <c:pt idx="3213">
                  <c:v>1.8719999999999999</c:v>
                </c:pt>
                <c:pt idx="3214">
                  <c:v>1.841</c:v>
                </c:pt>
                <c:pt idx="3215">
                  <c:v>1.8239999999999998</c:v>
                </c:pt>
                <c:pt idx="3216">
                  <c:v>1.8679999999999999</c:v>
                </c:pt>
                <c:pt idx="3217">
                  <c:v>1.8380000000000001</c:v>
                </c:pt>
                <c:pt idx="3218">
                  <c:v>1.7650000000000001</c:v>
                </c:pt>
                <c:pt idx="3219">
                  <c:v>1.7690000000000001</c:v>
                </c:pt>
                <c:pt idx="3220">
                  <c:v>1.7610000000000001</c:v>
                </c:pt>
                <c:pt idx="3221">
                  <c:v>1.698</c:v>
                </c:pt>
                <c:pt idx="3222">
                  <c:v>1.7229999999999999</c:v>
                </c:pt>
                <c:pt idx="3223">
                  <c:v>1.742</c:v>
                </c:pt>
                <c:pt idx="3224">
                  <c:v>1.77</c:v>
                </c:pt>
                <c:pt idx="3225">
                  <c:v>1.7349999999999999</c:v>
                </c:pt>
                <c:pt idx="3226">
                  <c:v>1.778</c:v>
                </c:pt>
                <c:pt idx="3227">
                  <c:v>1.7389999999999999</c:v>
                </c:pt>
                <c:pt idx="3228">
                  <c:v>1.746</c:v>
                </c:pt>
                <c:pt idx="3229">
                  <c:v>1.623</c:v>
                </c:pt>
                <c:pt idx="3230">
                  <c:v>1.5590000000000002</c:v>
                </c:pt>
                <c:pt idx="3231">
                  <c:v>1.4530000000000001</c:v>
                </c:pt>
                <c:pt idx="3232">
                  <c:v>1.5249999999999999</c:v>
                </c:pt>
                <c:pt idx="3233">
                  <c:v>1.575</c:v>
                </c:pt>
                <c:pt idx="3234">
                  <c:v>1.6600000000000001</c:v>
                </c:pt>
                <c:pt idx="3235">
                  <c:v>1.6400000000000001</c:v>
                </c:pt>
                <c:pt idx="3236">
                  <c:v>1.6360000000000001</c:v>
                </c:pt>
                <c:pt idx="3237">
                  <c:v>1.587</c:v>
                </c:pt>
                <c:pt idx="3238">
                  <c:v>1.665</c:v>
                </c:pt>
                <c:pt idx="3239">
                  <c:v>1.5939999999999999</c:v>
                </c:pt>
                <c:pt idx="3240">
                  <c:v>1.643</c:v>
                </c:pt>
                <c:pt idx="3241">
                  <c:v>1.5779999999999998</c:v>
                </c:pt>
                <c:pt idx="3242">
                  <c:v>1.575</c:v>
                </c:pt>
                <c:pt idx="3243">
                  <c:v>1.621</c:v>
                </c:pt>
                <c:pt idx="3244">
                  <c:v>1.6579999999999999</c:v>
                </c:pt>
                <c:pt idx="3245">
                  <c:v>1.617</c:v>
                </c:pt>
                <c:pt idx="3246">
                  <c:v>1.675</c:v>
                </c:pt>
                <c:pt idx="3247">
                  <c:v>1.603</c:v>
                </c:pt>
                <c:pt idx="3248">
                  <c:v>1.627</c:v>
                </c:pt>
                <c:pt idx="3249">
                  <c:v>1.619</c:v>
                </c:pt>
                <c:pt idx="3250">
                  <c:v>1.5779999999999998</c:v>
                </c:pt>
                <c:pt idx="3251">
                  <c:v>1.6459999999999999</c:v>
                </c:pt>
                <c:pt idx="3252">
                  <c:v>1.589</c:v>
                </c:pt>
                <c:pt idx="3253">
                  <c:v>1.63</c:v>
                </c:pt>
                <c:pt idx="3254">
                  <c:v>1.5979999999999999</c:v>
                </c:pt>
                <c:pt idx="3255">
                  <c:v>1.55</c:v>
                </c:pt>
                <c:pt idx="3256">
                  <c:v>1.5129999999999999</c:v>
                </c:pt>
                <c:pt idx="3257">
                  <c:v>1.502</c:v>
                </c:pt>
                <c:pt idx="3258">
                  <c:v>1.518</c:v>
                </c:pt>
                <c:pt idx="3259">
                  <c:v>1.4750000000000001</c:v>
                </c:pt>
                <c:pt idx="3260">
                  <c:v>1.488</c:v>
                </c:pt>
                <c:pt idx="3261">
                  <c:v>1.4729999999999999</c:v>
                </c:pt>
                <c:pt idx="3262">
                  <c:v>1.5089999999999999</c:v>
                </c:pt>
                <c:pt idx="3263">
                  <c:v>1.4950000000000001</c:v>
                </c:pt>
                <c:pt idx="3264">
                  <c:v>1.5089999999999999</c:v>
                </c:pt>
                <c:pt idx="3265">
                  <c:v>1.458</c:v>
                </c:pt>
                <c:pt idx="3266">
                  <c:v>1.427</c:v>
                </c:pt>
                <c:pt idx="3267">
                  <c:v>1.3879999999999999</c:v>
                </c:pt>
                <c:pt idx="3268">
                  <c:v>1.3980000000000001</c:v>
                </c:pt>
                <c:pt idx="3269">
                  <c:v>1.4390000000000001</c:v>
                </c:pt>
                <c:pt idx="3270">
                  <c:v>1.5470000000000002</c:v>
                </c:pt>
                <c:pt idx="3271">
                  <c:v>1.5030000000000001</c:v>
                </c:pt>
                <c:pt idx="3272">
                  <c:v>1.4689999999999999</c:v>
                </c:pt>
                <c:pt idx="3273">
                  <c:v>1.5249999999999999</c:v>
                </c:pt>
                <c:pt idx="3274">
                  <c:v>1.4790000000000001</c:v>
                </c:pt>
                <c:pt idx="3275">
                  <c:v>1.5640000000000001</c:v>
                </c:pt>
                <c:pt idx="3276">
                  <c:v>1.5669999999999999</c:v>
                </c:pt>
                <c:pt idx="3277">
                  <c:v>1.629</c:v>
                </c:pt>
                <c:pt idx="3278">
                  <c:v>1.65</c:v>
                </c:pt>
                <c:pt idx="3279">
                  <c:v>1.6890000000000001</c:v>
                </c:pt>
                <c:pt idx="3280">
                  <c:v>1.6579999999999999</c:v>
                </c:pt>
                <c:pt idx="3281">
                  <c:v>1.665</c:v>
                </c:pt>
                <c:pt idx="3282">
                  <c:v>1.7389999999999999</c:v>
                </c:pt>
                <c:pt idx="3283">
                  <c:v>1.8159999999999998</c:v>
                </c:pt>
                <c:pt idx="3284">
                  <c:v>1.835</c:v>
                </c:pt>
                <c:pt idx="3285">
                  <c:v>1.8109999999999999</c:v>
                </c:pt>
                <c:pt idx="3286">
                  <c:v>1.806</c:v>
                </c:pt>
                <c:pt idx="3287">
                  <c:v>1.7989999999999999</c:v>
                </c:pt>
                <c:pt idx="3288">
                  <c:v>1.6919999999999999</c:v>
                </c:pt>
                <c:pt idx="3289">
                  <c:v>1.679</c:v>
                </c:pt>
                <c:pt idx="3290">
                  <c:v>1.6870000000000001</c:v>
                </c:pt>
                <c:pt idx="3291">
                  <c:v>1.651</c:v>
                </c:pt>
                <c:pt idx="3292">
                  <c:v>1.6339999999999999</c:v>
                </c:pt>
                <c:pt idx="3293">
                  <c:v>1.651</c:v>
                </c:pt>
                <c:pt idx="3294">
                  <c:v>1.6240000000000001</c:v>
                </c:pt>
                <c:pt idx="3295">
                  <c:v>1.5489999999999999</c:v>
                </c:pt>
                <c:pt idx="3296">
                  <c:v>1.573</c:v>
                </c:pt>
                <c:pt idx="3297">
                  <c:v>1.597</c:v>
                </c:pt>
                <c:pt idx="3298">
                  <c:v>1.679</c:v>
                </c:pt>
                <c:pt idx="3299">
                  <c:v>1.669</c:v>
                </c:pt>
                <c:pt idx="3300">
                  <c:v>1.655</c:v>
                </c:pt>
                <c:pt idx="3301">
                  <c:v>1.7010000000000001</c:v>
                </c:pt>
                <c:pt idx="3302">
                  <c:v>1.758</c:v>
                </c:pt>
                <c:pt idx="3303">
                  <c:v>1.724</c:v>
                </c:pt>
                <c:pt idx="3304">
                  <c:v>1.867</c:v>
                </c:pt>
                <c:pt idx="3305">
                  <c:v>1.8420000000000001</c:v>
                </c:pt>
                <c:pt idx="3306">
                  <c:v>1.8090000000000002</c:v>
                </c:pt>
                <c:pt idx="3307">
                  <c:v>1.7730000000000001</c:v>
                </c:pt>
                <c:pt idx="3308">
                  <c:v>1.7650000000000001</c:v>
                </c:pt>
                <c:pt idx="3309">
                  <c:v>1.754</c:v>
                </c:pt>
                <c:pt idx="3310">
                  <c:v>1.71</c:v>
                </c:pt>
                <c:pt idx="3311">
                  <c:v>1.667</c:v>
                </c:pt>
                <c:pt idx="3312">
                  <c:v>1.6099999999999999</c:v>
                </c:pt>
                <c:pt idx="3313">
                  <c:v>1.655</c:v>
                </c:pt>
                <c:pt idx="3314">
                  <c:v>1.6339999999999999</c:v>
                </c:pt>
                <c:pt idx="3315">
                  <c:v>1.6259999999999999</c:v>
                </c:pt>
                <c:pt idx="3316">
                  <c:v>1.621</c:v>
                </c:pt>
                <c:pt idx="3317">
                  <c:v>1.615</c:v>
                </c:pt>
                <c:pt idx="3318">
                  <c:v>1.6739999999999999</c:v>
                </c:pt>
                <c:pt idx="3319">
                  <c:v>1.744</c:v>
                </c:pt>
                <c:pt idx="3320">
                  <c:v>1.714</c:v>
                </c:pt>
                <c:pt idx="3321">
                  <c:v>1.675</c:v>
                </c:pt>
                <c:pt idx="3322">
                  <c:v>1.671</c:v>
                </c:pt>
                <c:pt idx="3323">
                  <c:v>1.657</c:v>
                </c:pt>
                <c:pt idx="3324">
                  <c:v>1.6640000000000001</c:v>
                </c:pt>
                <c:pt idx="3325">
                  <c:v>1.7189999999999999</c:v>
                </c:pt>
                <c:pt idx="3326">
                  <c:v>1.819</c:v>
                </c:pt>
                <c:pt idx="3327">
                  <c:v>1.835</c:v>
                </c:pt>
                <c:pt idx="3328">
                  <c:v>1.764</c:v>
                </c:pt>
                <c:pt idx="3329">
                  <c:v>1.8140000000000001</c:v>
                </c:pt>
                <c:pt idx="3330">
                  <c:v>1.758</c:v>
                </c:pt>
                <c:pt idx="3331">
                  <c:v>1.79</c:v>
                </c:pt>
                <c:pt idx="3332">
                  <c:v>1.8239999999999998</c:v>
                </c:pt>
                <c:pt idx="3333">
                  <c:v>1.746</c:v>
                </c:pt>
                <c:pt idx="3334">
                  <c:v>1.7189999999999999</c:v>
                </c:pt>
                <c:pt idx="3335">
                  <c:v>1.6909999999999998</c:v>
                </c:pt>
                <c:pt idx="3336">
                  <c:v>1.7250000000000001</c:v>
                </c:pt>
                <c:pt idx="3337">
                  <c:v>1.716</c:v>
                </c:pt>
                <c:pt idx="3338">
                  <c:v>1.6850000000000001</c:v>
                </c:pt>
                <c:pt idx="3339">
                  <c:v>1.752</c:v>
                </c:pt>
                <c:pt idx="3340">
                  <c:v>1.6480000000000001</c:v>
                </c:pt>
                <c:pt idx="3341">
                  <c:v>1.6160000000000001</c:v>
                </c:pt>
                <c:pt idx="3342">
                  <c:v>1.607</c:v>
                </c:pt>
                <c:pt idx="3343">
                  <c:v>1.595</c:v>
                </c:pt>
                <c:pt idx="3344">
                  <c:v>1.5920000000000001</c:v>
                </c:pt>
                <c:pt idx="3345">
                  <c:v>1.5939999999999999</c:v>
                </c:pt>
                <c:pt idx="3346">
                  <c:v>1.581</c:v>
                </c:pt>
                <c:pt idx="3347">
                  <c:v>1.6139999999999999</c:v>
                </c:pt>
                <c:pt idx="3348">
                  <c:v>1.667</c:v>
                </c:pt>
                <c:pt idx="3349">
                  <c:v>1.6800000000000002</c:v>
                </c:pt>
                <c:pt idx="3350">
                  <c:v>1.6909999999999998</c:v>
                </c:pt>
                <c:pt idx="3351">
                  <c:v>1.663</c:v>
                </c:pt>
                <c:pt idx="3352">
                  <c:v>1.6379999999999999</c:v>
                </c:pt>
                <c:pt idx="3353">
                  <c:v>1.629</c:v>
                </c:pt>
                <c:pt idx="3354">
                  <c:v>1.6160000000000001</c:v>
                </c:pt>
                <c:pt idx="3355">
                  <c:v>1.6160000000000001</c:v>
                </c:pt>
                <c:pt idx="3356">
                  <c:v>1.6219999999999999</c:v>
                </c:pt>
                <c:pt idx="3357">
                  <c:v>1.6040000000000001</c:v>
                </c:pt>
                <c:pt idx="3358">
                  <c:v>1.5880000000000001</c:v>
                </c:pt>
                <c:pt idx="3359">
                  <c:v>1.587</c:v>
                </c:pt>
                <c:pt idx="3360">
                  <c:v>1.6219999999999999</c:v>
                </c:pt>
                <c:pt idx="3361">
                  <c:v>1.617</c:v>
                </c:pt>
                <c:pt idx="3362">
                  <c:v>1.655</c:v>
                </c:pt>
                <c:pt idx="3363">
                  <c:v>1.6989999999999998</c:v>
                </c:pt>
                <c:pt idx="3364">
                  <c:v>1.7309999999999999</c:v>
                </c:pt>
                <c:pt idx="3365">
                  <c:v>1.702</c:v>
                </c:pt>
                <c:pt idx="3366">
                  <c:v>1.7730000000000001</c:v>
                </c:pt>
                <c:pt idx="3367">
                  <c:v>1.8180000000000001</c:v>
                </c:pt>
                <c:pt idx="3368">
                  <c:v>1.802</c:v>
                </c:pt>
                <c:pt idx="3369">
                  <c:v>1.7970000000000002</c:v>
                </c:pt>
                <c:pt idx="3370">
                  <c:v>1.764</c:v>
                </c:pt>
                <c:pt idx="3371">
                  <c:v>1.7749999999999999</c:v>
                </c:pt>
                <c:pt idx="3372">
                  <c:v>1.7749999999999999</c:v>
                </c:pt>
                <c:pt idx="3373">
                  <c:v>1.752</c:v>
                </c:pt>
                <c:pt idx="3374">
                  <c:v>1.7370000000000001</c:v>
                </c:pt>
                <c:pt idx="3375">
                  <c:v>1.702</c:v>
                </c:pt>
                <c:pt idx="3376">
                  <c:v>1.758</c:v>
                </c:pt>
                <c:pt idx="3377">
                  <c:v>1.8380000000000001</c:v>
                </c:pt>
                <c:pt idx="3378">
                  <c:v>1.913</c:v>
                </c:pt>
                <c:pt idx="3379">
                  <c:v>1.9</c:v>
                </c:pt>
                <c:pt idx="3380">
                  <c:v>1.8980000000000001</c:v>
                </c:pt>
                <c:pt idx="3381">
                  <c:v>1.869</c:v>
                </c:pt>
                <c:pt idx="3382">
                  <c:v>1.8580000000000001</c:v>
                </c:pt>
                <c:pt idx="3383">
                  <c:v>1.897</c:v>
                </c:pt>
                <c:pt idx="3384">
                  <c:v>1.869</c:v>
                </c:pt>
                <c:pt idx="3385">
                  <c:v>1.8460000000000001</c:v>
                </c:pt>
                <c:pt idx="3386">
                  <c:v>1.837</c:v>
                </c:pt>
                <c:pt idx="3387">
                  <c:v>1.819</c:v>
                </c:pt>
                <c:pt idx="3388">
                  <c:v>1.88</c:v>
                </c:pt>
                <c:pt idx="3389">
                  <c:v>1.843</c:v>
                </c:pt>
                <c:pt idx="3390">
                  <c:v>1.843</c:v>
                </c:pt>
                <c:pt idx="3391">
                  <c:v>1.825</c:v>
                </c:pt>
                <c:pt idx="3392">
                  <c:v>1.851</c:v>
                </c:pt>
                <c:pt idx="3393">
                  <c:v>1.95</c:v>
                </c:pt>
                <c:pt idx="3394">
                  <c:v>1.962</c:v>
                </c:pt>
                <c:pt idx="3395">
                  <c:v>2</c:v>
                </c:pt>
                <c:pt idx="3396">
                  <c:v>1.9929999999999999</c:v>
                </c:pt>
                <c:pt idx="3397">
                  <c:v>1.986</c:v>
                </c:pt>
                <c:pt idx="3398">
                  <c:v>2.016</c:v>
                </c:pt>
                <c:pt idx="3399">
                  <c:v>1.956</c:v>
                </c:pt>
                <c:pt idx="3400">
                  <c:v>1.9990000000000001</c:v>
                </c:pt>
                <c:pt idx="3401">
                  <c:v>1.9609999999999999</c:v>
                </c:pt>
                <c:pt idx="3402">
                  <c:v>1.958</c:v>
                </c:pt>
                <c:pt idx="3403">
                  <c:v>1.9510000000000001</c:v>
                </c:pt>
                <c:pt idx="3404">
                  <c:v>1.964</c:v>
                </c:pt>
                <c:pt idx="3405">
                  <c:v>1.978</c:v>
                </c:pt>
                <c:pt idx="3406">
                  <c:v>2.0289999999999999</c:v>
                </c:pt>
                <c:pt idx="3407">
                  <c:v>1.998</c:v>
                </c:pt>
                <c:pt idx="3408">
                  <c:v>2.0030000000000001</c:v>
                </c:pt>
                <c:pt idx="3409">
                  <c:v>2.0289999999999999</c:v>
                </c:pt>
                <c:pt idx="3410">
                  <c:v>2.0099999999999998</c:v>
                </c:pt>
                <c:pt idx="3411">
                  <c:v>1.9769999999999999</c:v>
                </c:pt>
                <c:pt idx="3412">
                  <c:v>1.9630000000000001</c:v>
                </c:pt>
                <c:pt idx="3413">
                  <c:v>1.865</c:v>
                </c:pt>
                <c:pt idx="3414">
                  <c:v>1.8820000000000001</c:v>
                </c:pt>
                <c:pt idx="3415">
                  <c:v>1.9020000000000001</c:v>
                </c:pt>
                <c:pt idx="3416">
                  <c:v>1.8759999999999999</c:v>
                </c:pt>
                <c:pt idx="3417">
                  <c:v>1.8420000000000001</c:v>
                </c:pt>
                <c:pt idx="3418">
                  <c:v>1.8759999999999999</c:v>
                </c:pt>
                <c:pt idx="3419">
                  <c:v>1.899</c:v>
                </c:pt>
                <c:pt idx="3420">
                  <c:v>1.9379999999999999</c:v>
                </c:pt>
                <c:pt idx="3421">
                  <c:v>1.9969999999999999</c:v>
                </c:pt>
                <c:pt idx="3422">
                  <c:v>2.044</c:v>
                </c:pt>
                <c:pt idx="3423">
                  <c:v>2.0579999999999998</c:v>
                </c:pt>
                <c:pt idx="3424">
                  <c:v>2.0169999999999999</c:v>
                </c:pt>
                <c:pt idx="3425">
                  <c:v>2.0219999999999998</c:v>
                </c:pt>
                <c:pt idx="3426">
                  <c:v>2.0299999999999998</c:v>
                </c:pt>
                <c:pt idx="3427">
                  <c:v>1.99</c:v>
                </c:pt>
                <c:pt idx="3428">
                  <c:v>1.956</c:v>
                </c:pt>
                <c:pt idx="3429">
                  <c:v>1.903</c:v>
                </c:pt>
                <c:pt idx="3430">
                  <c:v>1.9590000000000001</c:v>
                </c:pt>
                <c:pt idx="3431">
                  <c:v>1.9119999999999999</c:v>
                </c:pt>
                <c:pt idx="3432">
                  <c:v>1.9260000000000002</c:v>
                </c:pt>
                <c:pt idx="3433">
                  <c:v>1.921</c:v>
                </c:pt>
                <c:pt idx="3434">
                  <c:v>1.9100000000000001</c:v>
                </c:pt>
                <c:pt idx="3435">
                  <c:v>1.8460000000000001</c:v>
                </c:pt>
                <c:pt idx="3436">
                  <c:v>1.85</c:v>
                </c:pt>
                <c:pt idx="3437">
                  <c:v>1.85</c:v>
                </c:pt>
                <c:pt idx="3438">
                  <c:v>1.8319999999999999</c:v>
                </c:pt>
                <c:pt idx="3439">
                  <c:v>1.8599999999999999</c:v>
                </c:pt>
                <c:pt idx="3440">
                  <c:v>1.8120000000000001</c:v>
                </c:pt>
                <c:pt idx="3441">
                  <c:v>1.7629999999999999</c:v>
                </c:pt>
                <c:pt idx="3442">
                  <c:v>1.714</c:v>
                </c:pt>
                <c:pt idx="3443">
                  <c:v>1.7469999999999999</c:v>
                </c:pt>
                <c:pt idx="3444">
                  <c:v>1.7509999999999999</c:v>
                </c:pt>
                <c:pt idx="3445">
                  <c:v>1.804</c:v>
                </c:pt>
                <c:pt idx="3446">
                  <c:v>1.79</c:v>
                </c:pt>
                <c:pt idx="3447">
                  <c:v>1.722</c:v>
                </c:pt>
                <c:pt idx="3448">
                  <c:v>1.681</c:v>
                </c:pt>
                <c:pt idx="3449">
                  <c:v>1.7229999999999999</c:v>
                </c:pt>
                <c:pt idx="3450">
                  <c:v>1.696</c:v>
                </c:pt>
                <c:pt idx="3451">
                  <c:v>1.6859999999999999</c:v>
                </c:pt>
                <c:pt idx="3452">
                  <c:v>1.706</c:v>
                </c:pt>
                <c:pt idx="3453">
                  <c:v>1.694</c:v>
                </c:pt>
                <c:pt idx="3454">
                  <c:v>1.7069999999999999</c:v>
                </c:pt>
                <c:pt idx="3455">
                  <c:v>1.706</c:v>
                </c:pt>
                <c:pt idx="3456">
                  <c:v>1.7090000000000001</c:v>
                </c:pt>
                <c:pt idx="3457">
                  <c:v>1.6640000000000001</c:v>
                </c:pt>
                <c:pt idx="3458">
                  <c:v>1.671</c:v>
                </c:pt>
                <c:pt idx="3459">
                  <c:v>1.673</c:v>
                </c:pt>
                <c:pt idx="3460">
                  <c:v>1.63</c:v>
                </c:pt>
                <c:pt idx="3461">
                  <c:v>1.6259999999999999</c:v>
                </c:pt>
                <c:pt idx="3462">
                  <c:v>1.7389999999999999</c:v>
                </c:pt>
                <c:pt idx="3463">
                  <c:v>1.76</c:v>
                </c:pt>
                <c:pt idx="3464">
                  <c:v>1.7789999999999999</c:v>
                </c:pt>
                <c:pt idx="3465">
                  <c:v>1.7669999999999999</c:v>
                </c:pt>
                <c:pt idx="3466">
                  <c:v>1.8120000000000001</c:v>
                </c:pt>
                <c:pt idx="3467">
                  <c:v>1.8980000000000001</c:v>
                </c:pt>
                <c:pt idx="3468">
                  <c:v>1.921</c:v>
                </c:pt>
                <c:pt idx="3469">
                  <c:v>1.9750000000000001</c:v>
                </c:pt>
                <c:pt idx="3470">
                  <c:v>1.9359999999999999</c:v>
                </c:pt>
                <c:pt idx="3471">
                  <c:v>1.8820000000000001</c:v>
                </c:pt>
                <c:pt idx="3472">
                  <c:v>1.9510000000000001</c:v>
                </c:pt>
                <c:pt idx="3473">
                  <c:v>1.966</c:v>
                </c:pt>
                <c:pt idx="3474">
                  <c:v>1.927</c:v>
                </c:pt>
                <c:pt idx="3475">
                  <c:v>2.04</c:v>
                </c:pt>
                <c:pt idx="3476">
                  <c:v>2.0169999999999999</c:v>
                </c:pt>
                <c:pt idx="3477">
                  <c:v>2.0089999999999999</c:v>
                </c:pt>
                <c:pt idx="3478">
                  <c:v>2.1659999999999999</c:v>
                </c:pt>
                <c:pt idx="3479">
                  <c:v>2.1160000000000001</c:v>
                </c:pt>
                <c:pt idx="3480">
                  <c:v>2.1120000000000001</c:v>
                </c:pt>
                <c:pt idx="3481">
                  <c:v>2.129</c:v>
                </c:pt>
                <c:pt idx="3482">
                  <c:v>2.12</c:v>
                </c:pt>
                <c:pt idx="3483">
                  <c:v>2.1469999999999998</c:v>
                </c:pt>
                <c:pt idx="3484">
                  <c:v>2.09</c:v>
                </c:pt>
                <c:pt idx="3485">
                  <c:v>2.0779999999999998</c:v>
                </c:pt>
                <c:pt idx="3486">
                  <c:v>2.173</c:v>
                </c:pt>
                <c:pt idx="3487">
                  <c:v>2.2109999999999999</c:v>
                </c:pt>
                <c:pt idx="3488">
                  <c:v>2.1859999999999999</c:v>
                </c:pt>
                <c:pt idx="3489">
                  <c:v>2.2290000000000001</c:v>
                </c:pt>
                <c:pt idx="3490">
                  <c:v>2.15</c:v>
                </c:pt>
                <c:pt idx="3491">
                  <c:v>2.13</c:v>
                </c:pt>
                <c:pt idx="3492">
                  <c:v>2.1829999999999998</c:v>
                </c:pt>
                <c:pt idx="3493">
                  <c:v>2.1859999999999999</c:v>
                </c:pt>
                <c:pt idx="3494">
                  <c:v>2.3540000000000001</c:v>
                </c:pt>
                <c:pt idx="3495">
                  <c:v>2.415</c:v>
                </c:pt>
                <c:pt idx="3496">
                  <c:v>2.532</c:v>
                </c:pt>
                <c:pt idx="3497">
                  <c:v>2.5380000000000003</c:v>
                </c:pt>
                <c:pt idx="3498">
                  <c:v>2.609</c:v>
                </c:pt>
                <c:pt idx="3499">
                  <c:v>2.536</c:v>
                </c:pt>
                <c:pt idx="3500">
                  <c:v>2.4729999999999999</c:v>
                </c:pt>
                <c:pt idx="3501">
                  <c:v>2.4870000000000001</c:v>
                </c:pt>
                <c:pt idx="3502">
                  <c:v>2.4769999999999999</c:v>
                </c:pt>
                <c:pt idx="3503">
                  <c:v>2.4699999999999998</c:v>
                </c:pt>
                <c:pt idx="3504">
                  <c:v>2.504</c:v>
                </c:pt>
                <c:pt idx="3505">
                  <c:v>2.74</c:v>
                </c:pt>
                <c:pt idx="3506">
                  <c:v>2.637</c:v>
                </c:pt>
                <c:pt idx="3507">
                  <c:v>2.6349999999999998</c:v>
                </c:pt>
                <c:pt idx="3508">
                  <c:v>2.625</c:v>
                </c:pt>
                <c:pt idx="3509">
                  <c:v>2.573</c:v>
                </c:pt>
                <c:pt idx="3510">
                  <c:v>2.5830000000000002</c:v>
                </c:pt>
                <c:pt idx="3511">
                  <c:v>2.5380000000000003</c:v>
                </c:pt>
                <c:pt idx="3512">
                  <c:v>2.5329999999999999</c:v>
                </c:pt>
                <c:pt idx="3513">
                  <c:v>2.4900000000000002</c:v>
                </c:pt>
                <c:pt idx="3514">
                  <c:v>2.5289999999999999</c:v>
                </c:pt>
                <c:pt idx="3515">
                  <c:v>2.4849999999999999</c:v>
                </c:pt>
                <c:pt idx="3516">
                  <c:v>2.4809999999999999</c:v>
                </c:pt>
                <c:pt idx="3517">
                  <c:v>2.5060000000000002</c:v>
                </c:pt>
                <c:pt idx="3518">
                  <c:v>2.589</c:v>
                </c:pt>
                <c:pt idx="3519">
                  <c:v>2.5720000000000001</c:v>
                </c:pt>
                <c:pt idx="3520">
                  <c:v>2.5629999999999997</c:v>
                </c:pt>
                <c:pt idx="3521">
                  <c:v>2.6029999999999998</c:v>
                </c:pt>
                <c:pt idx="3522">
                  <c:v>2.6109999999999998</c:v>
                </c:pt>
                <c:pt idx="3523">
                  <c:v>2.577</c:v>
                </c:pt>
                <c:pt idx="3524">
                  <c:v>2.7069999999999999</c:v>
                </c:pt>
                <c:pt idx="3525">
                  <c:v>2.597</c:v>
                </c:pt>
                <c:pt idx="3526">
                  <c:v>2.6339999999999999</c:v>
                </c:pt>
                <c:pt idx="3527">
                  <c:v>2.6429999999999998</c:v>
                </c:pt>
                <c:pt idx="3528">
                  <c:v>2.6</c:v>
                </c:pt>
                <c:pt idx="3529">
                  <c:v>2.59</c:v>
                </c:pt>
                <c:pt idx="3530">
                  <c:v>2.5789999999999997</c:v>
                </c:pt>
                <c:pt idx="3531">
                  <c:v>2.621</c:v>
                </c:pt>
                <c:pt idx="3532">
                  <c:v>2.7199999999999998</c:v>
                </c:pt>
                <c:pt idx="3533">
                  <c:v>2.714</c:v>
                </c:pt>
                <c:pt idx="3534">
                  <c:v>2.7669999999999999</c:v>
                </c:pt>
                <c:pt idx="3535">
                  <c:v>2.8260000000000001</c:v>
                </c:pt>
                <c:pt idx="3536">
                  <c:v>2.8810000000000002</c:v>
                </c:pt>
                <c:pt idx="3537">
                  <c:v>2.8149999999999999</c:v>
                </c:pt>
                <c:pt idx="3538">
                  <c:v>2.8940000000000001</c:v>
                </c:pt>
                <c:pt idx="3539">
                  <c:v>2.8849999999999998</c:v>
                </c:pt>
                <c:pt idx="3540">
                  <c:v>2.8159999999999998</c:v>
                </c:pt>
                <c:pt idx="3541">
                  <c:v>2.786</c:v>
                </c:pt>
                <c:pt idx="3542">
                  <c:v>2.71</c:v>
                </c:pt>
                <c:pt idx="3543">
                  <c:v>2.766</c:v>
                </c:pt>
                <c:pt idx="3544">
                  <c:v>2.7629999999999999</c:v>
                </c:pt>
                <c:pt idx="3545">
                  <c:v>2.7850000000000001</c:v>
                </c:pt>
                <c:pt idx="3546">
                  <c:v>2.859</c:v>
                </c:pt>
                <c:pt idx="3547">
                  <c:v>2.8980000000000001</c:v>
                </c:pt>
                <c:pt idx="3548">
                  <c:v>2.9950000000000001</c:v>
                </c:pt>
                <c:pt idx="3549">
                  <c:v>2.9350000000000001</c:v>
                </c:pt>
                <c:pt idx="3550">
                  <c:v>2.9130000000000003</c:v>
                </c:pt>
                <c:pt idx="3551">
                  <c:v>2.9649999999999999</c:v>
                </c:pt>
                <c:pt idx="3552">
                  <c:v>2.9130000000000003</c:v>
                </c:pt>
                <c:pt idx="3553">
                  <c:v>2.91</c:v>
                </c:pt>
                <c:pt idx="3554">
                  <c:v>2.8860000000000001</c:v>
                </c:pt>
                <c:pt idx="3555">
                  <c:v>2.8650000000000002</c:v>
                </c:pt>
                <c:pt idx="3556">
                  <c:v>2.8479999999999999</c:v>
                </c:pt>
                <c:pt idx="3557">
                  <c:v>2.6890000000000001</c:v>
                </c:pt>
                <c:pt idx="3558">
                  <c:v>2.7530000000000001</c:v>
                </c:pt>
                <c:pt idx="3559">
                  <c:v>2.7349999999999999</c:v>
                </c:pt>
                <c:pt idx="3560">
                  <c:v>2.7010000000000001</c:v>
                </c:pt>
                <c:pt idx="3561">
                  <c:v>2.6560000000000001</c:v>
                </c:pt>
                <c:pt idx="3562">
                  <c:v>2.629</c:v>
                </c:pt>
                <c:pt idx="3563">
                  <c:v>2.6509999999999998</c:v>
                </c:pt>
                <c:pt idx="3564">
                  <c:v>2.625</c:v>
                </c:pt>
                <c:pt idx="3565">
                  <c:v>2.6109999999999998</c:v>
                </c:pt>
                <c:pt idx="3566">
                  <c:v>2.6509999999999998</c:v>
                </c:pt>
                <c:pt idx="3567">
                  <c:v>2.6179999999999999</c:v>
                </c:pt>
                <c:pt idx="3568">
                  <c:v>2.6059999999999999</c:v>
                </c:pt>
                <c:pt idx="3569">
                  <c:v>2.6459999999999999</c:v>
                </c:pt>
                <c:pt idx="3570">
                  <c:v>2.6269999999999998</c:v>
                </c:pt>
                <c:pt idx="3571">
                  <c:v>2.633</c:v>
                </c:pt>
                <c:pt idx="3572">
                  <c:v>2.6640000000000001</c:v>
                </c:pt>
                <c:pt idx="3573">
                  <c:v>2.6819999999999999</c:v>
                </c:pt>
                <c:pt idx="3574">
                  <c:v>2.6879999999999997</c:v>
                </c:pt>
                <c:pt idx="3575">
                  <c:v>2.7290000000000001</c:v>
                </c:pt>
                <c:pt idx="3576">
                  <c:v>2.6640000000000001</c:v>
                </c:pt>
                <c:pt idx="3577">
                  <c:v>2.59</c:v>
                </c:pt>
                <c:pt idx="3578">
                  <c:v>2.5789999999999997</c:v>
                </c:pt>
                <c:pt idx="3579">
                  <c:v>2.6019999999999999</c:v>
                </c:pt>
                <c:pt idx="3580">
                  <c:v>2.5129999999999999</c:v>
                </c:pt>
                <c:pt idx="3581">
                  <c:v>2.5030000000000001</c:v>
                </c:pt>
                <c:pt idx="3582">
                  <c:v>2.5209999999999999</c:v>
                </c:pt>
                <c:pt idx="3583">
                  <c:v>2.5099999999999998</c:v>
                </c:pt>
                <c:pt idx="3584">
                  <c:v>2.524</c:v>
                </c:pt>
                <c:pt idx="3585">
                  <c:v>2.504</c:v>
                </c:pt>
                <c:pt idx="3586">
                  <c:v>2.5390000000000001</c:v>
                </c:pt>
                <c:pt idx="3587">
                  <c:v>2.5550000000000002</c:v>
                </c:pt>
                <c:pt idx="3588">
                  <c:v>2.6230000000000002</c:v>
                </c:pt>
                <c:pt idx="3589">
                  <c:v>2.6040000000000001</c:v>
                </c:pt>
                <c:pt idx="3590">
                  <c:v>2.6710000000000003</c:v>
                </c:pt>
                <c:pt idx="3591">
                  <c:v>2.6429999999999998</c:v>
                </c:pt>
                <c:pt idx="3592">
                  <c:v>2.601</c:v>
                </c:pt>
                <c:pt idx="3593">
                  <c:v>2.7490000000000001</c:v>
                </c:pt>
                <c:pt idx="3594">
                  <c:v>2.7490000000000001</c:v>
                </c:pt>
                <c:pt idx="3595">
                  <c:v>2.774</c:v>
                </c:pt>
                <c:pt idx="3596">
                  <c:v>2.7</c:v>
                </c:pt>
                <c:pt idx="3597">
                  <c:v>2.6909999999999998</c:v>
                </c:pt>
                <c:pt idx="3598">
                  <c:v>2.7039999999999997</c:v>
                </c:pt>
                <c:pt idx="3599">
                  <c:v>2.6669999999999998</c:v>
                </c:pt>
                <c:pt idx="3600">
                  <c:v>2.7080000000000002</c:v>
                </c:pt>
                <c:pt idx="3601">
                  <c:v>2.8</c:v>
                </c:pt>
                <c:pt idx="3602">
                  <c:v>2.7850000000000001</c:v>
                </c:pt>
                <c:pt idx="3603">
                  <c:v>2.7439999999999998</c:v>
                </c:pt>
                <c:pt idx="3604">
                  <c:v>2.7290000000000001</c:v>
                </c:pt>
                <c:pt idx="3605">
                  <c:v>2.7090000000000001</c:v>
                </c:pt>
                <c:pt idx="3606">
                  <c:v>2.738</c:v>
                </c:pt>
                <c:pt idx="3607">
                  <c:v>2.738</c:v>
                </c:pt>
                <c:pt idx="3608">
                  <c:v>2.7450000000000001</c:v>
                </c:pt>
                <c:pt idx="3609">
                  <c:v>2.7960000000000003</c:v>
                </c:pt>
                <c:pt idx="3610">
                  <c:v>2.7829999999999999</c:v>
                </c:pt>
                <c:pt idx="3611">
                  <c:v>2.835</c:v>
                </c:pt>
                <c:pt idx="3612">
                  <c:v>2.8730000000000002</c:v>
                </c:pt>
                <c:pt idx="3613">
                  <c:v>2.8559999999999999</c:v>
                </c:pt>
                <c:pt idx="3614">
                  <c:v>2.84</c:v>
                </c:pt>
                <c:pt idx="3615">
                  <c:v>2.802</c:v>
                </c:pt>
                <c:pt idx="3616">
                  <c:v>2.8540000000000001</c:v>
                </c:pt>
                <c:pt idx="3617">
                  <c:v>2.8780000000000001</c:v>
                </c:pt>
                <c:pt idx="3618">
                  <c:v>2.8660000000000001</c:v>
                </c:pt>
                <c:pt idx="3619">
                  <c:v>2.879</c:v>
                </c:pt>
                <c:pt idx="3620">
                  <c:v>2.8359999999999999</c:v>
                </c:pt>
                <c:pt idx="3621">
                  <c:v>2.8940000000000001</c:v>
                </c:pt>
                <c:pt idx="3622">
                  <c:v>2.93</c:v>
                </c:pt>
                <c:pt idx="3623">
                  <c:v>2.89</c:v>
                </c:pt>
                <c:pt idx="3624">
                  <c:v>2.9279999999999999</c:v>
                </c:pt>
                <c:pt idx="3625">
                  <c:v>2.9790000000000001</c:v>
                </c:pt>
                <c:pt idx="3626">
                  <c:v>2.9790000000000001</c:v>
                </c:pt>
                <c:pt idx="3627">
                  <c:v>2.9910000000000001</c:v>
                </c:pt>
                <c:pt idx="3628">
                  <c:v>3.0009999999999999</c:v>
                </c:pt>
                <c:pt idx="3629">
                  <c:v>2.9710000000000001</c:v>
                </c:pt>
                <c:pt idx="3630">
                  <c:v>3.0289999999999999</c:v>
                </c:pt>
                <c:pt idx="3631">
                  <c:v>3.0289999999999999</c:v>
                </c:pt>
                <c:pt idx="3632">
                  <c:v>2.99</c:v>
                </c:pt>
                <c:pt idx="3633">
                  <c:v>2.996</c:v>
                </c:pt>
                <c:pt idx="3634">
                  <c:v>2.9590000000000001</c:v>
                </c:pt>
                <c:pt idx="3635">
                  <c:v>2.94</c:v>
                </c:pt>
                <c:pt idx="3636">
                  <c:v>2.99</c:v>
                </c:pt>
                <c:pt idx="3637">
                  <c:v>2.9660000000000002</c:v>
                </c:pt>
                <c:pt idx="3638">
                  <c:v>2.859</c:v>
                </c:pt>
                <c:pt idx="3639">
                  <c:v>2.827</c:v>
                </c:pt>
                <c:pt idx="3640">
                  <c:v>2.8719999999999999</c:v>
                </c:pt>
                <c:pt idx="3641">
                  <c:v>2.8919999999999999</c:v>
                </c:pt>
                <c:pt idx="3642">
                  <c:v>2.8420000000000001</c:v>
                </c:pt>
                <c:pt idx="3643">
                  <c:v>2.82</c:v>
                </c:pt>
                <c:pt idx="3644">
                  <c:v>2.82</c:v>
                </c:pt>
                <c:pt idx="3645">
                  <c:v>2.83</c:v>
                </c:pt>
                <c:pt idx="3646">
                  <c:v>2.8660000000000001</c:v>
                </c:pt>
                <c:pt idx="3647">
                  <c:v>2.778</c:v>
                </c:pt>
                <c:pt idx="3648">
                  <c:v>2.7160000000000002</c:v>
                </c:pt>
                <c:pt idx="3649">
                  <c:v>2.7490000000000001</c:v>
                </c:pt>
                <c:pt idx="3650">
                  <c:v>2.75</c:v>
                </c:pt>
                <c:pt idx="3651">
                  <c:v>2.6779999999999999</c:v>
                </c:pt>
                <c:pt idx="3652">
                  <c:v>2.6959999999999997</c:v>
                </c:pt>
                <c:pt idx="3653">
                  <c:v>2.645</c:v>
                </c:pt>
                <c:pt idx="3654">
                  <c:v>2.577</c:v>
                </c:pt>
                <c:pt idx="3655">
                  <c:v>2.63</c:v>
                </c:pt>
                <c:pt idx="3656">
                  <c:v>2.6680000000000001</c:v>
                </c:pt>
                <c:pt idx="3657">
                  <c:v>2.7010000000000001</c:v>
                </c:pt>
                <c:pt idx="3658">
                  <c:v>2.6840000000000002</c:v>
                </c:pt>
                <c:pt idx="3659">
                  <c:v>2.6680000000000001</c:v>
                </c:pt>
                <c:pt idx="3660">
                  <c:v>2.726</c:v>
                </c:pt>
                <c:pt idx="3661">
                  <c:v>2.762</c:v>
                </c:pt>
                <c:pt idx="3662">
                  <c:v>2.7330000000000001</c:v>
                </c:pt>
                <c:pt idx="3663">
                  <c:v>2.7439999999999998</c:v>
                </c:pt>
                <c:pt idx="3664">
                  <c:v>2.7439999999999998</c:v>
                </c:pt>
                <c:pt idx="3665">
                  <c:v>2.7080000000000002</c:v>
                </c:pt>
                <c:pt idx="3666">
                  <c:v>2.74</c:v>
                </c:pt>
                <c:pt idx="3667">
                  <c:v>2.7519999999999998</c:v>
                </c:pt>
                <c:pt idx="3668">
                  <c:v>2.7320000000000002</c:v>
                </c:pt>
                <c:pt idx="3669">
                  <c:v>2.7389999999999999</c:v>
                </c:pt>
                <c:pt idx="3670">
                  <c:v>2.7029999999999998</c:v>
                </c:pt>
                <c:pt idx="3671">
                  <c:v>2.6659999999999999</c:v>
                </c:pt>
                <c:pt idx="3672">
                  <c:v>2.64</c:v>
                </c:pt>
                <c:pt idx="3673">
                  <c:v>2.6480000000000001</c:v>
                </c:pt>
                <c:pt idx="3674">
                  <c:v>2.6019999999999999</c:v>
                </c:pt>
                <c:pt idx="3675">
                  <c:v>2.6989999999999998</c:v>
                </c:pt>
                <c:pt idx="3676">
                  <c:v>2.706</c:v>
                </c:pt>
                <c:pt idx="3677">
                  <c:v>2.738</c:v>
                </c:pt>
                <c:pt idx="3678">
                  <c:v>2.7890000000000001</c:v>
                </c:pt>
                <c:pt idx="3679">
                  <c:v>2.778</c:v>
                </c:pt>
                <c:pt idx="3680">
                  <c:v>2.7690000000000001</c:v>
                </c:pt>
                <c:pt idx="3681">
                  <c:v>2.7309999999999999</c:v>
                </c:pt>
                <c:pt idx="3682">
                  <c:v>2.645</c:v>
                </c:pt>
                <c:pt idx="3683">
                  <c:v>2.6550000000000002</c:v>
                </c:pt>
                <c:pt idx="3684">
                  <c:v>2.6930000000000001</c:v>
                </c:pt>
                <c:pt idx="3685">
                  <c:v>2.673</c:v>
                </c:pt>
                <c:pt idx="3686">
                  <c:v>2.7730000000000001</c:v>
                </c:pt>
                <c:pt idx="3687">
                  <c:v>2.7730000000000001</c:v>
                </c:pt>
                <c:pt idx="3688">
                  <c:v>2.7429999999999999</c:v>
                </c:pt>
                <c:pt idx="3689">
                  <c:v>2.7290000000000001</c:v>
                </c:pt>
                <c:pt idx="3690">
                  <c:v>2.7490000000000001</c:v>
                </c:pt>
                <c:pt idx="3691">
                  <c:v>2.6930000000000001</c:v>
                </c:pt>
                <c:pt idx="3692">
                  <c:v>2.6819999999999999</c:v>
                </c:pt>
                <c:pt idx="3693">
                  <c:v>2.722</c:v>
                </c:pt>
                <c:pt idx="3694">
                  <c:v>2.7189999999999999</c:v>
                </c:pt>
                <c:pt idx="3695">
                  <c:v>2.7530000000000001</c:v>
                </c:pt>
                <c:pt idx="3696">
                  <c:v>2.8050000000000002</c:v>
                </c:pt>
                <c:pt idx="3697">
                  <c:v>2.798</c:v>
                </c:pt>
                <c:pt idx="3698">
                  <c:v>2.722</c:v>
                </c:pt>
                <c:pt idx="3699">
                  <c:v>2.7010000000000001</c:v>
                </c:pt>
                <c:pt idx="3700">
                  <c:v>2.6819999999999999</c:v>
                </c:pt>
                <c:pt idx="3701">
                  <c:v>2.6909999999999998</c:v>
                </c:pt>
                <c:pt idx="3702">
                  <c:v>2.6480000000000001</c:v>
                </c:pt>
                <c:pt idx="3703">
                  <c:v>2.6259999999999999</c:v>
                </c:pt>
                <c:pt idx="3704">
                  <c:v>2.6480000000000001</c:v>
                </c:pt>
                <c:pt idx="3705">
                  <c:v>2.629</c:v>
                </c:pt>
                <c:pt idx="3706">
                  <c:v>2.629</c:v>
                </c:pt>
                <c:pt idx="3707">
                  <c:v>2.722</c:v>
                </c:pt>
                <c:pt idx="3708">
                  <c:v>2.722</c:v>
                </c:pt>
                <c:pt idx="3709">
                  <c:v>2.7160000000000002</c:v>
                </c:pt>
                <c:pt idx="3710">
                  <c:v>2.7109999999999999</c:v>
                </c:pt>
                <c:pt idx="3711">
                  <c:v>2.7</c:v>
                </c:pt>
                <c:pt idx="3712">
                  <c:v>2.681</c:v>
                </c:pt>
                <c:pt idx="3713">
                  <c:v>2.6630000000000003</c:v>
                </c:pt>
                <c:pt idx="3714">
                  <c:v>2.7010000000000001</c:v>
                </c:pt>
                <c:pt idx="3715">
                  <c:v>2.6920000000000002</c:v>
                </c:pt>
                <c:pt idx="3716">
                  <c:v>2.6470000000000002</c:v>
                </c:pt>
                <c:pt idx="3717">
                  <c:v>2.6139999999999999</c:v>
                </c:pt>
                <c:pt idx="3718">
                  <c:v>2.585</c:v>
                </c:pt>
                <c:pt idx="3719">
                  <c:v>2.6080000000000001</c:v>
                </c:pt>
                <c:pt idx="3720">
                  <c:v>2.5920000000000001</c:v>
                </c:pt>
                <c:pt idx="3721">
                  <c:v>2.589</c:v>
                </c:pt>
                <c:pt idx="3722">
                  <c:v>2.617</c:v>
                </c:pt>
                <c:pt idx="3723">
                  <c:v>2.6240000000000001</c:v>
                </c:pt>
                <c:pt idx="3724">
                  <c:v>2.6619999999999999</c:v>
                </c:pt>
                <c:pt idx="3725">
                  <c:v>2.61</c:v>
                </c:pt>
                <c:pt idx="3726">
                  <c:v>2.544</c:v>
                </c:pt>
                <c:pt idx="3727">
                  <c:v>2.4900000000000002</c:v>
                </c:pt>
                <c:pt idx="3728">
                  <c:v>2.524</c:v>
                </c:pt>
                <c:pt idx="3729">
                  <c:v>2.5449999999999999</c:v>
                </c:pt>
                <c:pt idx="3730">
                  <c:v>2.512</c:v>
                </c:pt>
                <c:pt idx="3731">
                  <c:v>2.5329999999999999</c:v>
                </c:pt>
                <c:pt idx="3732">
                  <c:v>2.5510000000000002</c:v>
                </c:pt>
                <c:pt idx="3733">
                  <c:v>2.5329999999999999</c:v>
                </c:pt>
                <c:pt idx="3734">
                  <c:v>2.5329999999999999</c:v>
                </c:pt>
                <c:pt idx="3735">
                  <c:v>2.5150000000000001</c:v>
                </c:pt>
                <c:pt idx="3736">
                  <c:v>2.444</c:v>
                </c:pt>
                <c:pt idx="3737">
                  <c:v>2.4649999999999999</c:v>
                </c:pt>
                <c:pt idx="3738">
                  <c:v>2.4769999999999999</c:v>
                </c:pt>
                <c:pt idx="3739">
                  <c:v>2.528</c:v>
                </c:pt>
                <c:pt idx="3740">
                  <c:v>2.5990000000000002</c:v>
                </c:pt>
                <c:pt idx="3741">
                  <c:v>2.6029999999999998</c:v>
                </c:pt>
                <c:pt idx="3742">
                  <c:v>2.5830000000000002</c:v>
                </c:pt>
                <c:pt idx="3743">
                  <c:v>2.5880000000000001</c:v>
                </c:pt>
                <c:pt idx="3744">
                  <c:v>2.6040000000000001</c:v>
                </c:pt>
                <c:pt idx="3745">
                  <c:v>2.645</c:v>
                </c:pt>
                <c:pt idx="3746">
                  <c:v>2.64</c:v>
                </c:pt>
                <c:pt idx="3747">
                  <c:v>2.5960000000000001</c:v>
                </c:pt>
                <c:pt idx="3748">
                  <c:v>2.6040000000000001</c:v>
                </c:pt>
                <c:pt idx="3749">
                  <c:v>2.5979999999999999</c:v>
                </c:pt>
                <c:pt idx="3750">
                  <c:v>2.653</c:v>
                </c:pt>
                <c:pt idx="3751">
                  <c:v>2.585</c:v>
                </c:pt>
                <c:pt idx="3752">
                  <c:v>2.621</c:v>
                </c:pt>
                <c:pt idx="3753">
                  <c:v>2.6059999999999999</c:v>
                </c:pt>
                <c:pt idx="3754">
                  <c:v>2.6269999999999998</c:v>
                </c:pt>
                <c:pt idx="3755">
                  <c:v>2.5789999999999997</c:v>
                </c:pt>
                <c:pt idx="3756">
                  <c:v>2.56</c:v>
                </c:pt>
                <c:pt idx="3757">
                  <c:v>2.5289999999999999</c:v>
                </c:pt>
                <c:pt idx="3758">
                  <c:v>2.5350000000000001</c:v>
                </c:pt>
                <c:pt idx="3759">
                  <c:v>2.5310000000000001</c:v>
                </c:pt>
                <c:pt idx="3760">
                  <c:v>2.5659999999999998</c:v>
                </c:pt>
                <c:pt idx="3761">
                  <c:v>2.6269999999999998</c:v>
                </c:pt>
                <c:pt idx="3762">
                  <c:v>2.6390000000000002</c:v>
                </c:pt>
                <c:pt idx="3763">
                  <c:v>2.6390000000000002</c:v>
                </c:pt>
                <c:pt idx="3764">
                  <c:v>2.6120000000000001</c:v>
                </c:pt>
                <c:pt idx="3765">
                  <c:v>2.5569999999999999</c:v>
                </c:pt>
                <c:pt idx="3766">
                  <c:v>2.5510000000000002</c:v>
                </c:pt>
                <c:pt idx="3767">
                  <c:v>2.5369999999999999</c:v>
                </c:pt>
                <c:pt idx="3768">
                  <c:v>2.5169999999999999</c:v>
                </c:pt>
                <c:pt idx="3769">
                  <c:v>2.548</c:v>
                </c:pt>
                <c:pt idx="3770">
                  <c:v>2.548</c:v>
                </c:pt>
                <c:pt idx="3771">
                  <c:v>2.5270000000000001</c:v>
                </c:pt>
                <c:pt idx="3772">
                  <c:v>2.4470000000000001</c:v>
                </c:pt>
                <c:pt idx="3773">
                  <c:v>2.4820000000000002</c:v>
                </c:pt>
                <c:pt idx="3774">
                  <c:v>2.468</c:v>
                </c:pt>
                <c:pt idx="3775">
                  <c:v>2.4609999999999999</c:v>
                </c:pt>
                <c:pt idx="3776">
                  <c:v>2.4660000000000002</c:v>
                </c:pt>
                <c:pt idx="3777">
                  <c:v>2.5030000000000001</c:v>
                </c:pt>
                <c:pt idx="3778">
                  <c:v>2.4660000000000002</c:v>
                </c:pt>
                <c:pt idx="3779">
                  <c:v>2.4859999999999998</c:v>
                </c:pt>
                <c:pt idx="3780">
                  <c:v>2.4609999999999999</c:v>
                </c:pt>
                <c:pt idx="3781">
                  <c:v>2.5579999999999998</c:v>
                </c:pt>
                <c:pt idx="3782">
                  <c:v>2.5590000000000002</c:v>
                </c:pt>
                <c:pt idx="3783">
                  <c:v>2.4929999999999999</c:v>
                </c:pt>
                <c:pt idx="3784">
                  <c:v>2.4830000000000001</c:v>
                </c:pt>
                <c:pt idx="3785">
                  <c:v>2.4849999999999999</c:v>
                </c:pt>
                <c:pt idx="3786">
                  <c:v>2.472</c:v>
                </c:pt>
                <c:pt idx="3787">
                  <c:v>2.4119999999999999</c:v>
                </c:pt>
                <c:pt idx="3788">
                  <c:v>2.4209999999999998</c:v>
                </c:pt>
                <c:pt idx="3789">
                  <c:v>2.4279999999999999</c:v>
                </c:pt>
                <c:pt idx="3790">
                  <c:v>2.4500000000000002</c:v>
                </c:pt>
                <c:pt idx="3791">
                  <c:v>2.4180000000000001</c:v>
                </c:pt>
                <c:pt idx="3792">
                  <c:v>2.4020000000000001</c:v>
                </c:pt>
                <c:pt idx="3793">
                  <c:v>2.3410000000000002</c:v>
                </c:pt>
                <c:pt idx="3794">
                  <c:v>2.3940000000000001</c:v>
                </c:pt>
                <c:pt idx="3795">
                  <c:v>2.4009999999999998</c:v>
                </c:pt>
                <c:pt idx="3796">
                  <c:v>2.427</c:v>
                </c:pt>
                <c:pt idx="3797">
                  <c:v>2.4079999999999999</c:v>
                </c:pt>
                <c:pt idx="3798">
                  <c:v>2.403</c:v>
                </c:pt>
                <c:pt idx="3799">
                  <c:v>2.383</c:v>
                </c:pt>
                <c:pt idx="3800">
                  <c:v>2.3970000000000002</c:v>
                </c:pt>
                <c:pt idx="3801">
                  <c:v>2.3580000000000001</c:v>
                </c:pt>
                <c:pt idx="3802">
                  <c:v>2.3370000000000002</c:v>
                </c:pt>
                <c:pt idx="3803">
                  <c:v>2.3439999999999999</c:v>
                </c:pt>
                <c:pt idx="3804">
                  <c:v>2.4220000000000002</c:v>
                </c:pt>
                <c:pt idx="3805">
                  <c:v>2.3970000000000002</c:v>
                </c:pt>
                <c:pt idx="3806">
                  <c:v>2.4510000000000001</c:v>
                </c:pt>
                <c:pt idx="3807">
                  <c:v>2.46</c:v>
                </c:pt>
                <c:pt idx="3808">
                  <c:v>2.472</c:v>
                </c:pt>
                <c:pt idx="3809">
                  <c:v>2.504</c:v>
                </c:pt>
                <c:pt idx="3810">
                  <c:v>2.5419999999999998</c:v>
                </c:pt>
                <c:pt idx="3811">
                  <c:v>2.5510000000000002</c:v>
                </c:pt>
                <c:pt idx="3812">
                  <c:v>2.6109999999999998</c:v>
                </c:pt>
                <c:pt idx="3813">
                  <c:v>2.59</c:v>
                </c:pt>
                <c:pt idx="3814">
                  <c:v>2.593</c:v>
                </c:pt>
                <c:pt idx="3815">
                  <c:v>2.621</c:v>
                </c:pt>
                <c:pt idx="3816">
                  <c:v>2.6150000000000002</c:v>
                </c:pt>
                <c:pt idx="3817">
                  <c:v>2.5750000000000002</c:v>
                </c:pt>
                <c:pt idx="3818">
                  <c:v>2.5649999999999999</c:v>
                </c:pt>
                <c:pt idx="3819">
                  <c:v>2.528</c:v>
                </c:pt>
                <c:pt idx="3820">
                  <c:v>2.5649999999999999</c:v>
                </c:pt>
                <c:pt idx="3821">
                  <c:v>2.5030000000000001</c:v>
                </c:pt>
                <c:pt idx="3822">
                  <c:v>2.5289999999999999</c:v>
                </c:pt>
                <c:pt idx="3823">
                  <c:v>2.4779999999999998</c:v>
                </c:pt>
                <c:pt idx="3824">
                  <c:v>2.4900000000000002</c:v>
                </c:pt>
                <c:pt idx="3825">
                  <c:v>2.3860000000000001</c:v>
                </c:pt>
                <c:pt idx="3826">
                  <c:v>2.4260000000000002</c:v>
                </c:pt>
                <c:pt idx="3827">
                  <c:v>2.4350000000000001</c:v>
                </c:pt>
                <c:pt idx="3828">
                  <c:v>2.4209999999999998</c:v>
                </c:pt>
                <c:pt idx="3829">
                  <c:v>2.34</c:v>
                </c:pt>
                <c:pt idx="3830">
                  <c:v>2.3220000000000001</c:v>
                </c:pt>
                <c:pt idx="3831">
                  <c:v>2.3140000000000001</c:v>
                </c:pt>
                <c:pt idx="3832">
                  <c:v>2.2810000000000001</c:v>
                </c:pt>
                <c:pt idx="3833">
                  <c:v>2.198</c:v>
                </c:pt>
                <c:pt idx="3834">
                  <c:v>2.137</c:v>
                </c:pt>
                <c:pt idx="3835">
                  <c:v>2.157</c:v>
                </c:pt>
                <c:pt idx="3836">
                  <c:v>2.194</c:v>
                </c:pt>
                <c:pt idx="3837">
                  <c:v>2.1920000000000002</c:v>
                </c:pt>
                <c:pt idx="3838">
                  <c:v>2.2229999999999999</c:v>
                </c:pt>
                <c:pt idx="3839">
                  <c:v>2.2170000000000001</c:v>
                </c:pt>
                <c:pt idx="3840">
                  <c:v>2.2720000000000002</c:v>
                </c:pt>
                <c:pt idx="3841">
                  <c:v>2.2690000000000001</c:v>
                </c:pt>
                <c:pt idx="3842">
                  <c:v>2.2610000000000001</c:v>
                </c:pt>
                <c:pt idx="3843">
                  <c:v>2.2970000000000002</c:v>
                </c:pt>
                <c:pt idx="3844">
                  <c:v>2.3180000000000001</c:v>
                </c:pt>
                <c:pt idx="3845">
                  <c:v>2.306</c:v>
                </c:pt>
                <c:pt idx="3846">
                  <c:v>2.3359999999999999</c:v>
                </c:pt>
                <c:pt idx="3847">
                  <c:v>2.343</c:v>
                </c:pt>
                <c:pt idx="3848">
                  <c:v>2.3340000000000001</c:v>
                </c:pt>
                <c:pt idx="3849">
                  <c:v>2.343</c:v>
                </c:pt>
                <c:pt idx="3850">
                  <c:v>2.387</c:v>
                </c:pt>
                <c:pt idx="3851">
                  <c:v>2.298</c:v>
                </c:pt>
                <c:pt idx="3852">
                  <c:v>2.3609999999999998</c:v>
                </c:pt>
                <c:pt idx="3853">
                  <c:v>2.3719999999999999</c:v>
                </c:pt>
                <c:pt idx="3854">
                  <c:v>2.3410000000000002</c:v>
                </c:pt>
                <c:pt idx="3855">
                  <c:v>2.3210000000000002</c:v>
                </c:pt>
                <c:pt idx="3856">
                  <c:v>2.3410000000000002</c:v>
                </c:pt>
                <c:pt idx="3857">
                  <c:v>2.3159999999999998</c:v>
                </c:pt>
                <c:pt idx="3858">
                  <c:v>2.36</c:v>
                </c:pt>
                <c:pt idx="3859">
                  <c:v>2.3380000000000001</c:v>
                </c:pt>
                <c:pt idx="3860">
                  <c:v>2.3109999999999999</c:v>
                </c:pt>
                <c:pt idx="3861">
                  <c:v>2.3069999999999999</c:v>
                </c:pt>
                <c:pt idx="3862">
                  <c:v>2.258</c:v>
                </c:pt>
                <c:pt idx="3863">
                  <c:v>2.246</c:v>
                </c:pt>
                <c:pt idx="3864">
                  <c:v>2.165</c:v>
                </c:pt>
                <c:pt idx="3865">
                  <c:v>2.2359999999999998</c:v>
                </c:pt>
                <c:pt idx="3866">
                  <c:v>2.2930000000000001</c:v>
                </c:pt>
                <c:pt idx="3867">
                  <c:v>2.2810000000000001</c:v>
                </c:pt>
                <c:pt idx="3868">
                  <c:v>2.2349999999999999</c:v>
                </c:pt>
                <c:pt idx="3869">
                  <c:v>2.3069999999999999</c:v>
                </c:pt>
                <c:pt idx="3870">
                  <c:v>2.258</c:v>
                </c:pt>
                <c:pt idx="3871">
                  <c:v>2.214</c:v>
                </c:pt>
                <c:pt idx="3872">
                  <c:v>2.165</c:v>
                </c:pt>
                <c:pt idx="3873">
                  <c:v>2.1629999999999998</c:v>
                </c:pt>
                <c:pt idx="3874">
                  <c:v>2.0830000000000002</c:v>
                </c:pt>
                <c:pt idx="3875">
                  <c:v>2.1189999999999998</c:v>
                </c:pt>
                <c:pt idx="3876">
                  <c:v>2.06</c:v>
                </c:pt>
                <c:pt idx="3877">
                  <c:v>2.137</c:v>
                </c:pt>
                <c:pt idx="3878">
                  <c:v>2.2080000000000002</c:v>
                </c:pt>
                <c:pt idx="3879">
                  <c:v>2.1629999999999998</c:v>
                </c:pt>
                <c:pt idx="3880">
                  <c:v>2.1589999999999998</c:v>
                </c:pt>
                <c:pt idx="3881">
                  <c:v>2.262</c:v>
                </c:pt>
                <c:pt idx="3882">
                  <c:v>2.2640000000000002</c:v>
                </c:pt>
                <c:pt idx="3883">
                  <c:v>2.2509999999999999</c:v>
                </c:pt>
                <c:pt idx="3884">
                  <c:v>2.2029999999999998</c:v>
                </c:pt>
                <c:pt idx="3885">
                  <c:v>2.1880000000000002</c:v>
                </c:pt>
                <c:pt idx="3886">
                  <c:v>2.1720000000000002</c:v>
                </c:pt>
                <c:pt idx="3887">
                  <c:v>2.1110000000000002</c:v>
                </c:pt>
                <c:pt idx="3888">
                  <c:v>2.0329999999999999</c:v>
                </c:pt>
                <c:pt idx="3889">
                  <c:v>1.9409999999999998</c:v>
                </c:pt>
                <c:pt idx="3890">
                  <c:v>1.9689999999999999</c:v>
                </c:pt>
                <c:pt idx="3891">
                  <c:v>2.0190000000000001</c:v>
                </c:pt>
                <c:pt idx="3892">
                  <c:v>1.946</c:v>
                </c:pt>
                <c:pt idx="3893">
                  <c:v>1.9079999999999999</c:v>
                </c:pt>
                <c:pt idx="3894">
                  <c:v>1.901</c:v>
                </c:pt>
                <c:pt idx="3895">
                  <c:v>1.8559999999999999</c:v>
                </c:pt>
                <c:pt idx="3896">
                  <c:v>1.716</c:v>
                </c:pt>
                <c:pt idx="3897">
                  <c:v>1.8380000000000001</c:v>
                </c:pt>
                <c:pt idx="3898">
                  <c:v>1.7890000000000001</c:v>
                </c:pt>
                <c:pt idx="3899">
                  <c:v>1.873</c:v>
                </c:pt>
                <c:pt idx="3900">
                  <c:v>1.8639999999999999</c:v>
                </c:pt>
                <c:pt idx="3901">
                  <c:v>1.798</c:v>
                </c:pt>
                <c:pt idx="3902">
                  <c:v>1.825</c:v>
                </c:pt>
                <c:pt idx="3903">
                  <c:v>1.8239999999999998</c:v>
                </c:pt>
                <c:pt idx="3904">
                  <c:v>1.722</c:v>
                </c:pt>
                <c:pt idx="3905">
                  <c:v>1.752</c:v>
                </c:pt>
                <c:pt idx="3906">
                  <c:v>1.6419999999999999</c:v>
                </c:pt>
                <c:pt idx="3907">
                  <c:v>1.665</c:v>
                </c:pt>
                <c:pt idx="3908">
                  <c:v>1.792</c:v>
                </c:pt>
                <c:pt idx="3909">
                  <c:v>1.752</c:v>
                </c:pt>
                <c:pt idx="3910">
                  <c:v>1.821</c:v>
                </c:pt>
                <c:pt idx="3911">
                  <c:v>1.958</c:v>
                </c:pt>
                <c:pt idx="3912">
                  <c:v>1.978</c:v>
                </c:pt>
                <c:pt idx="3913">
                  <c:v>1.998</c:v>
                </c:pt>
                <c:pt idx="3914">
                  <c:v>2.0179999999999998</c:v>
                </c:pt>
                <c:pt idx="3915">
                  <c:v>1.9849999999999999</c:v>
                </c:pt>
                <c:pt idx="3916">
                  <c:v>2.0510000000000002</c:v>
                </c:pt>
                <c:pt idx="3917">
                  <c:v>2.1390000000000002</c:v>
                </c:pt>
                <c:pt idx="3918">
                  <c:v>2.081</c:v>
                </c:pt>
                <c:pt idx="3919">
                  <c:v>2.1150000000000002</c:v>
                </c:pt>
                <c:pt idx="3920">
                  <c:v>2.113</c:v>
                </c:pt>
                <c:pt idx="3921">
                  <c:v>2.0579999999999998</c:v>
                </c:pt>
                <c:pt idx="3922">
                  <c:v>1.9809999999999999</c:v>
                </c:pt>
                <c:pt idx="3923">
                  <c:v>1.97</c:v>
                </c:pt>
                <c:pt idx="3924">
                  <c:v>2.0299999999999998</c:v>
                </c:pt>
                <c:pt idx="3925">
                  <c:v>1.994</c:v>
                </c:pt>
                <c:pt idx="3926">
                  <c:v>2.0830000000000002</c:v>
                </c:pt>
                <c:pt idx="3927">
                  <c:v>2.12</c:v>
                </c:pt>
                <c:pt idx="3928">
                  <c:v>2.1179999999999999</c:v>
                </c:pt>
                <c:pt idx="3929">
                  <c:v>2.1160000000000001</c:v>
                </c:pt>
                <c:pt idx="3930">
                  <c:v>2.242</c:v>
                </c:pt>
                <c:pt idx="3931">
                  <c:v>2.1920000000000002</c:v>
                </c:pt>
                <c:pt idx="3932">
                  <c:v>2.1310000000000002</c:v>
                </c:pt>
                <c:pt idx="3933">
                  <c:v>2.109</c:v>
                </c:pt>
                <c:pt idx="3934">
                  <c:v>2.117</c:v>
                </c:pt>
                <c:pt idx="3935">
                  <c:v>2.1150000000000002</c:v>
                </c:pt>
                <c:pt idx="3936">
                  <c:v>2.073</c:v>
                </c:pt>
                <c:pt idx="3937">
                  <c:v>2.0510000000000002</c:v>
                </c:pt>
                <c:pt idx="3938">
                  <c:v>1.921</c:v>
                </c:pt>
                <c:pt idx="3939">
                  <c:v>1.9689999999999999</c:v>
                </c:pt>
                <c:pt idx="3940">
                  <c:v>1.931</c:v>
                </c:pt>
                <c:pt idx="3941">
                  <c:v>1.9119999999999999</c:v>
                </c:pt>
                <c:pt idx="3942">
                  <c:v>1.8740000000000001</c:v>
                </c:pt>
                <c:pt idx="3943">
                  <c:v>1.9260000000000002</c:v>
                </c:pt>
                <c:pt idx="3944">
                  <c:v>1.99</c:v>
                </c:pt>
                <c:pt idx="3945">
                  <c:v>1.962</c:v>
                </c:pt>
                <c:pt idx="3946">
                  <c:v>1.948</c:v>
                </c:pt>
                <c:pt idx="3947">
                  <c:v>1.9239999999999999</c:v>
                </c:pt>
                <c:pt idx="3948">
                  <c:v>1.8580000000000001</c:v>
                </c:pt>
                <c:pt idx="3949">
                  <c:v>1.9119999999999999</c:v>
                </c:pt>
                <c:pt idx="3950">
                  <c:v>1.8959999999999999</c:v>
                </c:pt>
                <c:pt idx="3951">
                  <c:v>1.8860000000000001</c:v>
                </c:pt>
                <c:pt idx="3952">
                  <c:v>1.9060000000000001</c:v>
                </c:pt>
                <c:pt idx="3953">
                  <c:v>1.96</c:v>
                </c:pt>
                <c:pt idx="3954">
                  <c:v>1.948</c:v>
                </c:pt>
                <c:pt idx="3955">
                  <c:v>1.9279999999999999</c:v>
                </c:pt>
                <c:pt idx="3956">
                  <c:v>1.899</c:v>
                </c:pt>
                <c:pt idx="3957">
                  <c:v>1.889</c:v>
                </c:pt>
                <c:pt idx="3958">
                  <c:v>1.891</c:v>
                </c:pt>
                <c:pt idx="3959">
                  <c:v>1.8660000000000001</c:v>
                </c:pt>
                <c:pt idx="3960">
                  <c:v>1.8900000000000001</c:v>
                </c:pt>
                <c:pt idx="3961">
                  <c:v>1.9100000000000001</c:v>
                </c:pt>
                <c:pt idx="3962">
                  <c:v>1.98</c:v>
                </c:pt>
                <c:pt idx="3963">
                  <c:v>1.9590000000000001</c:v>
                </c:pt>
                <c:pt idx="3964">
                  <c:v>1.909</c:v>
                </c:pt>
                <c:pt idx="3965">
                  <c:v>1.9220000000000002</c:v>
                </c:pt>
                <c:pt idx="3966">
                  <c:v>2.004</c:v>
                </c:pt>
                <c:pt idx="3967">
                  <c:v>2.04</c:v>
                </c:pt>
                <c:pt idx="3968">
                  <c:v>2.0329999999999999</c:v>
                </c:pt>
                <c:pt idx="3969">
                  <c:v>2.1139999999999999</c:v>
                </c:pt>
                <c:pt idx="3970">
                  <c:v>2.145</c:v>
                </c:pt>
                <c:pt idx="3971">
                  <c:v>2.1859999999999999</c:v>
                </c:pt>
                <c:pt idx="3972">
                  <c:v>2.2439999999999998</c:v>
                </c:pt>
                <c:pt idx="3973">
                  <c:v>2.181</c:v>
                </c:pt>
                <c:pt idx="3974">
                  <c:v>2.149</c:v>
                </c:pt>
                <c:pt idx="3975">
                  <c:v>2.2810000000000001</c:v>
                </c:pt>
                <c:pt idx="3976">
                  <c:v>2.25</c:v>
                </c:pt>
                <c:pt idx="3977">
                  <c:v>2.294</c:v>
                </c:pt>
                <c:pt idx="3978">
                  <c:v>2.2309999999999999</c:v>
                </c:pt>
                <c:pt idx="3979">
                  <c:v>2.1429999999999998</c:v>
                </c:pt>
                <c:pt idx="3980">
                  <c:v>2.2349999999999999</c:v>
                </c:pt>
                <c:pt idx="3981">
                  <c:v>2.2890000000000001</c:v>
                </c:pt>
                <c:pt idx="3982">
                  <c:v>2.2490000000000001</c:v>
                </c:pt>
                <c:pt idx="3983">
                  <c:v>2.1909999999999998</c:v>
                </c:pt>
                <c:pt idx="3984">
                  <c:v>2.21</c:v>
                </c:pt>
                <c:pt idx="3985">
                  <c:v>2.14</c:v>
                </c:pt>
                <c:pt idx="3986">
                  <c:v>2.129</c:v>
                </c:pt>
                <c:pt idx="3987">
                  <c:v>2.1360000000000001</c:v>
                </c:pt>
                <c:pt idx="3988">
                  <c:v>2.1219999999999999</c:v>
                </c:pt>
                <c:pt idx="3989">
                  <c:v>2.1800000000000002</c:v>
                </c:pt>
                <c:pt idx="3990">
                  <c:v>2.2629999999999999</c:v>
                </c:pt>
                <c:pt idx="3991">
                  <c:v>2.3650000000000002</c:v>
                </c:pt>
                <c:pt idx="3992">
                  <c:v>2.3079999999999998</c:v>
                </c:pt>
                <c:pt idx="3993">
                  <c:v>2.4079999999999999</c:v>
                </c:pt>
                <c:pt idx="3994">
                  <c:v>2.383</c:v>
                </c:pt>
                <c:pt idx="3995">
                  <c:v>2.4390000000000001</c:v>
                </c:pt>
                <c:pt idx="3996">
                  <c:v>2.4849999999999999</c:v>
                </c:pt>
                <c:pt idx="3997">
                  <c:v>2.3780000000000001</c:v>
                </c:pt>
                <c:pt idx="3998">
                  <c:v>2.3929999999999998</c:v>
                </c:pt>
                <c:pt idx="3999">
                  <c:v>2.3570000000000002</c:v>
                </c:pt>
                <c:pt idx="4000">
                  <c:v>2.31</c:v>
                </c:pt>
                <c:pt idx="4001">
                  <c:v>2.3170000000000002</c:v>
                </c:pt>
                <c:pt idx="4002">
                  <c:v>2.335</c:v>
                </c:pt>
                <c:pt idx="4003">
                  <c:v>2.2589999999999999</c:v>
                </c:pt>
                <c:pt idx="4004">
                  <c:v>2.3730000000000002</c:v>
                </c:pt>
                <c:pt idx="4005">
                  <c:v>2.41</c:v>
                </c:pt>
                <c:pt idx="4006">
                  <c:v>2.3679999999999999</c:v>
                </c:pt>
                <c:pt idx="4007">
                  <c:v>2.41</c:v>
                </c:pt>
                <c:pt idx="4008">
                  <c:v>2.4740000000000002</c:v>
                </c:pt>
                <c:pt idx="4009">
                  <c:v>2.3250000000000002</c:v>
                </c:pt>
                <c:pt idx="4010">
                  <c:v>2.3540000000000001</c:v>
                </c:pt>
                <c:pt idx="4011">
                  <c:v>2.423</c:v>
                </c:pt>
                <c:pt idx="4012">
                  <c:v>2.383</c:v>
                </c:pt>
                <c:pt idx="4013">
                  <c:v>2.286</c:v>
                </c:pt>
                <c:pt idx="4014">
                  <c:v>2.2589999999999999</c:v>
                </c:pt>
                <c:pt idx="4015">
                  <c:v>2.1930000000000001</c:v>
                </c:pt>
                <c:pt idx="4016">
                  <c:v>2.3220000000000001</c:v>
                </c:pt>
                <c:pt idx="4017">
                  <c:v>2.3980000000000001</c:v>
                </c:pt>
                <c:pt idx="4018">
                  <c:v>2.4550000000000001</c:v>
                </c:pt>
                <c:pt idx="4019">
                  <c:v>2.4020000000000001</c:v>
                </c:pt>
                <c:pt idx="4020">
                  <c:v>2.3529999999999998</c:v>
                </c:pt>
                <c:pt idx="4021">
                  <c:v>2.351</c:v>
                </c:pt>
                <c:pt idx="4022">
                  <c:v>2.3479999999999999</c:v>
                </c:pt>
                <c:pt idx="4023">
                  <c:v>2.3730000000000002</c:v>
                </c:pt>
                <c:pt idx="4024">
                  <c:v>2.3260000000000001</c:v>
                </c:pt>
                <c:pt idx="4025">
                  <c:v>2.3239999999999998</c:v>
                </c:pt>
                <c:pt idx="4026">
                  <c:v>2.2690000000000001</c:v>
                </c:pt>
                <c:pt idx="4027">
                  <c:v>2.2629999999999999</c:v>
                </c:pt>
                <c:pt idx="4028">
                  <c:v>2.218</c:v>
                </c:pt>
                <c:pt idx="4029">
                  <c:v>2.2509999999999999</c:v>
                </c:pt>
                <c:pt idx="4030">
                  <c:v>2.2869999999999999</c:v>
                </c:pt>
                <c:pt idx="4031">
                  <c:v>2.2599999999999998</c:v>
                </c:pt>
                <c:pt idx="4032">
                  <c:v>2.181</c:v>
                </c:pt>
                <c:pt idx="4033">
                  <c:v>2.149</c:v>
                </c:pt>
                <c:pt idx="4034">
                  <c:v>2.222</c:v>
                </c:pt>
                <c:pt idx="4035">
                  <c:v>2.2709999999999999</c:v>
                </c:pt>
                <c:pt idx="4036">
                  <c:v>2.222</c:v>
                </c:pt>
                <c:pt idx="4037">
                  <c:v>2.1629999999999998</c:v>
                </c:pt>
                <c:pt idx="4038">
                  <c:v>2.2280000000000002</c:v>
                </c:pt>
                <c:pt idx="4039">
                  <c:v>2.1419999999999999</c:v>
                </c:pt>
                <c:pt idx="4040">
                  <c:v>2.149</c:v>
                </c:pt>
                <c:pt idx="4041">
                  <c:v>2.1859999999999999</c:v>
                </c:pt>
                <c:pt idx="4042">
                  <c:v>2.1989999999999998</c:v>
                </c:pt>
                <c:pt idx="4043">
                  <c:v>2.169</c:v>
                </c:pt>
                <c:pt idx="4044">
                  <c:v>2.1930000000000001</c:v>
                </c:pt>
                <c:pt idx="4045">
                  <c:v>2.1259999999999999</c:v>
                </c:pt>
                <c:pt idx="4046">
                  <c:v>2.069</c:v>
                </c:pt>
                <c:pt idx="4047">
                  <c:v>2.0369999999999999</c:v>
                </c:pt>
                <c:pt idx="4048">
                  <c:v>2.004</c:v>
                </c:pt>
                <c:pt idx="4049">
                  <c:v>2.0720000000000001</c:v>
                </c:pt>
                <c:pt idx="4050">
                  <c:v>2.1760000000000002</c:v>
                </c:pt>
                <c:pt idx="4051">
                  <c:v>2.1850000000000001</c:v>
                </c:pt>
                <c:pt idx="4052">
                  <c:v>2.1819999999999999</c:v>
                </c:pt>
                <c:pt idx="4053">
                  <c:v>2.2189999999999999</c:v>
                </c:pt>
                <c:pt idx="4054">
                  <c:v>2.153</c:v>
                </c:pt>
                <c:pt idx="4055">
                  <c:v>2.1850000000000001</c:v>
                </c:pt>
                <c:pt idx="4056">
                  <c:v>2.16</c:v>
                </c:pt>
                <c:pt idx="4057">
                  <c:v>2.125</c:v>
                </c:pt>
                <c:pt idx="4058">
                  <c:v>2.1840000000000002</c:v>
                </c:pt>
                <c:pt idx="4059">
                  <c:v>2.202</c:v>
                </c:pt>
                <c:pt idx="4060">
                  <c:v>2.2229999999999999</c:v>
                </c:pt>
                <c:pt idx="4061">
                  <c:v>2.1890000000000001</c:v>
                </c:pt>
                <c:pt idx="4062">
                  <c:v>2.1840000000000002</c:v>
                </c:pt>
                <c:pt idx="4063">
                  <c:v>2.2879999999999998</c:v>
                </c:pt>
                <c:pt idx="4064">
                  <c:v>2.2949999999999999</c:v>
                </c:pt>
                <c:pt idx="4065">
                  <c:v>2.1909999999999998</c:v>
                </c:pt>
                <c:pt idx="4066">
                  <c:v>2.1339999999999999</c:v>
                </c:pt>
                <c:pt idx="4067">
                  <c:v>2.202</c:v>
                </c:pt>
                <c:pt idx="4068">
                  <c:v>2.1349999999999998</c:v>
                </c:pt>
                <c:pt idx="4069">
                  <c:v>2.1509999999999998</c:v>
                </c:pt>
                <c:pt idx="4070">
                  <c:v>2.1280000000000001</c:v>
                </c:pt>
                <c:pt idx="4071">
                  <c:v>2.1629999999999998</c:v>
                </c:pt>
                <c:pt idx="4072">
                  <c:v>2.0960000000000001</c:v>
                </c:pt>
                <c:pt idx="4073">
                  <c:v>2.052</c:v>
                </c:pt>
                <c:pt idx="4074">
                  <c:v>2.0379999999999998</c:v>
                </c:pt>
                <c:pt idx="4075">
                  <c:v>2.0379999999999998</c:v>
                </c:pt>
                <c:pt idx="4076">
                  <c:v>1.994</c:v>
                </c:pt>
                <c:pt idx="4077">
                  <c:v>2.0569999999999999</c:v>
                </c:pt>
                <c:pt idx="4078">
                  <c:v>2.032</c:v>
                </c:pt>
                <c:pt idx="4079">
                  <c:v>2.0680000000000001</c:v>
                </c:pt>
                <c:pt idx="4080">
                  <c:v>2.105</c:v>
                </c:pt>
                <c:pt idx="4081">
                  <c:v>2.089</c:v>
                </c:pt>
                <c:pt idx="4082">
                  <c:v>2.0449999999999999</c:v>
                </c:pt>
                <c:pt idx="4083">
                  <c:v>1.9729999999999999</c:v>
                </c:pt>
                <c:pt idx="4084">
                  <c:v>2.0179999999999998</c:v>
                </c:pt>
                <c:pt idx="4085">
                  <c:v>2.0339999999999998</c:v>
                </c:pt>
                <c:pt idx="4086">
                  <c:v>2.024</c:v>
                </c:pt>
                <c:pt idx="4087">
                  <c:v>2.0680000000000001</c:v>
                </c:pt>
                <c:pt idx="4088">
                  <c:v>2.024</c:v>
                </c:pt>
                <c:pt idx="4089">
                  <c:v>2.0270000000000001</c:v>
                </c:pt>
                <c:pt idx="4090">
                  <c:v>2.0880000000000001</c:v>
                </c:pt>
                <c:pt idx="4091">
                  <c:v>2.0569999999999999</c:v>
                </c:pt>
                <c:pt idx="4092">
                  <c:v>2.0379999999999998</c:v>
                </c:pt>
                <c:pt idx="4093">
                  <c:v>2.1019999999999999</c:v>
                </c:pt>
                <c:pt idx="4094">
                  <c:v>2.173</c:v>
                </c:pt>
                <c:pt idx="4095">
                  <c:v>2.1429999999999998</c:v>
                </c:pt>
                <c:pt idx="4096">
                  <c:v>2.1720000000000002</c:v>
                </c:pt>
                <c:pt idx="4097">
                  <c:v>2.2109999999999999</c:v>
                </c:pt>
                <c:pt idx="4098">
                  <c:v>2.226</c:v>
                </c:pt>
                <c:pt idx="4099">
                  <c:v>2.2330000000000001</c:v>
                </c:pt>
                <c:pt idx="4100">
                  <c:v>2.3260000000000001</c:v>
                </c:pt>
                <c:pt idx="4101">
                  <c:v>2.3439999999999999</c:v>
                </c:pt>
                <c:pt idx="4102">
                  <c:v>2.343</c:v>
                </c:pt>
                <c:pt idx="4103">
                  <c:v>2.3119999999999998</c:v>
                </c:pt>
                <c:pt idx="4104">
                  <c:v>2.2669999999999999</c:v>
                </c:pt>
                <c:pt idx="4105">
                  <c:v>2.2679999999999998</c:v>
                </c:pt>
                <c:pt idx="4106">
                  <c:v>2.2669999999999999</c:v>
                </c:pt>
                <c:pt idx="4107">
                  <c:v>2.274</c:v>
                </c:pt>
                <c:pt idx="4108">
                  <c:v>2.2490000000000001</c:v>
                </c:pt>
                <c:pt idx="4109">
                  <c:v>2.2629999999999999</c:v>
                </c:pt>
                <c:pt idx="4110">
                  <c:v>2.2389999999999999</c:v>
                </c:pt>
                <c:pt idx="4111">
                  <c:v>2.2389999999999999</c:v>
                </c:pt>
                <c:pt idx="4112">
                  <c:v>2.2349999999999999</c:v>
                </c:pt>
                <c:pt idx="4113">
                  <c:v>2.2210000000000001</c:v>
                </c:pt>
                <c:pt idx="4114">
                  <c:v>2.2069999999999999</c:v>
                </c:pt>
                <c:pt idx="4115">
                  <c:v>2.1440000000000001</c:v>
                </c:pt>
                <c:pt idx="4116">
                  <c:v>2.181</c:v>
                </c:pt>
                <c:pt idx="4117">
                  <c:v>2.3140000000000001</c:v>
                </c:pt>
                <c:pt idx="4118">
                  <c:v>2.27</c:v>
                </c:pt>
                <c:pt idx="4119">
                  <c:v>2.23</c:v>
                </c:pt>
                <c:pt idx="4120">
                  <c:v>2.2189999999999999</c:v>
                </c:pt>
                <c:pt idx="4121">
                  <c:v>2.2170000000000001</c:v>
                </c:pt>
                <c:pt idx="4122">
                  <c:v>2.2309999999999999</c:v>
                </c:pt>
                <c:pt idx="4123">
                  <c:v>2.1280000000000001</c:v>
                </c:pt>
                <c:pt idx="4124">
                  <c:v>2.2229999999999999</c:v>
                </c:pt>
                <c:pt idx="4125">
                  <c:v>2.2669999999999999</c:v>
                </c:pt>
                <c:pt idx="4126">
                  <c:v>2.2970000000000002</c:v>
                </c:pt>
                <c:pt idx="4127">
                  <c:v>2.2240000000000002</c:v>
                </c:pt>
                <c:pt idx="4128">
                  <c:v>2.2050000000000001</c:v>
                </c:pt>
                <c:pt idx="4129">
                  <c:v>2.1930000000000001</c:v>
                </c:pt>
                <c:pt idx="4130">
                  <c:v>2.2370000000000001</c:v>
                </c:pt>
                <c:pt idx="4131">
                  <c:v>2.254</c:v>
                </c:pt>
                <c:pt idx="4132">
                  <c:v>2.242</c:v>
                </c:pt>
                <c:pt idx="4133">
                  <c:v>2.2309999999999999</c:v>
                </c:pt>
                <c:pt idx="4134">
                  <c:v>2.306</c:v>
                </c:pt>
                <c:pt idx="4135">
                  <c:v>2.2949999999999999</c:v>
                </c:pt>
                <c:pt idx="4136">
                  <c:v>2.27</c:v>
                </c:pt>
                <c:pt idx="4137">
                  <c:v>2.2439999999999998</c:v>
                </c:pt>
                <c:pt idx="4138">
                  <c:v>2.2370000000000001</c:v>
                </c:pt>
                <c:pt idx="4139">
                  <c:v>2.1709999999999998</c:v>
                </c:pt>
                <c:pt idx="4140">
                  <c:v>2.1459999999999999</c:v>
                </c:pt>
                <c:pt idx="4141">
                  <c:v>2.1160000000000001</c:v>
                </c:pt>
                <c:pt idx="4142">
                  <c:v>2.1760000000000002</c:v>
                </c:pt>
                <c:pt idx="4143">
                  <c:v>2.1040000000000001</c:v>
                </c:pt>
                <c:pt idx="4144">
                  <c:v>2.0939999999999999</c:v>
                </c:pt>
                <c:pt idx="4145">
                  <c:v>2.0880000000000001</c:v>
                </c:pt>
                <c:pt idx="4146">
                  <c:v>2.036</c:v>
                </c:pt>
                <c:pt idx="4147">
                  <c:v>2.0569999999999999</c:v>
                </c:pt>
                <c:pt idx="4148">
                  <c:v>1.9830000000000001</c:v>
                </c:pt>
                <c:pt idx="4149">
                  <c:v>2.032</c:v>
                </c:pt>
                <c:pt idx="4150">
                  <c:v>2.0529999999999999</c:v>
                </c:pt>
                <c:pt idx="4151">
                  <c:v>2.0019999999999998</c:v>
                </c:pt>
                <c:pt idx="4152">
                  <c:v>1.9950000000000001</c:v>
                </c:pt>
                <c:pt idx="4153">
                  <c:v>2</c:v>
                </c:pt>
                <c:pt idx="4154">
                  <c:v>1.9790000000000001</c:v>
                </c:pt>
                <c:pt idx="4155">
                  <c:v>1.9220000000000002</c:v>
                </c:pt>
                <c:pt idx="4156">
                  <c:v>1.9489999999999998</c:v>
                </c:pt>
                <c:pt idx="4157">
                  <c:v>1.8460000000000001</c:v>
                </c:pt>
                <c:pt idx="4158">
                  <c:v>1.887</c:v>
                </c:pt>
                <c:pt idx="4159">
                  <c:v>1.8399999999999999</c:v>
                </c:pt>
                <c:pt idx="4160">
                  <c:v>1.837</c:v>
                </c:pt>
                <c:pt idx="4161">
                  <c:v>1.7490000000000001</c:v>
                </c:pt>
                <c:pt idx="4162">
                  <c:v>1.7269999999999999</c:v>
                </c:pt>
                <c:pt idx="4163">
                  <c:v>1.669</c:v>
                </c:pt>
                <c:pt idx="4164">
                  <c:v>1.6600000000000001</c:v>
                </c:pt>
                <c:pt idx="4165">
                  <c:v>1.7490000000000001</c:v>
                </c:pt>
                <c:pt idx="4166">
                  <c:v>1.7730000000000001</c:v>
                </c:pt>
                <c:pt idx="4167">
                  <c:v>1.8199999999999998</c:v>
                </c:pt>
                <c:pt idx="4168">
                  <c:v>1.74</c:v>
                </c:pt>
                <c:pt idx="4169">
                  <c:v>1.746</c:v>
                </c:pt>
                <c:pt idx="4170">
                  <c:v>1.7530000000000001</c:v>
                </c:pt>
                <c:pt idx="4171">
                  <c:v>1.7229999999999999</c:v>
                </c:pt>
                <c:pt idx="4172">
                  <c:v>1.7490000000000001</c:v>
                </c:pt>
                <c:pt idx="4173">
                  <c:v>1.7170000000000001</c:v>
                </c:pt>
                <c:pt idx="4174">
                  <c:v>1.7629999999999999</c:v>
                </c:pt>
                <c:pt idx="4175">
                  <c:v>1.736</c:v>
                </c:pt>
                <c:pt idx="4176">
                  <c:v>1.8260000000000001</c:v>
                </c:pt>
                <c:pt idx="4177">
                  <c:v>1.841</c:v>
                </c:pt>
                <c:pt idx="4178">
                  <c:v>1.835</c:v>
                </c:pt>
                <c:pt idx="4179">
                  <c:v>1.875</c:v>
                </c:pt>
                <c:pt idx="4180">
                  <c:v>1.907</c:v>
                </c:pt>
                <c:pt idx="4181">
                  <c:v>1.83</c:v>
                </c:pt>
                <c:pt idx="4182">
                  <c:v>1.877</c:v>
                </c:pt>
                <c:pt idx="4183">
                  <c:v>1.9330000000000001</c:v>
                </c:pt>
                <c:pt idx="4184">
                  <c:v>1.9849999999999999</c:v>
                </c:pt>
                <c:pt idx="4185">
                  <c:v>1.96</c:v>
                </c:pt>
                <c:pt idx="4186">
                  <c:v>1.9710000000000001</c:v>
                </c:pt>
                <c:pt idx="4187">
                  <c:v>1.909</c:v>
                </c:pt>
                <c:pt idx="4188">
                  <c:v>1.897</c:v>
                </c:pt>
                <c:pt idx="4189">
                  <c:v>1.8740000000000001</c:v>
                </c:pt>
                <c:pt idx="4190">
                  <c:v>1.9159999999999999</c:v>
                </c:pt>
                <c:pt idx="4191">
                  <c:v>1.9409999999999998</c:v>
                </c:pt>
                <c:pt idx="4192">
                  <c:v>1.88</c:v>
                </c:pt>
                <c:pt idx="4193">
                  <c:v>1.901</c:v>
                </c:pt>
                <c:pt idx="4194">
                  <c:v>1.887</c:v>
                </c:pt>
                <c:pt idx="4195">
                  <c:v>1.804</c:v>
                </c:pt>
                <c:pt idx="4196">
                  <c:v>1.8239999999999998</c:v>
                </c:pt>
                <c:pt idx="4197">
                  <c:v>1.77</c:v>
                </c:pt>
                <c:pt idx="4198">
                  <c:v>1.7709999999999999</c:v>
                </c:pt>
                <c:pt idx="4199">
                  <c:v>1.7629999999999999</c:v>
                </c:pt>
                <c:pt idx="4200">
                  <c:v>1.7210000000000001</c:v>
                </c:pt>
                <c:pt idx="4201">
                  <c:v>1.756</c:v>
                </c:pt>
                <c:pt idx="4202">
                  <c:v>1.69</c:v>
                </c:pt>
                <c:pt idx="4203">
                  <c:v>1.718</c:v>
                </c:pt>
                <c:pt idx="4204">
                  <c:v>1.726</c:v>
                </c:pt>
                <c:pt idx="4205">
                  <c:v>1.7770000000000001</c:v>
                </c:pt>
                <c:pt idx="4206">
                  <c:v>1.7650000000000001</c:v>
                </c:pt>
                <c:pt idx="4207">
                  <c:v>1.7930000000000001</c:v>
                </c:pt>
                <c:pt idx="4208">
                  <c:v>1.7530000000000001</c:v>
                </c:pt>
                <c:pt idx="4209">
                  <c:v>1.772</c:v>
                </c:pt>
                <c:pt idx="4210">
                  <c:v>1.786</c:v>
                </c:pt>
                <c:pt idx="4211">
                  <c:v>1.8460000000000001</c:v>
                </c:pt>
                <c:pt idx="4212">
                  <c:v>1.8620000000000001</c:v>
                </c:pt>
                <c:pt idx="4213">
                  <c:v>1.889</c:v>
                </c:pt>
                <c:pt idx="4214">
                  <c:v>1.9140000000000001</c:v>
                </c:pt>
                <c:pt idx="4215">
                  <c:v>1.9279999999999999</c:v>
                </c:pt>
                <c:pt idx="4216">
                  <c:v>1.8519999999999999</c:v>
                </c:pt>
                <c:pt idx="4217">
                  <c:v>1.825</c:v>
                </c:pt>
                <c:pt idx="4218">
                  <c:v>1.8340000000000001</c:v>
                </c:pt>
                <c:pt idx="4219">
                  <c:v>1.873</c:v>
                </c:pt>
                <c:pt idx="4220">
                  <c:v>1.7970000000000002</c:v>
                </c:pt>
                <c:pt idx="4221">
                  <c:v>1.776</c:v>
                </c:pt>
                <c:pt idx="4222">
                  <c:v>1.746</c:v>
                </c:pt>
                <c:pt idx="4223">
                  <c:v>1.78</c:v>
                </c:pt>
                <c:pt idx="4224">
                  <c:v>1.752</c:v>
                </c:pt>
                <c:pt idx="4225">
                  <c:v>1.762</c:v>
                </c:pt>
                <c:pt idx="4226">
                  <c:v>1.738</c:v>
                </c:pt>
                <c:pt idx="4227">
                  <c:v>1.752</c:v>
                </c:pt>
                <c:pt idx="4228">
                  <c:v>1.7010000000000001</c:v>
                </c:pt>
                <c:pt idx="4229">
                  <c:v>1.754</c:v>
                </c:pt>
                <c:pt idx="4230">
                  <c:v>1.7730000000000001</c:v>
                </c:pt>
                <c:pt idx="4231">
                  <c:v>1.855</c:v>
                </c:pt>
                <c:pt idx="4232">
                  <c:v>1.85</c:v>
                </c:pt>
                <c:pt idx="4233">
                  <c:v>1.839</c:v>
                </c:pt>
                <c:pt idx="4234">
                  <c:v>1.8359999999999999</c:v>
                </c:pt>
                <c:pt idx="4235">
                  <c:v>1.8639999999999999</c:v>
                </c:pt>
                <c:pt idx="4236">
                  <c:v>1.867</c:v>
                </c:pt>
                <c:pt idx="4237">
                  <c:v>1.829</c:v>
                </c:pt>
                <c:pt idx="4238">
                  <c:v>1.8519999999999999</c:v>
                </c:pt>
                <c:pt idx="4239">
                  <c:v>1.847</c:v>
                </c:pt>
                <c:pt idx="4240">
                  <c:v>1.8359999999999999</c:v>
                </c:pt>
                <c:pt idx="4241">
                  <c:v>1.8</c:v>
                </c:pt>
                <c:pt idx="4242">
                  <c:v>1.7010000000000001</c:v>
                </c:pt>
                <c:pt idx="4243">
                  <c:v>1.738</c:v>
                </c:pt>
                <c:pt idx="4244">
                  <c:v>1.7189999999999999</c:v>
                </c:pt>
                <c:pt idx="4245">
                  <c:v>1.7029999999999998</c:v>
                </c:pt>
                <c:pt idx="4246">
                  <c:v>1.6879999999999999</c:v>
                </c:pt>
                <c:pt idx="4247">
                  <c:v>1.641</c:v>
                </c:pt>
                <c:pt idx="4248">
                  <c:v>1.6099999999999999</c:v>
                </c:pt>
                <c:pt idx="4249">
                  <c:v>1.6139999999999999</c:v>
                </c:pt>
                <c:pt idx="4250">
                  <c:v>1.573</c:v>
                </c:pt>
                <c:pt idx="4251">
                  <c:v>1.58</c:v>
                </c:pt>
                <c:pt idx="4252">
                  <c:v>1.609</c:v>
                </c:pt>
                <c:pt idx="4253">
                  <c:v>1.6890000000000001</c:v>
                </c:pt>
                <c:pt idx="4254">
                  <c:v>1.7069999999999999</c:v>
                </c:pt>
                <c:pt idx="4255">
                  <c:v>1.6859999999999999</c:v>
                </c:pt>
                <c:pt idx="4256">
                  <c:v>1.7469999999999999</c:v>
                </c:pt>
                <c:pt idx="4257">
                  <c:v>1.5609999999999999</c:v>
                </c:pt>
                <c:pt idx="4258">
                  <c:v>1.4390000000000001</c:v>
                </c:pt>
                <c:pt idx="4259">
                  <c:v>1.4670000000000001</c:v>
                </c:pt>
                <c:pt idx="4260">
                  <c:v>1.516</c:v>
                </c:pt>
                <c:pt idx="4261">
                  <c:v>1.4710000000000001</c:v>
                </c:pt>
                <c:pt idx="4262">
                  <c:v>1.4450000000000001</c:v>
                </c:pt>
                <c:pt idx="4263">
                  <c:v>1.3759999999999999</c:v>
                </c:pt>
                <c:pt idx="4264">
                  <c:v>1.369</c:v>
                </c:pt>
                <c:pt idx="4265">
                  <c:v>1.3860000000000001</c:v>
                </c:pt>
                <c:pt idx="4266">
                  <c:v>1.359</c:v>
                </c:pt>
                <c:pt idx="4267">
                  <c:v>1.431</c:v>
                </c:pt>
                <c:pt idx="4268">
                  <c:v>1.5110000000000001</c:v>
                </c:pt>
                <c:pt idx="4269">
                  <c:v>1.4750000000000001</c:v>
                </c:pt>
                <c:pt idx="4270">
                  <c:v>1.536</c:v>
                </c:pt>
                <c:pt idx="4271">
                  <c:v>1.552</c:v>
                </c:pt>
                <c:pt idx="4272">
                  <c:v>1.583</c:v>
                </c:pt>
                <c:pt idx="4273">
                  <c:v>1.5529999999999999</c:v>
                </c:pt>
                <c:pt idx="4274">
                  <c:v>1.581</c:v>
                </c:pt>
                <c:pt idx="4275">
                  <c:v>1.5569999999999999</c:v>
                </c:pt>
                <c:pt idx="4276">
                  <c:v>1.5669999999999999</c:v>
                </c:pt>
                <c:pt idx="4277">
                  <c:v>1.5739999999999998</c:v>
                </c:pt>
                <c:pt idx="4278">
                  <c:v>1.5620000000000001</c:v>
                </c:pt>
                <c:pt idx="4279">
                  <c:v>1.498</c:v>
                </c:pt>
                <c:pt idx="4280">
                  <c:v>1.5049999999999999</c:v>
                </c:pt>
                <c:pt idx="4281">
                  <c:v>1.454</c:v>
                </c:pt>
                <c:pt idx="4282">
                  <c:v>1.522</c:v>
                </c:pt>
                <c:pt idx="4283">
                  <c:v>1.5569999999999999</c:v>
                </c:pt>
                <c:pt idx="4284">
                  <c:v>1.5430000000000001</c:v>
                </c:pt>
                <c:pt idx="4285">
                  <c:v>1.502</c:v>
                </c:pt>
                <c:pt idx="4286">
                  <c:v>1.589</c:v>
                </c:pt>
                <c:pt idx="4287">
                  <c:v>1.593</c:v>
                </c:pt>
                <c:pt idx="4288">
                  <c:v>1.548</c:v>
                </c:pt>
                <c:pt idx="4289">
                  <c:v>1.508</c:v>
                </c:pt>
                <c:pt idx="4290">
                  <c:v>1.56</c:v>
                </c:pt>
                <c:pt idx="4291">
                  <c:v>1.514</c:v>
                </c:pt>
                <c:pt idx="4292">
                  <c:v>1.5580000000000001</c:v>
                </c:pt>
                <c:pt idx="4293">
                  <c:v>1.575</c:v>
                </c:pt>
                <c:pt idx="4294">
                  <c:v>1.55</c:v>
                </c:pt>
                <c:pt idx="4295">
                  <c:v>1.536</c:v>
                </c:pt>
                <c:pt idx="4296">
                  <c:v>1.579</c:v>
                </c:pt>
                <c:pt idx="4297">
                  <c:v>1.5430000000000001</c:v>
                </c:pt>
                <c:pt idx="4298">
                  <c:v>1.5470000000000002</c:v>
                </c:pt>
                <c:pt idx="4299">
                  <c:v>1.5620000000000001</c:v>
                </c:pt>
                <c:pt idx="4300">
                  <c:v>1.5739999999999998</c:v>
                </c:pt>
                <c:pt idx="4301">
                  <c:v>1.63</c:v>
                </c:pt>
                <c:pt idx="4302">
                  <c:v>1.56</c:v>
                </c:pt>
                <c:pt idx="4303">
                  <c:v>1.5669999999999999</c:v>
                </c:pt>
                <c:pt idx="4304">
                  <c:v>1.581</c:v>
                </c:pt>
                <c:pt idx="4305">
                  <c:v>1.569</c:v>
                </c:pt>
                <c:pt idx="4306">
                  <c:v>1.603</c:v>
                </c:pt>
                <c:pt idx="4307">
                  <c:v>1.603</c:v>
                </c:pt>
                <c:pt idx="4308">
                  <c:v>1.5350000000000001</c:v>
                </c:pt>
                <c:pt idx="4309">
                  <c:v>1.54</c:v>
                </c:pt>
                <c:pt idx="4310">
                  <c:v>1.6</c:v>
                </c:pt>
                <c:pt idx="4311">
                  <c:v>1.6760000000000002</c:v>
                </c:pt>
                <c:pt idx="4312">
                  <c:v>1.6640000000000001</c:v>
                </c:pt>
                <c:pt idx="4313">
                  <c:v>1.728</c:v>
                </c:pt>
                <c:pt idx="4314">
                  <c:v>1.698</c:v>
                </c:pt>
                <c:pt idx="4315">
                  <c:v>1.6919999999999999</c:v>
                </c:pt>
                <c:pt idx="4316">
                  <c:v>1.6930000000000001</c:v>
                </c:pt>
                <c:pt idx="4317">
                  <c:v>1.7130000000000001</c:v>
                </c:pt>
                <c:pt idx="4318">
                  <c:v>1.69</c:v>
                </c:pt>
                <c:pt idx="4319">
                  <c:v>1.6520000000000001</c:v>
                </c:pt>
                <c:pt idx="4320">
                  <c:v>1.619</c:v>
                </c:pt>
                <c:pt idx="4321">
                  <c:v>1.619</c:v>
                </c:pt>
                <c:pt idx="4322">
                  <c:v>1.585</c:v>
                </c:pt>
                <c:pt idx="4323">
                  <c:v>1.5569999999999999</c:v>
                </c:pt>
                <c:pt idx="4324">
                  <c:v>1.573</c:v>
                </c:pt>
                <c:pt idx="4325">
                  <c:v>1.5609999999999999</c:v>
                </c:pt>
                <c:pt idx="4326">
                  <c:v>1.595</c:v>
                </c:pt>
                <c:pt idx="4327">
                  <c:v>1.623</c:v>
                </c:pt>
                <c:pt idx="4328">
                  <c:v>1.6870000000000001</c:v>
                </c:pt>
                <c:pt idx="4329">
                  <c:v>1.7029999999999998</c:v>
                </c:pt>
                <c:pt idx="4330">
                  <c:v>1.738</c:v>
                </c:pt>
                <c:pt idx="4331">
                  <c:v>1.7189999999999999</c:v>
                </c:pt>
                <c:pt idx="4332">
                  <c:v>1.7189999999999999</c:v>
                </c:pt>
                <c:pt idx="4333">
                  <c:v>1.7650000000000001</c:v>
                </c:pt>
                <c:pt idx="4334">
                  <c:v>1.77</c:v>
                </c:pt>
                <c:pt idx="4335">
                  <c:v>1.742</c:v>
                </c:pt>
                <c:pt idx="4336">
                  <c:v>1.7989999999999999</c:v>
                </c:pt>
                <c:pt idx="4337">
                  <c:v>1.7669999999999999</c:v>
                </c:pt>
                <c:pt idx="4338">
                  <c:v>1.7389999999999999</c:v>
                </c:pt>
                <c:pt idx="4339">
                  <c:v>1.744</c:v>
                </c:pt>
                <c:pt idx="4340">
                  <c:v>1.7570000000000001</c:v>
                </c:pt>
                <c:pt idx="4341">
                  <c:v>1.736</c:v>
                </c:pt>
                <c:pt idx="4342">
                  <c:v>1.766</c:v>
                </c:pt>
                <c:pt idx="4343">
                  <c:v>1.7570000000000001</c:v>
                </c:pt>
                <c:pt idx="4344">
                  <c:v>1.794</c:v>
                </c:pt>
                <c:pt idx="4345">
                  <c:v>1.855</c:v>
                </c:pt>
                <c:pt idx="4346">
                  <c:v>1.8479999999999999</c:v>
                </c:pt>
                <c:pt idx="4347">
                  <c:v>1.8260000000000001</c:v>
                </c:pt>
                <c:pt idx="4348">
                  <c:v>1.8279999999999998</c:v>
                </c:pt>
                <c:pt idx="4349">
                  <c:v>1.8029999999999999</c:v>
                </c:pt>
                <c:pt idx="4350">
                  <c:v>1.8120000000000001</c:v>
                </c:pt>
                <c:pt idx="4351">
                  <c:v>1.7770000000000001</c:v>
                </c:pt>
                <c:pt idx="4352">
                  <c:v>1.827</c:v>
                </c:pt>
                <c:pt idx="4353">
                  <c:v>1.8559999999999999</c:v>
                </c:pt>
                <c:pt idx="4354">
                  <c:v>2.0579999999999998</c:v>
                </c:pt>
                <c:pt idx="4355">
                  <c:v>2.1509999999999998</c:v>
                </c:pt>
                <c:pt idx="4356">
                  <c:v>2.1509999999999998</c:v>
                </c:pt>
                <c:pt idx="4357">
                  <c:v>2.262</c:v>
                </c:pt>
                <c:pt idx="4358">
                  <c:v>2.2200000000000002</c:v>
                </c:pt>
                <c:pt idx="4359">
                  <c:v>2.2229999999999999</c:v>
                </c:pt>
                <c:pt idx="4360">
                  <c:v>2.3039999999999998</c:v>
                </c:pt>
                <c:pt idx="4361">
                  <c:v>2.3559999999999999</c:v>
                </c:pt>
                <c:pt idx="4362">
                  <c:v>2.3159999999999998</c:v>
                </c:pt>
                <c:pt idx="4363">
                  <c:v>2.3130000000000002</c:v>
                </c:pt>
                <c:pt idx="4364">
                  <c:v>2.351</c:v>
                </c:pt>
                <c:pt idx="4365">
                  <c:v>2.351</c:v>
                </c:pt>
                <c:pt idx="4366">
                  <c:v>2.3580000000000001</c:v>
                </c:pt>
                <c:pt idx="4367">
                  <c:v>2.3130000000000002</c:v>
                </c:pt>
                <c:pt idx="4368">
                  <c:v>2.2919999999999998</c:v>
                </c:pt>
                <c:pt idx="4369">
                  <c:v>2.3820000000000001</c:v>
                </c:pt>
                <c:pt idx="4370">
                  <c:v>2.4489999999999998</c:v>
                </c:pt>
                <c:pt idx="4371">
                  <c:v>2.3839999999999999</c:v>
                </c:pt>
                <c:pt idx="4372">
                  <c:v>2.395</c:v>
                </c:pt>
                <c:pt idx="4373">
                  <c:v>2.39</c:v>
                </c:pt>
                <c:pt idx="4374">
                  <c:v>2.3410000000000002</c:v>
                </c:pt>
                <c:pt idx="4375">
                  <c:v>2.4079999999999999</c:v>
                </c:pt>
                <c:pt idx="4376">
                  <c:v>2.468</c:v>
                </c:pt>
                <c:pt idx="4377">
                  <c:v>2.472</c:v>
                </c:pt>
                <c:pt idx="4378">
                  <c:v>2.472</c:v>
                </c:pt>
                <c:pt idx="4379">
                  <c:v>2.5720000000000001</c:v>
                </c:pt>
                <c:pt idx="4380">
                  <c:v>2.5979999999999999</c:v>
                </c:pt>
                <c:pt idx="4381">
                  <c:v>2.593</c:v>
                </c:pt>
                <c:pt idx="4382">
                  <c:v>2.5390000000000001</c:v>
                </c:pt>
                <c:pt idx="4383">
                  <c:v>2.56</c:v>
                </c:pt>
                <c:pt idx="4384">
                  <c:v>2.536</c:v>
                </c:pt>
                <c:pt idx="4385">
                  <c:v>2.552</c:v>
                </c:pt>
                <c:pt idx="4386">
                  <c:v>2.5380000000000003</c:v>
                </c:pt>
                <c:pt idx="4387">
                  <c:v>2.5380000000000003</c:v>
                </c:pt>
                <c:pt idx="4388">
                  <c:v>2.5609999999999999</c:v>
                </c:pt>
                <c:pt idx="4389">
                  <c:v>2.5089999999999999</c:v>
                </c:pt>
                <c:pt idx="4390">
                  <c:v>2.476</c:v>
                </c:pt>
                <c:pt idx="4391">
                  <c:v>2.4449999999999998</c:v>
                </c:pt>
                <c:pt idx="4392">
                  <c:v>2.4449999999999998</c:v>
                </c:pt>
                <c:pt idx="4393">
                  <c:v>2.4449999999999998</c:v>
                </c:pt>
                <c:pt idx="4394">
                  <c:v>2.44</c:v>
                </c:pt>
                <c:pt idx="4395">
                  <c:v>2.3449999999999998</c:v>
                </c:pt>
                <c:pt idx="4396">
                  <c:v>2.42</c:v>
                </c:pt>
                <c:pt idx="4397">
                  <c:v>2.3660000000000001</c:v>
                </c:pt>
                <c:pt idx="4398">
                  <c:v>2.3769999999999998</c:v>
                </c:pt>
                <c:pt idx="4399">
                  <c:v>2.3730000000000002</c:v>
                </c:pt>
                <c:pt idx="4400">
                  <c:v>2.3639999999999999</c:v>
                </c:pt>
                <c:pt idx="4401">
                  <c:v>2.3970000000000002</c:v>
                </c:pt>
                <c:pt idx="4402">
                  <c:v>2.3970000000000002</c:v>
                </c:pt>
                <c:pt idx="4403">
                  <c:v>2.3260000000000001</c:v>
                </c:pt>
                <c:pt idx="4404">
                  <c:v>2.4300000000000002</c:v>
                </c:pt>
                <c:pt idx="4405">
                  <c:v>2.4750000000000001</c:v>
                </c:pt>
                <c:pt idx="4406">
                  <c:v>2.468</c:v>
                </c:pt>
                <c:pt idx="4407">
                  <c:v>2.3980000000000001</c:v>
                </c:pt>
                <c:pt idx="4408">
                  <c:v>2.4660000000000002</c:v>
                </c:pt>
                <c:pt idx="4409">
                  <c:v>2.5129999999999999</c:v>
                </c:pt>
                <c:pt idx="4410">
                  <c:v>2.5049999999999999</c:v>
                </c:pt>
                <c:pt idx="4411">
                  <c:v>2.4849999999999999</c:v>
                </c:pt>
                <c:pt idx="4412">
                  <c:v>2.4889999999999999</c:v>
                </c:pt>
                <c:pt idx="4413">
                  <c:v>2.4540000000000002</c:v>
                </c:pt>
                <c:pt idx="4414">
                  <c:v>2.4710000000000001</c:v>
                </c:pt>
                <c:pt idx="4415">
                  <c:v>2.4750000000000001</c:v>
                </c:pt>
                <c:pt idx="4416">
                  <c:v>2.4660000000000002</c:v>
                </c:pt>
                <c:pt idx="4417">
                  <c:v>2.4089999999999998</c:v>
                </c:pt>
                <c:pt idx="4418">
                  <c:v>2.3940000000000001</c:v>
                </c:pt>
                <c:pt idx="4419">
                  <c:v>2.3370000000000002</c:v>
                </c:pt>
                <c:pt idx="4420">
                  <c:v>2.3959999999999999</c:v>
                </c:pt>
                <c:pt idx="4421">
                  <c:v>2.4079999999999999</c:v>
                </c:pt>
                <c:pt idx="4422">
                  <c:v>2.4369999999999998</c:v>
                </c:pt>
                <c:pt idx="4423">
                  <c:v>2.4710000000000001</c:v>
                </c:pt>
                <c:pt idx="4424">
                  <c:v>2.4939999999999998</c:v>
                </c:pt>
                <c:pt idx="4425">
                  <c:v>2.448</c:v>
                </c:pt>
                <c:pt idx="4426">
                  <c:v>2.4159999999999999</c:v>
                </c:pt>
                <c:pt idx="4427">
                  <c:v>2.4159999999999999</c:v>
                </c:pt>
                <c:pt idx="4428">
                  <c:v>2.4300000000000002</c:v>
                </c:pt>
                <c:pt idx="4429">
                  <c:v>2.4140000000000001</c:v>
                </c:pt>
                <c:pt idx="4430">
                  <c:v>2.3730000000000002</c:v>
                </c:pt>
                <c:pt idx="4431">
                  <c:v>2.3130000000000002</c:v>
                </c:pt>
                <c:pt idx="4432">
                  <c:v>2.3660000000000001</c:v>
                </c:pt>
                <c:pt idx="4433">
                  <c:v>2.391</c:v>
                </c:pt>
                <c:pt idx="4434">
                  <c:v>2.4540000000000002</c:v>
                </c:pt>
                <c:pt idx="4435">
                  <c:v>2.4790000000000001</c:v>
                </c:pt>
                <c:pt idx="4436">
                  <c:v>2.4790000000000001</c:v>
                </c:pt>
                <c:pt idx="4437">
                  <c:v>2.5009999999999999</c:v>
                </c:pt>
                <c:pt idx="4438">
                  <c:v>2.5190000000000001</c:v>
                </c:pt>
                <c:pt idx="4439">
                  <c:v>2.5609999999999999</c:v>
                </c:pt>
                <c:pt idx="4440">
                  <c:v>2.6059999999999999</c:v>
                </c:pt>
                <c:pt idx="4441">
                  <c:v>2.5750000000000002</c:v>
                </c:pt>
                <c:pt idx="4442">
                  <c:v>2.6269999999999998</c:v>
                </c:pt>
                <c:pt idx="4443">
                  <c:v>2.601</c:v>
                </c:pt>
                <c:pt idx="4444">
                  <c:v>2.4939999999999998</c:v>
                </c:pt>
                <c:pt idx="4445">
                  <c:v>2.5409999999999999</c:v>
                </c:pt>
                <c:pt idx="4446">
                  <c:v>2.5009999999999999</c:v>
                </c:pt>
                <c:pt idx="4447">
                  <c:v>2.4620000000000002</c:v>
                </c:pt>
                <c:pt idx="4448">
                  <c:v>2.4180000000000001</c:v>
                </c:pt>
                <c:pt idx="4449">
                  <c:v>2.4060000000000001</c:v>
                </c:pt>
                <c:pt idx="4450">
                  <c:v>2.42</c:v>
                </c:pt>
                <c:pt idx="4451">
                  <c:v>2.4129999999999998</c:v>
                </c:pt>
                <c:pt idx="4452">
                  <c:v>2.379</c:v>
                </c:pt>
                <c:pt idx="4453">
                  <c:v>2.419</c:v>
                </c:pt>
                <c:pt idx="4454">
                  <c:v>2.3769999999999998</c:v>
                </c:pt>
                <c:pt idx="4455">
                  <c:v>2.4209999999999998</c:v>
                </c:pt>
                <c:pt idx="4456">
                  <c:v>2.3879999999999999</c:v>
                </c:pt>
                <c:pt idx="4457">
                  <c:v>2.3199999999999998</c:v>
                </c:pt>
                <c:pt idx="4458">
                  <c:v>2.3609999999999998</c:v>
                </c:pt>
                <c:pt idx="4459">
                  <c:v>2.3359999999999999</c:v>
                </c:pt>
                <c:pt idx="4460">
                  <c:v>2.3420000000000001</c:v>
                </c:pt>
                <c:pt idx="4461">
                  <c:v>2.383</c:v>
                </c:pt>
                <c:pt idx="4462">
                  <c:v>2.367</c:v>
                </c:pt>
                <c:pt idx="4463">
                  <c:v>2.2970000000000002</c:v>
                </c:pt>
                <c:pt idx="4464">
                  <c:v>2.2400000000000002</c:v>
                </c:pt>
                <c:pt idx="4465">
                  <c:v>2.238</c:v>
                </c:pt>
                <c:pt idx="4466">
                  <c:v>2.238</c:v>
                </c:pt>
                <c:pt idx="4467">
                  <c:v>2.2509999999999999</c:v>
                </c:pt>
                <c:pt idx="4468">
                  <c:v>2.169</c:v>
                </c:pt>
                <c:pt idx="4469">
                  <c:v>2.2149999999999999</c:v>
                </c:pt>
                <c:pt idx="4470">
                  <c:v>2.2330000000000001</c:v>
                </c:pt>
                <c:pt idx="4471">
                  <c:v>2.2490000000000001</c:v>
                </c:pt>
                <c:pt idx="4472">
                  <c:v>2.274</c:v>
                </c:pt>
                <c:pt idx="4473">
                  <c:v>2.3330000000000002</c:v>
                </c:pt>
                <c:pt idx="4474">
                  <c:v>2.3039999999999998</c:v>
                </c:pt>
                <c:pt idx="4475">
                  <c:v>2.2949999999999999</c:v>
                </c:pt>
                <c:pt idx="4476">
                  <c:v>2.2810000000000001</c:v>
                </c:pt>
                <c:pt idx="4477">
                  <c:v>2.319</c:v>
                </c:pt>
                <c:pt idx="4478">
                  <c:v>2.2810000000000001</c:v>
                </c:pt>
                <c:pt idx="4479">
                  <c:v>2.319</c:v>
                </c:pt>
                <c:pt idx="4480">
                  <c:v>2.355</c:v>
                </c:pt>
                <c:pt idx="4481">
                  <c:v>2.35</c:v>
                </c:pt>
                <c:pt idx="4482">
                  <c:v>2.3879999999999999</c:v>
                </c:pt>
                <c:pt idx="4483">
                  <c:v>2.399</c:v>
                </c:pt>
                <c:pt idx="4484">
                  <c:v>2.415</c:v>
                </c:pt>
                <c:pt idx="4485">
                  <c:v>2.3879999999999999</c:v>
                </c:pt>
                <c:pt idx="4486">
                  <c:v>2.327</c:v>
                </c:pt>
                <c:pt idx="4487">
                  <c:v>2.3439999999999999</c:v>
                </c:pt>
                <c:pt idx="4488">
                  <c:v>2.327</c:v>
                </c:pt>
                <c:pt idx="4489">
                  <c:v>2.2250000000000001</c:v>
                </c:pt>
                <c:pt idx="4490">
                  <c:v>2.23</c:v>
                </c:pt>
                <c:pt idx="4491">
                  <c:v>2.2349999999999999</c:v>
                </c:pt>
                <c:pt idx="4492">
                  <c:v>2.2549999999999999</c:v>
                </c:pt>
                <c:pt idx="4493">
                  <c:v>2.2810000000000001</c:v>
                </c:pt>
                <c:pt idx="4494">
                  <c:v>2.2509999999999999</c:v>
                </c:pt>
                <c:pt idx="4495">
                  <c:v>2.2560000000000002</c:v>
                </c:pt>
                <c:pt idx="4496">
                  <c:v>2.2469999999999999</c:v>
                </c:pt>
                <c:pt idx="4497">
                  <c:v>2.2469999999999999</c:v>
                </c:pt>
                <c:pt idx="4498">
                  <c:v>2.2109999999999999</c:v>
                </c:pt>
                <c:pt idx="4499">
                  <c:v>2.2040000000000002</c:v>
                </c:pt>
                <c:pt idx="4500">
                  <c:v>2.2120000000000002</c:v>
                </c:pt>
                <c:pt idx="4501">
                  <c:v>2.16</c:v>
                </c:pt>
                <c:pt idx="4502">
                  <c:v>2.1829999999999998</c:v>
                </c:pt>
                <c:pt idx="4503">
                  <c:v>2.1459999999999999</c:v>
                </c:pt>
                <c:pt idx="4504">
                  <c:v>2.1739999999999999</c:v>
                </c:pt>
                <c:pt idx="4505">
                  <c:v>2.1890000000000001</c:v>
                </c:pt>
                <c:pt idx="4506">
                  <c:v>2.2010000000000001</c:v>
                </c:pt>
                <c:pt idx="4507">
                  <c:v>2.2149999999999999</c:v>
                </c:pt>
                <c:pt idx="4508">
                  <c:v>2.2120000000000002</c:v>
                </c:pt>
                <c:pt idx="4509">
                  <c:v>2.1259999999999999</c:v>
                </c:pt>
                <c:pt idx="4510">
                  <c:v>2.165</c:v>
                </c:pt>
                <c:pt idx="4511">
                  <c:v>2.1520000000000001</c:v>
                </c:pt>
                <c:pt idx="4512">
                  <c:v>2.19</c:v>
                </c:pt>
                <c:pt idx="4513">
                  <c:v>2.157</c:v>
                </c:pt>
                <c:pt idx="4514">
                  <c:v>2.1640000000000001</c:v>
                </c:pt>
                <c:pt idx="4515">
                  <c:v>2.149</c:v>
                </c:pt>
                <c:pt idx="4516">
                  <c:v>2.1429999999999998</c:v>
                </c:pt>
                <c:pt idx="4517">
                  <c:v>2.1379999999999999</c:v>
                </c:pt>
                <c:pt idx="4518">
                  <c:v>2.206</c:v>
                </c:pt>
                <c:pt idx="4519">
                  <c:v>2.2290000000000001</c:v>
                </c:pt>
                <c:pt idx="4520">
                  <c:v>2.2669999999999999</c:v>
                </c:pt>
                <c:pt idx="4521">
                  <c:v>2.3050000000000002</c:v>
                </c:pt>
                <c:pt idx="4522">
                  <c:v>2.351</c:v>
                </c:pt>
                <c:pt idx="4523">
                  <c:v>2.351</c:v>
                </c:pt>
                <c:pt idx="4524">
                  <c:v>2.3239999999999998</c:v>
                </c:pt>
                <c:pt idx="4525">
                  <c:v>2.367</c:v>
                </c:pt>
                <c:pt idx="4526">
                  <c:v>2.3860000000000001</c:v>
                </c:pt>
                <c:pt idx="4527">
                  <c:v>2.3740000000000001</c:v>
                </c:pt>
                <c:pt idx="4528">
                  <c:v>2.3609999999999998</c:v>
                </c:pt>
                <c:pt idx="4529">
                  <c:v>2.319</c:v>
                </c:pt>
                <c:pt idx="4530">
                  <c:v>2.3449999999999998</c:v>
                </c:pt>
                <c:pt idx="4531">
                  <c:v>2.3330000000000002</c:v>
                </c:pt>
                <c:pt idx="4532">
                  <c:v>2.3149999999999999</c:v>
                </c:pt>
                <c:pt idx="4533">
                  <c:v>2.2599999999999998</c:v>
                </c:pt>
                <c:pt idx="4534">
                  <c:v>2.27</c:v>
                </c:pt>
                <c:pt idx="4535">
                  <c:v>2.2599999999999998</c:v>
                </c:pt>
                <c:pt idx="4536">
                  <c:v>2.238</c:v>
                </c:pt>
                <c:pt idx="4537">
                  <c:v>2.2560000000000002</c:v>
                </c:pt>
                <c:pt idx="4538">
                  <c:v>2.3359999999999999</c:v>
                </c:pt>
                <c:pt idx="4539">
                  <c:v>2.2879999999999998</c:v>
                </c:pt>
                <c:pt idx="4540">
                  <c:v>2.3109999999999999</c:v>
                </c:pt>
                <c:pt idx="4541">
                  <c:v>2.29</c:v>
                </c:pt>
                <c:pt idx="4542">
                  <c:v>2.2949999999999999</c:v>
                </c:pt>
                <c:pt idx="4543">
                  <c:v>2.254</c:v>
                </c:pt>
                <c:pt idx="4544">
                  <c:v>2.2720000000000002</c:v>
                </c:pt>
                <c:pt idx="4545">
                  <c:v>2.222</c:v>
                </c:pt>
                <c:pt idx="4546">
                  <c:v>2.2629999999999999</c:v>
                </c:pt>
                <c:pt idx="4547">
                  <c:v>2.254</c:v>
                </c:pt>
                <c:pt idx="4548">
                  <c:v>2.2629999999999999</c:v>
                </c:pt>
                <c:pt idx="4549">
                  <c:v>2.2490000000000001</c:v>
                </c:pt>
                <c:pt idx="4550">
                  <c:v>2.198</c:v>
                </c:pt>
                <c:pt idx="4551">
                  <c:v>2.19</c:v>
                </c:pt>
                <c:pt idx="4552">
                  <c:v>2.2189999999999999</c:v>
                </c:pt>
                <c:pt idx="4553">
                  <c:v>2.274</c:v>
                </c:pt>
                <c:pt idx="4554">
                  <c:v>2.2229999999999999</c:v>
                </c:pt>
                <c:pt idx="4555">
                  <c:v>2.1859999999999999</c:v>
                </c:pt>
                <c:pt idx="4556">
                  <c:v>2.1949999999999998</c:v>
                </c:pt>
                <c:pt idx="4557">
                  <c:v>2.1829999999999998</c:v>
                </c:pt>
                <c:pt idx="4558">
                  <c:v>2.214</c:v>
                </c:pt>
                <c:pt idx="4559">
                  <c:v>2.1669999999999998</c:v>
                </c:pt>
                <c:pt idx="4560">
                  <c:v>2.1949999999999998</c:v>
                </c:pt>
                <c:pt idx="4561">
                  <c:v>2.1669999999999998</c:v>
                </c:pt>
                <c:pt idx="4562">
                  <c:v>2.1589999999999998</c:v>
                </c:pt>
                <c:pt idx="4563">
                  <c:v>2.13</c:v>
                </c:pt>
                <c:pt idx="4564">
                  <c:v>2.1320000000000001</c:v>
                </c:pt>
                <c:pt idx="4565">
                  <c:v>2.1179999999999999</c:v>
                </c:pt>
                <c:pt idx="4566">
                  <c:v>2.1669999999999998</c:v>
                </c:pt>
                <c:pt idx="4567">
                  <c:v>2.1669999999999998</c:v>
                </c:pt>
                <c:pt idx="4568">
                  <c:v>2.06</c:v>
                </c:pt>
                <c:pt idx="4569">
                  <c:v>2.105</c:v>
                </c:pt>
                <c:pt idx="4570">
                  <c:v>2.04</c:v>
                </c:pt>
                <c:pt idx="4571">
                  <c:v>2.052</c:v>
                </c:pt>
                <c:pt idx="4572">
                  <c:v>2.1310000000000002</c:v>
                </c:pt>
                <c:pt idx="4573">
                  <c:v>2.1680000000000001</c:v>
                </c:pt>
                <c:pt idx="4574">
                  <c:v>2.1890000000000001</c:v>
                </c:pt>
                <c:pt idx="4575">
                  <c:v>2.1859999999999999</c:v>
                </c:pt>
                <c:pt idx="4576">
                  <c:v>2.2029999999999998</c:v>
                </c:pt>
                <c:pt idx="4577">
                  <c:v>2.23</c:v>
                </c:pt>
                <c:pt idx="4578">
                  <c:v>2.2450000000000001</c:v>
                </c:pt>
                <c:pt idx="4579">
                  <c:v>2.2679999999999998</c:v>
                </c:pt>
                <c:pt idx="4580">
                  <c:v>2.2770000000000001</c:v>
                </c:pt>
                <c:pt idx="4581">
                  <c:v>2.2509999999999999</c:v>
                </c:pt>
                <c:pt idx="4582">
                  <c:v>2.2210000000000001</c:v>
                </c:pt>
                <c:pt idx="4583">
                  <c:v>2.2370000000000001</c:v>
                </c:pt>
                <c:pt idx="4584">
                  <c:v>2.3109999999999999</c:v>
                </c:pt>
                <c:pt idx="4585">
                  <c:v>2.3090000000000002</c:v>
                </c:pt>
                <c:pt idx="4586">
                  <c:v>2.3340000000000001</c:v>
                </c:pt>
                <c:pt idx="4587">
                  <c:v>2.3420000000000001</c:v>
                </c:pt>
                <c:pt idx="4588">
                  <c:v>2.3239999999999998</c:v>
                </c:pt>
                <c:pt idx="4589">
                  <c:v>2.3239999999999998</c:v>
                </c:pt>
                <c:pt idx="4590">
                  <c:v>2.3490000000000002</c:v>
                </c:pt>
                <c:pt idx="4591">
                  <c:v>2.36</c:v>
                </c:pt>
                <c:pt idx="4592">
                  <c:v>2.36</c:v>
                </c:pt>
                <c:pt idx="4593">
                  <c:v>2.3620000000000001</c:v>
                </c:pt>
                <c:pt idx="4594">
                  <c:v>2.3490000000000002</c:v>
                </c:pt>
                <c:pt idx="4595">
                  <c:v>2.319</c:v>
                </c:pt>
                <c:pt idx="4596">
                  <c:v>2.274</c:v>
                </c:pt>
                <c:pt idx="4597">
                  <c:v>2.3039999999999998</c:v>
                </c:pt>
                <c:pt idx="4598">
                  <c:v>2.3010000000000002</c:v>
                </c:pt>
                <c:pt idx="4599">
                  <c:v>2.347</c:v>
                </c:pt>
                <c:pt idx="4600">
                  <c:v>2.319</c:v>
                </c:pt>
                <c:pt idx="4601">
                  <c:v>2.3849999999999998</c:v>
                </c:pt>
                <c:pt idx="4602">
                  <c:v>2.367</c:v>
                </c:pt>
                <c:pt idx="4603">
                  <c:v>2.42</c:v>
                </c:pt>
                <c:pt idx="4604">
                  <c:v>2.4329999999999998</c:v>
                </c:pt>
                <c:pt idx="4605">
                  <c:v>2.4620000000000002</c:v>
                </c:pt>
                <c:pt idx="4606">
                  <c:v>2.407</c:v>
                </c:pt>
                <c:pt idx="4607">
                  <c:v>2.3689999999999998</c:v>
                </c:pt>
                <c:pt idx="4608">
                  <c:v>2.38</c:v>
                </c:pt>
                <c:pt idx="4609">
                  <c:v>2.3730000000000002</c:v>
                </c:pt>
                <c:pt idx="4610">
                  <c:v>2.3460000000000001</c:v>
                </c:pt>
                <c:pt idx="4611">
                  <c:v>2.3330000000000002</c:v>
                </c:pt>
                <c:pt idx="4612">
                  <c:v>2.3170000000000002</c:v>
                </c:pt>
                <c:pt idx="4613">
                  <c:v>2.3149999999999999</c:v>
                </c:pt>
                <c:pt idx="4614">
                  <c:v>2.335</c:v>
                </c:pt>
                <c:pt idx="4615">
                  <c:v>2.3420000000000001</c:v>
                </c:pt>
                <c:pt idx="4616">
                  <c:v>2.399</c:v>
                </c:pt>
                <c:pt idx="4617">
                  <c:v>2.4060000000000001</c:v>
                </c:pt>
                <c:pt idx="4618">
                  <c:v>2.3730000000000002</c:v>
                </c:pt>
                <c:pt idx="4619">
                  <c:v>2.323</c:v>
                </c:pt>
                <c:pt idx="4620">
                  <c:v>2.3759999999999999</c:v>
                </c:pt>
                <c:pt idx="4621">
                  <c:v>2.3439999999999999</c:v>
                </c:pt>
                <c:pt idx="4622">
                  <c:v>2.367</c:v>
                </c:pt>
                <c:pt idx="4623">
                  <c:v>2.3570000000000002</c:v>
                </c:pt>
                <c:pt idx="4624">
                  <c:v>2.3199999999999998</c:v>
                </c:pt>
                <c:pt idx="4625">
                  <c:v>2.3199999999999998</c:v>
                </c:pt>
                <c:pt idx="4626">
                  <c:v>2.343</c:v>
                </c:pt>
                <c:pt idx="4627">
                  <c:v>2.3290000000000002</c:v>
                </c:pt>
                <c:pt idx="4628">
                  <c:v>2.3290000000000002</c:v>
                </c:pt>
                <c:pt idx="4629">
                  <c:v>2.3890000000000002</c:v>
                </c:pt>
                <c:pt idx="4630">
                  <c:v>2.411</c:v>
                </c:pt>
                <c:pt idx="4631">
                  <c:v>2.3620000000000001</c:v>
                </c:pt>
                <c:pt idx="4632">
                  <c:v>2.3730000000000002</c:v>
                </c:pt>
                <c:pt idx="4633">
                  <c:v>2.3519999999999999</c:v>
                </c:pt>
                <c:pt idx="4634">
                  <c:v>2.339</c:v>
                </c:pt>
                <c:pt idx="4635">
                  <c:v>2.3639999999999999</c:v>
                </c:pt>
                <c:pt idx="4636">
                  <c:v>2.3769999999999998</c:v>
                </c:pt>
                <c:pt idx="4637">
                  <c:v>2.3890000000000002</c:v>
                </c:pt>
                <c:pt idx="4638">
                  <c:v>2.4020000000000001</c:v>
                </c:pt>
                <c:pt idx="4639">
                  <c:v>2.343</c:v>
                </c:pt>
                <c:pt idx="4640">
                  <c:v>2.35</c:v>
                </c:pt>
                <c:pt idx="4641">
                  <c:v>2.3540000000000001</c:v>
                </c:pt>
                <c:pt idx="4642">
                  <c:v>2.395</c:v>
                </c:pt>
                <c:pt idx="4643">
                  <c:v>2.4649999999999999</c:v>
                </c:pt>
                <c:pt idx="4644">
                  <c:v>2.4980000000000002</c:v>
                </c:pt>
                <c:pt idx="4645">
                  <c:v>2.484</c:v>
                </c:pt>
                <c:pt idx="4646">
                  <c:v>2.4820000000000002</c:v>
                </c:pt>
                <c:pt idx="4647">
                  <c:v>2.4820000000000002</c:v>
                </c:pt>
                <c:pt idx="4648">
                  <c:v>2.4769999999999999</c:v>
                </c:pt>
                <c:pt idx="4649">
                  <c:v>2.4119999999999999</c:v>
                </c:pt>
                <c:pt idx="4650">
                  <c:v>2.431</c:v>
                </c:pt>
                <c:pt idx="4651">
                  <c:v>2.4060000000000001</c:v>
                </c:pt>
                <c:pt idx="4652">
                  <c:v>2.4060000000000001</c:v>
                </c:pt>
                <c:pt idx="4653">
                  <c:v>2.464</c:v>
                </c:pt>
                <c:pt idx="4654">
                  <c:v>2.448</c:v>
                </c:pt>
                <c:pt idx="4655">
                  <c:v>2.4529999999999998</c:v>
                </c:pt>
                <c:pt idx="4656">
                  <c:v>2.4769999999999999</c:v>
                </c:pt>
                <c:pt idx="4657">
                  <c:v>2.4809999999999999</c:v>
                </c:pt>
                <c:pt idx="4658">
                  <c:v>2.5540000000000003</c:v>
                </c:pt>
                <c:pt idx="4659">
                  <c:v>2.5579999999999998</c:v>
                </c:pt>
                <c:pt idx="4660">
                  <c:v>2.5380000000000003</c:v>
                </c:pt>
                <c:pt idx="4661">
                  <c:v>2.548</c:v>
                </c:pt>
                <c:pt idx="4662">
                  <c:v>2.548</c:v>
                </c:pt>
                <c:pt idx="4663">
                  <c:v>2.5380000000000003</c:v>
                </c:pt>
                <c:pt idx="4664">
                  <c:v>2.5910000000000002</c:v>
                </c:pt>
                <c:pt idx="4665">
                  <c:v>2.6269999999999998</c:v>
                </c:pt>
                <c:pt idx="4666">
                  <c:v>2.66</c:v>
                </c:pt>
                <c:pt idx="4667">
                  <c:v>2.6509999999999998</c:v>
                </c:pt>
                <c:pt idx="4668">
                  <c:v>2.6139999999999999</c:v>
                </c:pt>
                <c:pt idx="4669">
                  <c:v>2.6470000000000002</c:v>
                </c:pt>
                <c:pt idx="4670">
                  <c:v>2.6179999999999999</c:v>
                </c:pt>
                <c:pt idx="4671">
                  <c:v>2.661</c:v>
                </c:pt>
                <c:pt idx="4672">
                  <c:v>2.6949999999999998</c:v>
                </c:pt>
                <c:pt idx="4673">
                  <c:v>2.7210000000000001</c:v>
                </c:pt>
                <c:pt idx="4674">
                  <c:v>2.706</c:v>
                </c:pt>
                <c:pt idx="4675">
                  <c:v>2.7909999999999999</c:v>
                </c:pt>
                <c:pt idx="4676">
                  <c:v>2.8420000000000001</c:v>
                </c:pt>
                <c:pt idx="4677">
                  <c:v>2.7069999999999999</c:v>
                </c:pt>
                <c:pt idx="4678">
                  <c:v>2.8029999999999999</c:v>
                </c:pt>
                <c:pt idx="4679">
                  <c:v>2.8369999999999997</c:v>
                </c:pt>
                <c:pt idx="4680">
                  <c:v>2.8250000000000002</c:v>
                </c:pt>
                <c:pt idx="4681">
                  <c:v>2.8519999999999999</c:v>
                </c:pt>
                <c:pt idx="4682">
                  <c:v>2.859</c:v>
                </c:pt>
                <c:pt idx="4683">
                  <c:v>2.83</c:v>
                </c:pt>
                <c:pt idx="4684">
                  <c:v>2.903</c:v>
                </c:pt>
                <c:pt idx="4685">
                  <c:v>2.91</c:v>
                </c:pt>
                <c:pt idx="4686">
                  <c:v>2.8759999999999999</c:v>
                </c:pt>
                <c:pt idx="4687">
                  <c:v>2.8759999999999999</c:v>
                </c:pt>
                <c:pt idx="4688">
                  <c:v>2.89</c:v>
                </c:pt>
                <c:pt idx="4689">
                  <c:v>2.9510000000000001</c:v>
                </c:pt>
                <c:pt idx="4690">
                  <c:v>2.9220000000000002</c:v>
                </c:pt>
                <c:pt idx="4691">
                  <c:v>2.8679999999999999</c:v>
                </c:pt>
                <c:pt idx="4692">
                  <c:v>2.863</c:v>
                </c:pt>
                <c:pt idx="4693">
                  <c:v>2.8940000000000001</c:v>
                </c:pt>
                <c:pt idx="4694">
                  <c:v>2.8620000000000001</c:v>
                </c:pt>
                <c:pt idx="4695">
                  <c:v>2.8090000000000002</c:v>
                </c:pt>
                <c:pt idx="4696">
                  <c:v>2.8650000000000002</c:v>
                </c:pt>
                <c:pt idx="4697">
                  <c:v>2.8820000000000001</c:v>
                </c:pt>
                <c:pt idx="4698">
                  <c:v>2.887</c:v>
                </c:pt>
                <c:pt idx="4699">
                  <c:v>2.8839999999999999</c:v>
                </c:pt>
                <c:pt idx="4700">
                  <c:v>2.8580000000000001</c:v>
                </c:pt>
                <c:pt idx="4701">
                  <c:v>2.895</c:v>
                </c:pt>
                <c:pt idx="4702">
                  <c:v>2.8689999999999998</c:v>
                </c:pt>
                <c:pt idx="4703">
                  <c:v>2.843</c:v>
                </c:pt>
                <c:pt idx="4704">
                  <c:v>2.8180000000000001</c:v>
                </c:pt>
                <c:pt idx="4705">
                  <c:v>2.8289999999999997</c:v>
                </c:pt>
                <c:pt idx="4706">
                  <c:v>2.8449999999999998</c:v>
                </c:pt>
                <c:pt idx="4707">
                  <c:v>2.8559999999999999</c:v>
                </c:pt>
                <c:pt idx="4708">
                  <c:v>2.8970000000000002</c:v>
                </c:pt>
                <c:pt idx="4709">
                  <c:v>2.8839999999999999</c:v>
                </c:pt>
                <c:pt idx="4710">
                  <c:v>2.8250000000000002</c:v>
                </c:pt>
                <c:pt idx="4711">
                  <c:v>2.8140000000000001</c:v>
                </c:pt>
                <c:pt idx="4712">
                  <c:v>2.8529999999999998</c:v>
                </c:pt>
                <c:pt idx="4713">
                  <c:v>2.7759999999999998</c:v>
                </c:pt>
                <c:pt idx="4714">
                  <c:v>2.782</c:v>
                </c:pt>
                <c:pt idx="4715">
                  <c:v>2.74</c:v>
                </c:pt>
                <c:pt idx="4716">
                  <c:v>2.74</c:v>
                </c:pt>
                <c:pt idx="4717">
                  <c:v>2.7309999999999999</c:v>
                </c:pt>
                <c:pt idx="4718">
                  <c:v>2.7759999999999998</c:v>
                </c:pt>
                <c:pt idx="4719">
                  <c:v>2.8040000000000003</c:v>
                </c:pt>
                <c:pt idx="4720">
                  <c:v>2.8330000000000002</c:v>
                </c:pt>
                <c:pt idx="4721">
                  <c:v>2.774</c:v>
                </c:pt>
                <c:pt idx="4722">
                  <c:v>2.7800000000000002</c:v>
                </c:pt>
                <c:pt idx="4723">
                  <c:v>2.802</c:v>
                </c:pt>
                <c:pt idx="4724">
                  <c:v>2.782</c:v>
                </c:pt>
                <c:pt idx="4725">
                  <c:v>2.8369999999999997</c:v>
                </c:pt>
                <c:pt idx="4726">
                  <c:v>2.8279999999999998</c:v>
                </c:pt>
                <c:pt idx="4727">
                  <c:v>2.8279999999999998</c:v>
                </c:pt>
                <c:pt idx="4728">
                  <c:v>2.8289999999999997</c:v>
                </c:pt>
                <c:pt idx="4729">
                  <c:v>2.8740000000000001</c:v>
                </c:pt>
                <c:pt idx="4730">
                  <c:v>2.911</c:v>
                </c:pt>
                <c:pt idx="4731">
                  <c:v>2.9609999999999999</c:v>
                </c:pt>
                <c:pt idx="4732">
                  <c:v>2.976</c:v>
                </c:pt>
                <c:pt idx="4733">
                  <c:v>3</c:v>
                </c:pt>
                <c:pt idx="4734">
                  <c:v>3.0270000000000001</c:v>
                </c:pt>
                <c:pt idx="4735">
                  <c:v>2.9820000000000002</c:v>
                </c:pt>
                <c:pt idx="4736">
                  <c:v>2.9580000000000002</c:v>
                </c:pt>
                <c:pt idx="4737">
                  <c:v>2.9539999999999997</c:v>
                </c:pt>
                <c:pt idx="4738">
                  <c:v>2.9649999999999999</c:v>
                </c:pt>
                <c:pt idx="4739">
                  <c:v>2.9670000000000001</c:v>
                </c:pt>
                <c:pt idx="4740">
                  <c:v>2.9470000000000001</c:v>
                </c:pt>
                <c:pt idx="4741">
                  <c:v>2.9510000000000001</c:v>
                </c:pt>
                <c:pt idx="4742">
                  <c:v>2.9510000000000001</c:v>
                </c:pt>
                <c:pt idx="4743">
                  <c:v>2.9769999999999999</c:v>
                </c:pt>
                <c:pt idx="4744">
                  <c:v>3.0049999999999999</c:v>
                </c:pt>
                <c:pt idx="4745">
                  <c:v>2.9630000000000001</c:v>
                </c:pt>
                <c:pt idx="4746">
                  <c:v>2.9710000000000001</c:v>
                </c:pt>
                <c:pt idx="4747">
                  <c:v>3.0030000000000001</c:v>
                </c:pt>
                <c:pt idx="4748">
                  <c:v>3.073</c:v>
                </c:pt>
                <c:pt idx="4749">
                  <c:v>3.097</c:v>
                </c:pt>
                <c:pt idx="4750">
                  <c:v>3.1120000000000001</c:v>
                </c:pt>
                <c:pt idx="4751">
                  <c:v>3.0569999999999999</c:v>
                </c:pt>
                <c:pt idx="4752">
                  <c:v>3.0609999999999999</c:v>
                </c:pt>
                <c:pt idx="4753">
                  <c:v>3.0609999999999999</c:v>
                </c:pt>
                <c:pt idx="4754">
                  <c:v>2.9939999999999998</c:v>
                </c:pt>
                <c:pt idx="4755">
                  <c:v>2.9779999999999998</c:v>
                </c:pt>
                <c:pt idx="4756">
                  <c:v>2.9319999999999999</c:v>
                </c:pt>
                <c:pt idx="4757">
                  <c:v>2.9319999999999999</c:v>
                </c:pt>
                <c:pt idx="4758">
                  <c:v>2.782</c:v>
                </c:pt>
                <c:pt idx="4759">
                  <c:v>2.8559999999999999</c:v>
                </c:pt>
                <c:pt idx="4760">
                  <c:v>2.859</c:v>
                </c:pt>
                <c:pt idx="4761">
                  <c:v>2.903</c:v>
                </c:pt>
                <c:pt idx="4762">
                  <c:v>2.9430000000000001</c:v>
                </c:pt>
                <c:pt idx="4763">
                  <c:v>2.9290000000000003</c:v>
                </c:pt>
                <c:pt idx="4764">
                  <c:v>2.9729999999999999</c:v>
                </c:pt>
                <c:pt idx="4765">
                  <c:v>2.9210000000000003</c:v>
                </c:pt>
                <c:pt idx="4766">
                  <c:v>2.9470000000000001</c:v>
                </c:pt>
                <c:pt idx="4767">
                  <c:v>2.9529999999999998</c:v>
                </c:pt>
                <c:pt idx="4768">
                  <c:v>2.9619999999999997</c:v>
                </c:pt>
                <c:pt idx="4769">
                  <c:v>2.9670000000000001</c:v>
                </c:pt>
                <c:pt idx="4770">
                  <c:v>2.9359999999999999</c:v>
                </c:pt>
                <c:pt idx="4771">
                  <c:v>2.9210000000000003</c:v>
                </c:pt>
                <c:pt idx="4772">
                  <c:v>2.9180000000000001</c:v>
                </c:pt>
                <c:pt idx="4773">
                  <c:v>2.8980000000000001</c:v>
                </c:pt>
                <c:pt idx="4774">
                  <c:v>2.94</c:v>
                </c:pt>
                <c:pt idx="4775">
                  <c:v>2.8980000000000001</c:v>
                </c:pt>
                <c:pt idx="4776">
                  <c:v>2.8959999999999999</c:v>
                </c:pt>
                <c:pt idx="4777">
                  <c:v>2.8810000000000002</c:v>
                </c:pt>
                <c:pt idx="4778">
                  <c:v>2.8780000000000001</c:v>
                </c:pt>
                <c:pt idx="4779">
                  <c:v>2.8260000000000001</c:v>
                </c:pt>
                <c:pt idx="4780">
                  <c:v>2.8369999999999997</c:v>
                </c:pt>
                <c:pt idx="4781">
                  <c:v>2.8609999999999998</c:v>
                </c:pt>
                <c:pt idx="4782">
                  <c:v>2.8719999999999999</c:v>
                </c:pt>
                <c:pt idx="4783">
                  <c:v>2.8319999999999999</c:v>
                </c:pt>
                <c:pt idx="4784">
                  <c:v>2.8319999999999999</c:v>
                </c:pt>
                <c:pt idx="4785">
                  <c:v>2.83</c:v>
                </c:pt>
                <c:pt idx="4786">
                  <c:v>2.823</c:v>
                </c:pt>
                <c:pt idx="4787">
                  <c:v>2.8570000000000002</c:v>
                </c:pt>
                <c:pt idx="4788">
                  <c:v>2.851</c:v>
                </c:pt>
                <c:pt idx="4789">
                  <c:v>2.85</c:v>
                </c:pt>
                <c:pt idx="4790">
                  <c:v>2.847</c:v>
                </c:pt>
                <c:pt idx="4791">
                  <c:v>2.8279999999999998</c:v>
                </c:pt>
                <c:pt idx="4792">
                  <c:v>2.859</c:v>
                </c:pt>
                <c:pt idx="4793">
                  <c:v>2.8609999999999998</c:v>
                </c:pt>
                <c:pt idx="4794">
                  <c:v>2.87</c:v>
                </c:pt>
                <c:pt idx="4795">
                  <c:v>2.839</c:v>
                </c:pt>
                <c:pt idx="4796">
                  <c:v>2.8940000000000001</c:v>
                </c:pt>
                <c:pt idx="4797">
                  <c:v>2.956</c:v>
                </c:pt>
                <c:pt idx="4798">
                  <c:v>2.9489999999999998</c:v>
                </c:pt>
                <c:pt idx="4799">
                  <c:v>2.9750000000000001</c:v>
                </c:pt>
                <c:pt idx="4800">
                  <c:v>2.9769999999999999</c:v>
                </c:pt>
                <c:pt idx="4801">
                  <c:v>2.9550000000000001</c:v>
                </c:pt>
                <c:pt idx="4802">
                  <c:v>2.9740000000000002</c:v>
                </c:pt>
                <c:pt idx="4803">
                  <c:v>2.9609999999999999</c:v>
                </c:pt>
                <c:pt idx="4804">
                  <c:v>3.0070000000000001</c:v>
                </c:pt>
                <c:pt idx="4805">
                  <c:v>2.9870000000000001</c:v>
                </c:pt>
                <c:pt idx="4806">
                  <c:v>2.95</c:v>
                </c:pt>
                <c:pt idx="4807">
                  <c:v>2.94</c:v>
                </c:pt>
                <c:pt idx="4808">
                  <c:v>2.9740000000000002</c:v>
                </c:pt>
                <c:pt idx="4809">
                  <c:v>2.9609999999999999</c:v>
                </c:pt>
                <c:pt idx="4810">
                  <c:v>2.927</c:v>
                </c:pt>
                <c:pt idx="4811">
                  <c:v>2.8740000000000001</c:v>
                </c:pt>
                <c:pt idx="4812">
                  <c:v>2.88</c:v>
                </c:pt>
                <c:pt idx="4813">
                  <c:v>2.899</c:v>
                </c:pt>
                <c:pt idx="4814">
                  <c:v>2.863</c:v>
                </c:pt>
                <c:pt idx="4815">
                  <c:v>2.867</c:v>
                </c:pt>
                <c:pt idx="4816">
                  <c:v>2.8609999999999998</c:v>
                </c:pt>
                <c:pt idx="4817">
                  <c:v>2.82</c:v>
                </c:pt>
                <c:pt idx="4818">
                  <c:v>2.831</c:v>
                </c:pt>
                <c:pt idx="4819">
                  <c:v>2.82</c:v>
                </c:pt>
                <c:pt idx="4820">
                  <c:v>2.827</c:v>
                </c:pt>
                <c:pt idx="4821">
                  <c:v>2.8109999999999999</c:v>
                </c:pt>
                <c:pt idx="4822">
                  <c:v>2.847</c:v>
                </c:pt>
                <c:pt idx="4823">
                  <c:v>2.8810000000000002</c:v>
                </c:pt>
                <c:pt idx="4824">
                  <c:v>2.8849999999999998</c:v>
                </c:pt>
                <c:pt idx="4825">
                  <c:v>2.8559999999999999</c:v>
                </c:pt>
                <c:pt idx="4826">
                  <c:v>2.8609999999999998</c:v>
                </c:pt>
                <c:pt idx="4827">
                  <c:v>2.8609999999999998</c:v>
                </c:pt>
                <c:pt idx="4828">
                  <c:v>2.899</c:v>
                </c:pt>
                <c:pt idx="4829">
                  <c:v>2.903</c:v>
                </c:pt>
                <c:pt idx="4830">
                  <c:v>2.8740000000000001</c:v>
                </c:pt>
                <c:pt idx="4831">
                  <c:v>2.9409999999999998</c:v>
                </c:pt>
                <c:pt idx="4832">
                  <c:v>2.9319999999999999</c:v>
                </c:pt>
                <c:pt idx="4833">
                  <c:v>2.976</c:v>
                </c:pt>
                <c:pt idx="4834">
                  <c:v>2.964</c:v>
                </c:pt>
                <c:pt idx="4835">
                  <c:v>2.9710000000000001</c:v>
                </c:pt>
                <c:pt idx="4836">
                  <c:v>2.9969999999999999</c:v>
                </c:pt>
                <c:pt idx="4837">
                  <c:v>2.988</c:v>
                </c:pt>
                <c:pt idx="4838">
                  <c:v>3.056</c:v>
                </c:pt>
                <c:pt idx="4839">
                  <c:v>3.0640000000000001</c:v>
                </c:pt>
                <c:pt idx="4840">
                  <c:v>3.0640000000000001</c:v>
                </c:pt>
                <c:pt idx="4841">
                  <c:v>3.0640000000000001</c:v>
                </c:pt>
                <c:pt idx="4842">
                  <c:v>3.09</c:v>
                </c:pt>
                <c:pt idx="4843">
                  <c:v>3.097</c:v>
                </c:pt>
                <c:pt idx="4844">
                  <c:v>3.0489999999999999</c:v>
                </c:pt>
                <c:pt idx="4845">
                  <c:v>3.0529999999999999</c:v>
                </c:pt>
                <c:pt idx="4846">
                  <c:v>3.0619999999999998</c:v>
                </c:pt>
                <c:pt idx="4847">
                  <c:v>3.085</c:v>
                </c:pt>
                <c:pt idx="4848">
                  <c:v>3.0640000000000001</c:v>
                </c:pt>
                <c:pt idx="4849">
                  <c:v>3.1829999999999998</c:v>
                </c:pt>
                <c:pt idx="4850">
                  <c:v>3.1880000000000002</c:v>
                </c:pt>
                <c:pt idx="4851">
                  <c:v>3.234</c:v>
                </c:pt>
                <c:pt idx="4852">
                  <c:v>3.234</c:v>
                </c:pt>
                <c:pt idx="4853">
                  <c:v>3.2069999999999999</c:v>
                </c:pt>
                <c:pt idx="4854">
                  <c:v>3.1640000000000001</c:v>
                </c:pt>
                <c:pt idx="4855">
                  <c:v>3.1509999999999998</c:v>
                </c:pt>
                <c:pt idx="4856">
                  <c:v>3.1619999999999999</c:v>
                </c:pt>
                <c:pt idx="4857">
                  <c:v>3.157</c:v>
                </c:pt>
                <c:pt idx="4858">
                  <c:v>3.1640000000000001</c:v>
                </c:pt>
                <c:pt idx="4859">
                  <c:v>3.206</c:v>
                </c:pt>
                <c:pt idx="4860">
                  <c:v>3.18</c:v>
                </c:pt>
                <c:pt idx="4861">
                  <c:v>3.1930000000000001</c:v>
                </c:pt>
                <c:pt idx="4862">
                  <c:v>3.1989999999999998</c:v>
                </c:pt>
                <c:pt idx="4863">
                  <c:v>3.169</c:v>
                </c:pt>
                <c:pt idx="4864">
                  <c:v>3.1040000000000001</c:v>
                </c:pt>
                <c:pt idx="4865">
                  <c:v>3.1179999999999999</c:v>
                </c:pt>
                <c:pt idx="4866">
                  <c:v>3.0760000000000001</c:v>
                </c:pt>
                <c:pt idx="4867">
                  <c:v>3.0859999999999999</c:v>
                </c:pt>
                <c:pt idx="4868">
                  <c:v>3.1240000000000001</c:v>
                </c:pt>
                <c:pt idx="4869">
                  <c:v>3.1440000000000001</c:v>
                </c:pt>
                <c:pt idx="4870">
                  <c:v>3.1310000000000002</c:v>
                </c:pt>
                <c:pt idx="4871">
                  <c:v>3.2130000000000001</c:v>
                </c:pt>
                <c:pt idx="4872">
                  <c:v>3.202</c:v>
                </c:pt>
                <c:pt idx="4873">
                  <c:v>3.2290000000000001</c:v>
                </c:pt>
                <c:pt idx="4874">
                  <c:v>3.2359999999999998</c:v>
                </c:pt>
                <c:pt idx="4875">
                  <c:v>3.238</c:v>
                </c:pt>
                <c:pt idx="4876">
                  <c:v>3.1829999999999998</c:v>
                </c:pt>
                <c:pt idx="4877">
                  <c:v>3.1829999999999998</c:v>
                </c:pt>
                <c:pt idx="4878">
                  <c:v>3.141</c:v>
                </c:pt>
                <c:pt idx="4879">
                  <c:v>3.1259999999999999</c:v>
                </c:pt>
                <c:pt idx="4880">
                  <c:v>3.1110000000000002</c:v>
                </c:pt>
                <c:pt idx="4881">
                  <c:v>3.0640000000000001</c:v>
                </c:pt>
                <c:pt idx="4882">
                  <c:v>3.0640000000000001</c:v>
                </c:pt>
                <c:pt idx="4883">
                  <c:v>3.0640000000000001</c:v>
                </c:pt>
                <c:pt idx="4884">
                  <c:v>3.0640000000000001</c:v>
                </c:pt>
                <c:pt idx="4885">
                  <c:v>3.0640000000000001</c:v>
                </c:pt>
                <c:pt idx="4886">
                  <c:v>3.0409999999999999</c:v>
                </c:pt>
                <c:pt idx="4887">
                  <c:v>3.0539999999999998</c:v>
                </c:pt>
                <c:pt idx="4888">
                  <c:v>3.0579999999999998</c:v>
                </c:pt>
                <c:pt idx="4889">
                  <c:v>3.06</c:v>
                </c:pt>
                <c:pt idx="4890">
                  <c:v>3.032</c:v>
                </c:pt>
                <c:pt idx="4891">
                  <c:v>2.9889999999999999</c:v>
                </c:pt>
                <c:pt idx="4892">
                  <c:v>2.9710000000000001</c:v>
                </c:pt>
                <c:pt idx="4893">
                  <c:v>2.9140000000000001</c:v>
                </c:pt>
                <c:pt idx="4894">
                  <c:v>2.9140000000000001</c:v>
                </c:pt>
                <c:pt idx="4895">
                  <c:v>2.8959999999999999</c:v>
                </c:pt>
                <c:pt idx="4896">
                  <c:v>2.847</c:v>
                </c:pt>
                <c:pt idx="4897">
                  <c:v>2.859</c:v>
                </c:pt>
                <c:pt idx="4898">
                  <c:v>2.88</c:v>
                </c:pt>
                <c:pt idx="4899">
                  <c:v>2.91</c:v>
                </c:pt>
                <c:pt idx="4900">
                  <c:v>2.9140000000000001</c:v>
                </c:pt>
                <c:pt idx="4901">
                  <c:v>2.891</c:v>
                </c:pt>
                <c:pt idx="4902">
                  <c:v>2.8580000000000001</c:v>
                </c:pt>
                <c:pt idx="4903">
                  <c:v>2.8180000000000001</c:v>
                </c:pt>
                <c:pt idx="4904">
                  <c:v>2.7560000000000002</c:v>
                </c:pt>
                <c:pt idx="4905">
                  <c:v>2.8069999999999999</c:v>
                </c:pt>
                <c:pt idx="4906">
                  <c:v>2.7919999999999998</c:v>
                </c:pt>
                <c:pt idx="4907">
                  <c:v>2.74</c:v>
                </c:pt>
                <c:pt idx="4908">
                  <c:v>2.74</c:v>
                </c:pt>
                <c:pt idx="4909">
                  <c:v>2.8090000000000002</c:v>
                </c:pt>
                <c:pt idx="4910">
                  <c:v>2.7679999999999998</c:v>
                </c:pt>
                <c:pt idx="4911">
                  <c:v>2.7199999999999998</c:v>
                </c:pt>
                <c:pt idx="4912">
                  <c:v>2.6850000000000001</c:v>
                </c:pt>
                <c:pt idx="4913">
                  <c:v>2.6850000000000001</c:v>
                </c:pt>
                <c:pt idx="4914">
                  <c:v>2.621</c:v>
                </c:pt>
                <c:pt idx="4915">
                  <c:v>2.5540000000000003</c:v>
                </c:pt>
                <c:pt idx="4916">
                  <c:v>2.669</c:v>
                </c:pt>
                <c:pt idx="4917">
                  <c:v>2.6970000000000001</c:v>
                </c:pt>
                <c:pt idx="4918">
                  <c:v>2.7290000000000001</c:v>
                </c:pt>
                <c:pt idx="4919">
                  <c:v>2.7109999999999999</c:v>
                </c:pt>
                <c:pt idx="4920">
                  <c:v>2.7429999999999999</c:v>
                </c:pt>
                <c:pt idx="4921">
                  <c:v>2.702</c:v>
                </c:pt>
                <c:pt idx="4922">
                  <c:v>2.7029999999999998</c:v>
                </c:pt>
                <c:pt idx="4923">
                  <c:v>2.7130000000000001</c:v>
                </c:pt>
                <c:pt idx="4924">
                  <c:v>2.7229999999999999</c:v>
                </c:pt>
                <c:pt idx="4925">
                  <c:v>2.7509999999999999</c:v>
                </c:pt>
                <c:pt idx="4926">
                  <c:v>2.7850000000000001</c:v>
                </c:pt>
                <c:pt idx="4927">
                  <c:v>2.7850000000000001</c:v>
                </c:pt>
                <c:pt idx="4928">
                  <c:v>2.74</c:v>
                </c:pt>
                <c:pt idx="4929">
                  <c:v>2.742</c:v>
                </c:pt>
                <c:pt idx="4930">
                  <c:v>2.7170000000000001</c:v>
                </c:pt>
                <c:pt idx="4931">
                  <c:v>2.7589999999999999</c:v>
                </c:pt>
                <c:pt idx="4932">
                  <c:v>2.746</c:v>
                </c:pt>
                <c:pt idx="4933">
                  <c:v>2.7109999999999999</c:v>
                </c:pt>
                <c:pt idx="4934">
                  <c:v>2.6779999999999999</c:v>
                </c:pt>
                <c:pt idx="4935">
                  <c:v>2.63</c:v>
                </c:pt>
                <c:pt idx="4936">
                  <c:v>2.6850000000000001</c:v>
                </c:pt>
                <c:pt idx="4937">
                  <c:v>2.7240000000000002</c:v>
                </c:pt>
                <c:pt idx="4938">
                  <c:v>2.6989999999999998</c:v>
                </c:pt>
                <c:pt idx="4939">
                  <c:v>2.6959999999999997</c:v>
                </c:pt>
                <c:pt idx="4940">
                  <c:v>2.6579999999999999</c:v>
                </c:pt>
                <c:pt idx="4941">
                  <c:v>2.6360000000000001</c:v>
                </c:pt>
                <c:pt idx="4942">
                  <c:v>2.6550000000000002</c:v>
                </c:pt>
                <c:pt idx="4943">
                  <c:v>2.6890000000000001</c:v>
                </c:pt>
                <c:pt idx="4944">
                  <c:v>2.7029999999999998</c:v>
                </c:pt>
                <c:pt idx="4945">
                  <c:v>2.6550000000000002</c:v>
                </c:pt>
                <c:pt idx="4946">
                  <c:v>2.6640000000000001</c:v>
                </c:pt>
                <c:pt idx="4947">
                  <c:v>2.6640000000000001</c:v>
                </c:pt>
                <c:pt idx="4948">
                  <c:v>2.6349999999999998</c:v>
                </c:pt>
                <c:pt idx="4949">
                  <c:v>2.6459999999999999</c:v>
                </c:pt>
                <c:pt idx="4950">
                  <c:v>2.6930000000000001</c:v>
                </c:pt>
                <c:pt idx="4951">
                  <c:v>2.6539999999999999</c:v>
                </c:pt>
                <c:pt idx="4952">
                  <c:v>2.6640000000000001</c:v>
                </c:pt>
                <c:pt idx="4953">
                  <c:v>2.637</c:v>
                </c:pt>
                <c:pt idx="4954">
                  <c:v>2.6829999999999998</c:v>
                </c:pt>
                <c:pt idx="4955">
                  <c:v>2.7160000000000002</c:v>
                </c:pt>
                <c:pt idx="4956">
                  <c:v>2.7549999999999999</c:v>
                </c:pt>
                <c:pt idx="4957">
                  <c:v>2.7229999999999999</c:v>
                </c:pt>
                <c:pt idx="4958">
                  <c:v>2.7189999999999999</c:v>
                </c:pt>
                <c:pt idx="4959">
                  <c:v>2.694</c:v>
                </c:pt>
                <c:pt idx="4960">
                  <c:v>2.64</c:v>
                </c:pt>
                <c:pt idx="4961">
                  <c:v>2.63</c:v>
                </c:pt>
                <c:pt idx="4962">
                  <c:v>2.64</c:v>
                </c:pt>
                <c:pt idx="4963">
                  <c:v>2.6019999999999999</c:v>
                </c:pt>
                <c:pt idx="4964">
                  <c:v>2.6219999999999999</c:v>
                </c:pt>
                <c:pt idx="4965">
                  <c:v>2.6310000000000002</c:v>
                </c:pt>
                <c:pt idx="4966">
                  <c:v>2.589</c:v>
                </c:pt>
                <c:pt idx="4967">
                  <c:v>2.605</c:v>
                </c:pt>
                <c:pt idx="4968">
                  <c:v>2.613</c:v>
                </c:pt>
                <c:pt idx="4969">
                  <c:v>2.5270000000000001</c:v>
                </c:pt>
                <c:pt idx="4970">
                  <c:v>2.5390000000000001</c:v>
                </c:pt>
                <c:pt idx="4971">
                  <c:v>2.4409999999999998</c:v>
                </c:pt>
                <c:pt idx="4972">
                  <c:v>2.4</c:v>
                </c:pt>
                <c:pt idx="4973">
                  <c:v>2.4239999999999999</c:v>
                </c:pt>
                <c:pt idx="4974">
                  <c:v>2.3679999999999999</c:v>
                </c:pt>
                <c:pt idx="4975">
                  <c:v>2.3959999999999999</c:v>
                </c:pt>
                <c:pt idx="4976">
                  <c:v>2.4060000000000001</c:v>
                </c:pt>
                <c:pt idx="4977">
                  <c:v>2.5019999999999998</c:v>
                </c:pt>
                <c:pt idx="4978">
                  <c:v>2.4750000000000001</c:v>
                </c:pt>
                <c:pt idx="4979">
                  <c:v>2.5249999999999999</c:v>
                </c:pt>
                <c:pt idx="4980">
                  <c:v>2.516</c:v>
                </c:pt>
                <c:pt idx="4981">
                  <c:v>2.496</c:v>
                </c:pt>
                <c:pt idx="4982">
                  <c:v>2.5230000000000001</c:v>
                </c:pt>
                <c:pt idx="4983">
                  <c:v>2.5019999999999998</c:v>
                </c:pt>
                <c:pt idx="4984">
                  <c:v>2.4670000000000001</c:v>
                </c:pt>
                <c:pt idx="4985">
                  <c:v>2.4980000000000002</c:v>
                </c:pt>
                <c:pt idx="4986">
                  <c:v>2.5659999999999998</c:v>
                </c:pt>
                <c:pt idx="4987">
                  <c:v>2.5550000000000002</c:v>
                </c:pt>
                <c:pt idx="4988">
                  <c:v>2.5910000000000002</c:v>
                </c:pt>
                <c:pt idx="4989">
                  <c:v>2.5949999999999998</c:v>
                </c:pt>
                <c:pt idx="4990">
                  <c:v>2.5609999999999999</c:v>
                </c:pt>
                <c:pt idx="4991">
                  <c:v>2.5609999999999999</c:v>
                </c:pt>
                <c:pt idx="4992">
                  <c:v>2.589</c:v>
                </c:pt>
                <c:pt idx="4993">
                  <c:v>2.5659999999999998</c:v>
                </c:pt>
                <c:pt idx="4994">
                  <c:v>2.5190000000000001</c:v>
                </c:pt>
                <c:pt idx="4995">
                  <c:v>2.5329999999999999</c:v>
                </c:pt>
                <c:pt idx="4996">
                  <c:v>2.4990000000000001</c:v>
                </c:pt>
                <c:pt idx="4997">
                  <c:v>2.5270000000000001</c:v>
                </c:pt>
                <c:pt idx="4998">
                  <c:v>2.5030000000000001</c:v>
                </c:pt>
                <c:pt idx="4999">
                  <c:v>2.5009999999999999</c:v>
                </c:pt>
                <c:pt idx="5000">
                  <c:v>2.5419999999999998</c:v>
                </c:pt>
                <c:pt idx="5001">
                  <c:v>2.5259999999999998</c:v>
                </c:pt>
                <c:pt idx="5002">
                  <c:v>2.4710000000000001</c:v>
                </c:pt>
                <c:pt idx="5003">
                  <c:v>2.4580000000000002</c:v>
                </c:pt>
                <c:pt idx="5004">
                  <c:v>2.484</c:v>
                </c:pt>
                <c:pt idx="5005">
                  <c:v>2.444</c:v>
                </c:pt>
                <c:pt idx="5006">
                  <c:v>2.468</c:v>
                </c:pt>
                <c:pt idx="5007">
                  <c:v>2.4020000000000001</c:v>
                </c:pt>
                <c:pt idx="5008">
                  <c:v>2.411</c:v>
                </c:pt>
                <c:pt idx="5009">
                  <c:v>2.3740000000000001</c:v>
                </c:pt>
                <c:pt idx="5010">
                  <c:v>2.395</c:v>
                </c:pt>
                <c:pt idx="5011">
                  <c:v>2.3919999999999999</c:v>
                </c:pt>
                <c:pt idx="5012">
                  <c:v>2.4169999999999998</c:v>
                </c:pt>
                <c:pt idx="5013">
                  <c:v>2.427</c:v>
                </c:pt>
                <c:pt idx="5014">
                  <c:v>2.383</c:v>
                </c:pt>
                <c:pt idx="5015">
                  <c:v>2.319</c:v>
                </c:pt>
                <c:pt idx="5016">
                  <c:v>2.3210000000000002</c:v>
                </c:pt>
                <c:pt idx="5017">
                  <c:v>2.3210000000000002</c:v>
                </c:pt>
                <c:pt idx="5018">
                  <c:v>2.2669999999999999</c:v>
                </c:pt>
                <c:pt idx="5019">
                  <c:v>2.2629999999999999</c:v>
                </c:pt>
                <c:pt idx="5020">
                  <c:v>2.214</c:v>
                </c:pt>
                <c:pt idx="5021">
                  <c:v>2.125</c:v>
                </c:pt>
                <c:pt idx="5022">
                  <c:v>2.0720000000000001</c:v>
                </c:pt>
                <c:pt idx="5023">
                  <c:v>2.1310000000000002</c:v>
                </c:pt>
                <c:pt idx="5024">
                  <c:v>2.1360000000000001</c:v>
                </c:pt>
                <c:pt idx="5025">
                  <c:v>2.1179999999999999</c:v>
                </c:pt>
                <c:pt idx="5026">
                  <c:v>2.0830000000000002</c:v>
                </c:pt>
                <c:pt idx="5027">
                  <c:v>2.15</c:v>
                </c:pt>
                <c:pt idx="5028">
                  <c:v>2.1440000000000001</c:v>
                </c:pt>
                <c:pt idx="5029">
                  <c:v>2.121</c:v>
                </c:pt>
                <c:pt idx="5030">
                  <c:v>2.0960000000000001</c:v>
                </c:pt>
                <c:pt idx="5031">
                  <c:v>2.081</c:v>
                </c:pt>
                <c:pt idx="5032">
                  <c:v>2.0950000000000002</c:v>
                </c:pt>
                <c:pt idx="5033">
                  <c:v>2.06</c:v>
                </c:pt>
                <c:pt idx="5034">
                  <c:v>2.024</c:v>
                </c:pt>
                <c:pt idx="5035">
                  <c:v>2.0289999999999999</c:v>
                </c:pt>
                <c:pt idx="5036">
                  <c:v>2.056</c:v>
                </c:pt>
                <c:pt idx="5037">
                  <c:v>2.0150000000000001</c:v>
                </c:pt>
                <c:pt idx="5038">
                  <c:v>1.986</c:v>
                </c:pt>
                <c:pt idx="5039">
                  <c:v>2.048</c:v>
                </c:pt>
                <c:pt idx="5040">
                  <c:v>2.0150000000000001</c:v>
                </c:pt>
                <c:pt idx="5041">
                  <c:v>2.0059999999999998</c:v>
                </c:pt>
                <c:pt idx="5042">
                  <c:v>2.0259999999999998</c:v>
                </c:pt>
                <c:pt idx="5043">
                  <c:v>1.9750000000000001</c:v>
                </c:pt>
                <c:pt idx="5044">
                  <c:v>1.9510000000000001</c:v>
                </c:pt>
                <c:pt idx="5045">
                  <c:v>1.9510000000000001</c:v>
                </c:pt>
                <c:pt idx="5046">
                  <c:v>2.0350000000000001</c:v>
                </c:pt>
                <c:pt idx="5047">
                  <c:v>2.048</c:v>
                </c:pt>
                <c:pt idx="5048">
                  <c:v>2.0659999999999998</c:v>
                </c:pt>
                <c:pt idx="5049">
                  <c:v>2.0619999999999998</c:v>
                </c:pt>
                <c:pt idx="5050">
                  <c:v>2.1390000000000002</c:v>
                </c:pt>
                <c:pt idx="5051">
                  <c:v>2.1230000000000002</c:v>
                </c:pt>
                <c:pt idx="5052">
                  <c:v>2.09</c:v>
                </c:pt>
                <c:pt idx="5053">
                  <c:v>2.1030000000000002</c:v>
                </c:pt>
                <c:pt idx="5054">
                  <c:v>2.0459999999999998</c:v>
                </c:pt>
                <c:pt idx="5055">
                  <c:v>2.0249999999999999</c:v>
                </c:pt>
                <c:pt idx="5056">
                  <c:v>2.056</c:v>
                </c:pt>
                <c:pt idx="5057">
                  <c:v>2.0470000000000002</c:v>
                </c:pt>
                <c:pt idx="5058">
                  <c:v>2.0819999999999999</c:v>
                </c:pt>
                <c:pt idx="5059">
                  <c:v>2.0449999999999999</c:v>
                </c:pt>
                <c:pt idx="5060">
                  <c:v>2.0819999999999999</c:v>
                </c:pt>
                <c:pt idx="5061">
                  <c:v>2.0710000000000002</c:v>
                </c:pt>
                <c:pt idx="5062">
                  <c:v>2.0659999999999998</c:v>
                </c:pt>
                <c:pt idx="5063">
                  <c:v>2.0590000000000002</c:v>
                </c:pt>
                <c:pt idx="5064">
                  <c:v>2.0150000000000001</c:v>
                </c:pt>
                <c:pt idx="5065">
                  <c:v>1.8940000000000001</c:v>
                </c:pt>
                <c:pt idx="5066">
                  <c:v>1.847</c:v>
                </c:pt>
                <c:pt idx="5067">
                  <c:v>1.7090000000000001</c:v>
                </c:pt>
                <c:pt idx="5068">
                  <c:v>1.704</c:v>
                </c:pt>
                <c:pt idx="5069">
                  <c:v>1.7349999999999999</c:v>
                </c:pt>
                <c:pt idx="5070">
                  <c:v>1.718</c:v>
                </c:pt>
                <c:pt idx="5071">
                  <c:v>1.746</c:v>
                </c:pt>
                <c:pt idx="5072">
                  <c:v>1.6459999999999999</c:v>
                </c:pt>
                <c:pt idx="5073">
                  <c:v>1.7050000000000001</c:v>
                </c:pt>
                <c:pt idx="5074">
                  <c:v>1.58</c:v>
                </c:pt>
                <c:pt idx="5075">
                  <c:v>1.5289999999999999</c:v>
                </c:pt>
                <c:pt idx="5076">
                  <c:v>1.5550000000000002</c:v>
                </c:pt>
                <c:pt idx="5077">
                  <c:v>1.607</c:v>
                </c:pt>
                <c:pt idx="5078">
                  <c:v>1.556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0C-41F5-A753-C93630ECBE38}"/>
            </c:ext>
          </c:extLst>
        </c:ser>
        <c:ser>
          <c:idx val="1"/>
          <c:order val="1"/>
          <c:tx>
            <c:strRef>
              <c:f>'10-yr UST vs 30-yr MMD'!$C$1</c:f>
              <c:strCache>
                <c:ptCount val="1"/>
                <c:pt idx="0">
                  <c:v>10-YR UST Average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'10-yr UST vs 30-yr MMD'!$A$2:$A$5993</c:f>
              <c:numCache>
                <c:formatCode>m/d/yyyy</c:formatCode>
                <c:ptCount val="5992"/>
                <c:pt idx="0">
                  <c:v>36342</c:v>
                </c:pt>
                <c:pt idx="1">
                  <c:v>36343</c:v>
                </c:pt>
                <c:pt idx="2">
                  <c:v>36347</c:v>
                </c:pt>
                <c:pt idx="3">
                  <c:v>36348</c:v>
                </c:pt>
                <c:pt idx="4">
                  <c:v>36349</c:v>
                </c:pt>
                <c:pt idx="5">
                  <c:v>36350</c:v>
                </c:pt>
                <c:pt idx="6">
                  <c:v>36353</c:v>
                </c:pt>
                <c:pt idx="7">
                  <c:v>36354</c:v>
                </c:pt>
                <c:pt idx="8">
                  <c:v>36355</c:v>
                </c:pt>
                <c:pt idx="9">
                  <c:v>36356</c:v>
                </c:pt>
                <c:pt idx="10">
                  <c:v>36357</c:v>
                </c:pt>
                <c:pt idx="11">
                  <c:v>36360</c:v>
                </c:pt>
                <c:pt idx="12">
                  <c:v>36361</c:v>
                </c:pt>
                <c:pt idx="13">
                  <c:v>36362</c:v>
                </c:pt>
                <c:pt idx="14">
                  <c:v>36363</c:v>
                </c:pt>
                <c:pt idx="15">
                  <c:v>36364</c:v>
                </c:pt>
                <c:pt idx="16">
                  <c:v>36367</c:v>
                </c:pt>
                <c:pt idx="17">
                  <c:v>36368</c:v>
                </c:pt>
                <c:pt idx="18">
                  <c:v>36369</c:v>
                </c:pt>
                <c:pt idx="19">
                  <c:v>36370</c:v>
                </c:pt>
                <c:pt idx="20">
                  <c:v>36371</c:v>
                </c:pt>
                <c:pt idx="21">
                  <c:v>36374</c:v>
                </c:pt>
                <c:pt idx="22">
                  <c:v>36375</c:v>
                </c:pt>
                <c:pt idx="23">
                  <c:v>36376</c:v>
                </c:pt>
                <c:pt idx="24">
                  <c:v>36377</c:v>
                </c:pt>
                <c:pt idx="25">
                  <c:v>36378</c:v>
                </c:pt>
                <c:pt idx="26">
                  <c:v>36381</c:v>
                </c:pt>
                <c:pt idx="27">
                  <c:v>36382</c:v>
                </c:pt>
                <c:pt idx="28">
                  <c:v>36384</c:v>
                </c:pt>
                <c:pt idx="29">
                  <c:v>36385</c:v>
                </c:pt>
                <c:pt idx="30">
                  <c:v>36388</c:v>
                </c:pt>
                <c:pt idx="31">
                  <c:v>36389</c:v>
                </c:pt>
                <c:pt idx="32">
                  <c:v>36390</c:v>
                </c:pt>
                <c:pt idx="33">
                  <c:v>36391</c:v>
                </c:pt>
                <c:pt idx="34">
                  <c:v>36392</c:v>
                </c:pt>
                <c:pt idx="35">
                  <c:v>36395</c:v>
                </c:pt>
                <c:pt idx="36">
                  <c:v>36396</c:v>
                </c:pt>
                <c:pt idx="37">
                  <c:v>36397</c:v>
                </c:pt>
                <c:pt idx="38">
                  <c:v>36398</c:v>
                </c:pt>
                <c:pt idx="39">
                  <c:v>36399</c:v>
                </c:pt>
                <c:pt idx="40">
                  <c:v>36402</c:v>
                </c:pt>
                <c:pt idx="41">
                  <c:v>36403</c:v>
                </c:pt>
                <c:pt idx="42">
                  <c:v>36404</c:v>
                </c:pt>
                <c:pt idx="43">
                  <c:v>36405</c:v>
                </c:pt>
                <c:pt idx="44">
                  <c:v>36406</c:v>
                </c:pt>
                <c:pt idx="45">
                  <c:v>36410</c:v>
                </c:pt>
                <c:pt idx="46">
                  <c:v>36411</c:v>
                </c:pt>
                <c:pt idx="47">
                  <c:v>36412</c:v>
                </c:pt>
                <c:pt idx="48">
                  <c:v>36413</c:v>
                </c:pt>
                <c:pt idx="49">
                  <c:v>36416</c:v>
                </c:pt>
                <c:pt idx="50">
                  <c:v>36417</c:v>
                </c:pt>
                <c:pt idx="51">
                  <c:v>36418</c:v>
                </c:pt>
                <c:pt idx="52">
                  <c:v>36419</c:v>
                </c:pt>
                <c:pt idx="53">
                  <c:v>36420</c:v>
                </c:pt>
                <c:pt idx="54">
                  <c:v>36423</c:v>
                </c:pt>
                <c:pt idx="55">
                  <c:v>36424</c:v>
                </c:pt>
                <c:pt idx="56">
                  <c:v>36425</c:v>
                </c:pt>
                <c:pt idx="57">
                  <c:v>36426</c:v>
                </c:pt>
                <c:pt idx="58">
                  <c:v>36427</c:v>
                </c:pt>
                <c:pt idx="59">
                  <c:v>36430</c:v>
                </c:pt>
                <c:pt idx="60">
                  <c:v>36431</c:v>
                </c:pt>
                <c:pt idx="61">
                  <c:v>36432</c:v>
                </c:pt>
                <c:pt idx="62">
                  <c:v>36433</c:v>
                </c:pt>
                <c:pt idx="63">
                  <c:v>36433</c:v>
                </c:pt>
                <c:pt idx="64">
                  <c:v>36434</c:v>
                </c:pt>
                <c:pt idx="65">
                  <c:v>36437</c:v>
                </c:pt>
                <c:pt idx="66">
                  <c:v>36438</c:v>
                </c:pt>
                <c:pt idx="67">
                  <c:v>36439</c:v>
                </c:pt>
                <c:pt idx="68">
                  <c:v>36440</c:v>
                </c:pt>
                <c:pt idx="69">
                  <c:v>36441</c:v>
                </c:pt>
                <c:pt idx="70">
                  <c:v>36445</c:v>
                </c:pt>
                <c:pt idx="71">
                  <c:v>36446</c:v>
                </c:pt>
                <c:pt idx="72">
                  <c:v>36447</c:v>
                </c:pt>
                <c:pt idx="73">
                  <c:v>36448</c:v>
                </c:pt>
                <c:pt idx="74">
                  <c:v>36451</c:v>
                </c:pt>
                <c:pt idx="75">
                  <c:v>36452</c:v>
                </c:pt>
                <c:pt idx="76">
                  <c:v>36453</c:v>
                </c:pt>
                <c:pt idx="77">
                  <c:v>36454</c:v>
                </c:pt>
                <c:pt idx="78">
                  <c:v>36455</c:v>
                </c:pt>
                <c:pt idx="79">
                  <c:v>36458</c:v>
                </c:pt>
                <c:pt idx="80">
                  <c:v>36459</c:v>
                </c:pt>
                <c:pt idx="81">
                  <c:v>36460</c:v>
                </c:pt>
                <c:pt idx="82">
                  <c:v>36461</c:v>
                </c:pt>
                <c:pt idx="83">
                  <c:v>36462</c:v>
                </c:pt>
                <c:pt idx="84">
                  <c:v>36465</c:v>
                </c:pt>
                <c:pt idx="85">
                  <c:v>36466</c:v>
                </c:pt>
                <c:pt idx="86">
                  <c:v>36467</c:v>
                </c:pt>
                <c:pt idx="87">
                  <c:v>36468</c:v>
                </c:pt>
                <c:pt idx="88">
                  <c:v>36469</c:v>
                </c:pt>
                <c:pt idx="89">
                  <c:v>36472</c:v>
                </c:pt>
                <c:pt idx="90">
                  <c:v>36473</c:v>
                </c:pt>
                <c:pt idx="91">
                  <c:v>36474</c:v>
                </c:pt>
                <c:pt idx="92">
                  <c:v>36476</c:v>
                </c:pt>
                <c:pt idx="93">
                  <c:v>36479</c:v>
                </c:pt>
                <c:pt idx="94">
                  <c:v>36480</c:v>
                </c:pt>
                <c:pt idx="95">
                  <c:v>36481</c:v>
                </c:pt>
                <c:pt idx="96">
                  <c:v>36482</c:v>
                </c:pt>
                <c:pt idx="97">
                  <c:v>36483</c:v>
                </c:pt>
                <c:pt idx="98">
                  <c:v>36486</c:v>
                </c:pt>
                <c:pt idx="99">
                  <c:v>36487</c:v>
                </c:pt>
                <c:pt idx="100">
                  <c:v>36488</c:v>
                </c:pt>
                <c:pt idx="101">
                  <c:v>36490</c:v>
                </c:pt>
                <c:pt idx="102">
                  <c:v>36493</c:v>
                </c:pt>
                <c:pt idx="103">
                  <c:v>36494</c:v>
                </c:pt>
                <c:pt idx="104">
                  <c:v>36495</c:v>
                </c:pt>
                <c:pt idx="105">
                  <c:v>36496</c:v>
                </c:pt>
                <c:pt idx="106">
                  <c:v>36497</c:v>
                </c:pt>
                <c:pt idx="107">
                  <c:v>36500</c:v>
                </c:pt>
                <c:pt idx="108">
                  <c:v>36501</c:v>
                </c:pt>
                <c:pt idx="109">
                  <c:v>36502</c:v>
                </c:pt>
                <c:pt idx="110">
                  <c:v>36503</c:v>
                </c:pt>
                <c:pt idx="111">
                  <c:v>36504</c:v>
                </c:pt>
                <c:pt idx="112">
                  <c:v>36507</c:v>
                </c:pt>
                <c:pt idx="113">
                  <c:v>36508</c:v>
                </c:pt>
                <c:pt idx="114">
                  <c:v>36509</c:v>
                </c:pt>
                <c:pt idx="115">
                  <c:v>36510</c:v>
                </c:pt>
                <c:pt idx="116">
                  <c:v>36511</c:v>
                </c:pt>
                <c:pt idx="117">
                  <c:v>36514</c:v>
                </c:pt>
                <c:pt idx="118">
                  <c:v>36515</c:v>
                </c:pt>
                <c:pt idx="119">
                  <c:v>36516</c:v>
                </c:pt>
                <c:pt idx="120">
                  <c:v>36517</c:v>
                </c:pt>
                <c:pt idx="121">
                  <c:v>36521</c:v>
                </c:pt>
                <c:pt idx="122">
                  <c:v>36522</c:v>
                </c:pt>
                <c:pt idx="123">
                  <c:v>36523</c:v>
                </c:pt>
                <c:pt idx="124">
                  <c:v>36524</c:v>
                </c:pt>
                <c:pt idx="125">
                  <c:v>36525</c:v>
                </c:pt>
                <c:pt idx="126">
                  <c:v>36528</c:v>
                </c:pt>
                <c:pt idx="127">
                  <c:v>36529</c:v>
                </c:pt>
                <c:pt idx="128">
                  <c:v>36530</c:v>
                </c:pt>
                <c:pt idx="129">
                  <c:v>36531</c:v>
                </c:pt>
                <c:pt idx="130">
                  <c:v>36532</c:v>
                </c:pt>
                <c:pt idx="131">
                  <c:v>36535</c:v>
                </c:pt>
                <c:pt idx="132">
                  <c:v>36536</c:v>
                </c:pt>
                <c:pt idx="133">
                  <c:v>36537</c:v>
                </c:pt>
                <c:pt idx="134">
                  <c:v>36538</c:v>
                </c:pt>
                <c:pt idx="135">
                  <c:v>36539</c:v>
                </c:pt>
                <c:pt idx="136">
                  <c:v>36543</c:v>
                </c:pt>
                <c:pt idx="137">
                  <c:v>36544</c:v>
                </c:pt>
                <c:pt idx="138">
                  <c:v>36545</c:v>
                </c:pt>
                <c:pt idx="139">
                  <c:v>36546</c:v>
                </c:pt>
                <c:pt idx="140">
                  <c:v>36549</c:v>
                </c:pt>
                <c:pt idx="141">
                  <c:v>36550</c:v>
                </c:pt>
                <c:pt idx="142">
                  <c:v>36551</c:v>
                </c:pt>
                <c:pt idx="143">
                  <c:v>36552</c:v>
                </c:pt>
                <c:pt idx="144">
                  <c:v>36553</c:v>
                </c:pt>
                <c:pt idx="145">
                  <c:v>36556</c:v>
                </c:pt>
                <c:pt idx="146">
                  <c:v>36557</c:v>
                </c:pt>
                <c:pt idx="147">
                  <c:v>36558</c:v>
                </c:pt>
                <c:pt idx="148">
                  <c:v>36559</c:v>
                </c:pt>
                <c:pt idx="149">
                  <c:v>36560</c:v>
                </c:pt>
                <c:pt idx="150">
                  <c:v>36563</c:v>
                </c:pt>
                <c:pt idx="151">
                  <c:v>36564</c:v>
                </c:pt>
                <c:pt idx="152">
                  <c:v>36565</c:v>
                </c:pt>
                <c:pt idx="153">
                  <c:v>36566</c:v>
                </c:pt>
                <c:pt idx="154">
                  <c:v>36567</c:v>
                </c:pt>
                <c:pt idx="155">
                  <c:v>36570</c:v>
                </c:pt>
                <c:pt idx="156">
                  <c:v>36571</c:v>
                </c:pt>
                <c:pt idx="157">
                  <c:v>36572</c:v>
                </c:pt>
                <c:pt idx="158">
                  <c:v>36573</c:v>
                </c:pt>
                <c:pt idx="159">
                  <c:v>36574</c:v>
                </c:pt>
                <c:pt idx="160">
                  <c:v>36578</c:v>
                </c:pt>
                <c:pt idx="161">
                  <c:v>36579</c:v>
                </c:pt>
                <c:pt idx="162">
                  <c:v>36580</c:v>
                </c:pt>
                <c:pt idx="163">
                  <c:v>36581</c:v>
                </c:pt>
                <c:pt idx="164">
                  <c:v>36584</c:v>
                </c:pt>
                <c:pt idx="165">
                  <c:v>36585</c:v>
                </c:pt>
                <c:pt idx="166">
                  <c:v>36586</c:v>
                </c:pt>
                <c:pt idx="167">
                  <c:v>36587</c:v>
                </c:pt>
                <c:pt idx="168">
                  <c:v>36588</c:v>
                </c:pt>
                <c:pt idx="169">
                  <c:v>36591</c:v>
                </c:pt>
                <c:pt idx="170">
                  <c:v>36592</c:v>
                </c:pt>
                <c:pt idx="171">
                  <c:v>36593</c:v>
                </c:pt>
                <c:pt idx="172">
                  <c:v>36594</c:v>
                </c:pt>
                <c:pt idx="173">
                  <c:v>36595</c:v>
                </c:pt>
                <c:pt idx="174">
                  <c:v>36598</c:v>
                </c:pt>
                <c:pt idx="175">
                  <c:v>36599</c:v>
                </c:pt>
                <c:pt idx="176">
                  <c:v>36600</c:v>
                </c:pt>
                <c:pt idx="177">
                  <c:v>36601</c:v>
                </c:pt>
                <c:pt idx="178">
                  <c:v>36602</c:v>
                </c:pt>
                <c:pt idx="179">
                  <c:v>36605</c:v>
                </c:pt>
                <c:pt idx="180">
                  <c:v>36606</c:v>
                </c:pt>
                <c:pt idx="181">
                  <c:v>36607</c:v>
                </c:pt>
                <c:pt idx="182">
                  <c:v>36608</c:v>
                </c:pt>
                <c:pt idx="183">
                  <c:v>36609</c:v>
                </c:pt>
                <c:pt idx="184">
                  <c:v>36619</c:v>
                </c:pt>
                <c:pt idx="185">
                  <c:v>36620</c:v>
                </c:pt>
                <c:pt idx="186">
                  <c:v>36621</c:v>
                </c:pt>
                <c:pt idx="187">
                  <c:v>36622</c:v>
                </c:pt>
                <c:pt idx="188">
                  <c:v>36623</c:v>
                </c:pt>
                <c:pt idx="189">
                  <c:v>36626</c:v>
                </c:pt>
                <c:pt idx="190">
                  <c:v>36627</c:v>
                </c:pt>
                <c:pt idx="191">
                  <c:v>36628</c:v>
                </c:pt>
                <c:pt idx="192">
                  <c:v>36629</c:v>
                </c:pt>
                <c:pt idx="193">
                  <c:v>36630</c:v>
                </c:pt>
                <c:pt idx="194">
                  <c:v>36633</c:v>
                </c:pt>
                <c:pt idx="195">
                  <c:v>36634</c:v>
                </c:pt>
                <c:pt idx="196">
                  <c:v>36635</c:v>
                </c:pt>
                <c:pt idx="197">
                  <c:v>36636</c:v>
                </c:pt>
                <c:pt idx="198">
                  <c:v>36640</c:v>
                </c:pt>
                <c:pt idx="199">
                  <c:v>36641</c:v>
                </c:pt>
                <c:pt idx="200">
                  <c:v>36642</c:v>
                </c:pt>
                <c:pt idx="201">
                  <c:v>36643</c:v>
                </c:pt>
                <c:pt idx="202">
                  <c:v>36644</c:v>
                </c:pt>
                <c:pt idx="203">
                  <c:v>36647</c:v>
                </c:pt>
                <c:pt idx="204">
                  <c:v>36648</c:v>
                </c:pt>
                <c:pt idx="205">
                  <c:v>36649</c:v>
                </c:pt>
                <c:pt idx="206">
                  <c:v>36650</c:v>
                </c:pt>
                <c:pt idx="207">
                  <c:v>36651</c:v>
                </c:pt>
                <c:pt idx="208">
                  <c:v>36654</c:v>
                </c:pt>
                <c:pt idx="209">
                  <c:v>36655</c:v>
                </c:pt>
                <c:pt idx="210">
                  <c:v>36656</c:v>
                </c:pt>
                <c:pt idx="211">
                  <c:v>36657</c:v>
                </c:pt>
                <c:pt idx="212">
                  <c:v>36658</c:v>
                </c:pt>
                <c:pt idx="213">
                  <c:v>36661</c:v>
                </c:pt>
                <c:pt idx="214">
                  <c:v>36662</c:v>
                </c:pt>
                <c:pt idx="215">
                  <c:v>36663</c:v>
                </c:pt>
                <c:pt idx="216">
                  <c:v>36664</c:v>
                </c:pt>
                <c:pt idx="217">
                  <c:v>36665</c:v>
                </c:pt>
                <c:pt idx="218">
                  <c:v>36668</c:v>
                </c:pt>
                <c:pt idx="219">
                  <c:v>36669</c:v>
                </c:pt>
                <c:pt idx="220">
                  <c:v>36670</c:v>
                </c:pt>
                <c:pt idx="221">
                  <c:v>36671</c:v>
                </c:pt>
                <c:pt idx="222">
                  <c:v>36678</c:v>
                </c:pt>
                <c:pt idx="223">
                  <c:v>36679</c:v>
                </c:pt>
                <c:pt idx="224">
                  <c:v>36682</c:v>
                </c:pt>
                <c:pt idx="225">
                  <c:v>36683</c:v>
                </c:pt>
                <c:pt idx="226">
                  <c:v>36684</c:v>
                </c:pt>
                <c:pt idx="227">
                  <c:v>36685</c:v>
                </c:pt>
                <c:pt idx="228">
                  <c:v>36686</c:v>
                </c:pt>
                <c:pt idx="229">
                  <c:v>36689</c:v>
                </c:pt>
                <c:pt idx="230">
                  <c:v>36690</c:v>
                </c:pt>
                <c:pt idx="231">
                  <c:v>36691</c:v>
                </c:pt>
                <c:pt idx="232">
                  <c:v>36692</c:v>
                </c:pt>
                <c:pt idx="233">
                  <c:v>36693</c:v>
                </c:pt>
                <c:pt idx="234">
                  <c:v>36696</c:v>
                </c:pt>
                <c:pt idx="235">
                  <c:v>36697</c:v>
                </c:pt>
                <c:pt idx="236">
                  <c:v>36698</c:v>
                </c:pt>
                <c:pt idx="237">
                  <c:v>36699</c:v>
                </c:pt>
                <c:pt idx="238">
                  <c:v>36700</c:v>
                </c:pt>
                <c:pt idx="239">
                  <c:v>36703</c:v>
                </c:pt>
                <c:pt idx="240">
                  <c:v>36704</c:v>
                </c:pt>
                <c:pt idx="241">
                  <c:v>36705</c:v>
                </c:pt>
                <c:pt idx="242">
                  <c:v>36706</c:v>
                </c:pt>
                <c:pt idx="243">
                  <c:v>36707</c:v>
                </c:pt>
                <c:pt idx="244">
                  <c:v>36710</c:v>
                </c:pt>
                <c:pt idx="245">
                  <c:v>36712</c:v>
                </c:pt>
                <c:pt idx="246">
                  <c:v>36713</c:v>
                </c:pt>
                <c:pt idx="247">
                  <c:v>36714</c:v>
                </c:pt>
                <c:pt idx="248">
                  <c:v>36717</c:v>
                </c:pt>
                <c:pt idx="249">
                  <c:v>36718</c:v>
                </c:pt>
                <c:pt idx="250">
                  <c:v>36719</c:v>
                </c:pt>
                <c:pt idx="251">
                  <c:v>36720</c:v>
                </c:pt>
                <c:pt idx="252">
                  <c:v>36721</c:v>
                </c:pt>
                <c:pt idx="253">
                  <c:v>36724</c:v>
                </c:pt>
                <c:pt idx="254">
                  <c:v>36725</c:v>
                </c:pt>
                <c:pt idx="255">
                  <c:v>36726</c:v>
                </c:pt>
                <c:pt idx="256">
                  <c:v>36727</c:v>
                </c:pt>
                <c:pt idx="257">
                  <c:v>36728</c:v>
                </c:pt>
                <c:pt idx="258">
                  <c:v>36731</c:v>
                </c:pt>
                <c:pt idx="259">
                  <c:v>36732</c:v>
                </c:pt>
                <c:pt idx="260">
                  <c:v>36733</c:v>
                </c:pt>
                <c:pt idx="261">
                  <c:v>36734</c:v>
                </c:pt>
                <c:pt idx="262">
                  <c:v>36735</c:v>
                </c:pt>
                <c:pt idx="263">
                  <c:v>36738</c:v>
                </c:pt>
                <c:pt idx="264">
                  <c:v>36739</c:v>
                </c:pt>
                <c:pt idx="265">
                  <c:v>36740</c:v>
                </c:pt>
                <c:pt idx="266">
                  <c:v>36741</c:v>
                </c:pt>
                <c:pt idx="267">
                  <c:v>36742</c:v>
                </c:pt>
                <c:pt idx="268">
                  <c:v>36745</c:v>
                </c:pt>
                <c:pt idx="269">
                  <c:v>36746</c:v>
                </c:pt>
                <c:pt idx="270">
                  <c:v>36747</c:v>
                </c:pt>
                <c:pt idx="271">
                  <c:v>36752</c:v>
                </c:pt>
                <c:pt idx="272">
                  <c:v>36753</c:v>
                </c:pt>
                <c:pt idx="273">
                  <c:v>36754</c:v>
                </c:pt>
                <c:pt idx="274">
                  <c:v>36755</c:v>
                </c:pt>
                <c:pt idx="275">
                  <c:v>36756</c:v>
                </c:pt>
                <c:pt idx="276">
                  <c:v>36759</c:v>
                </c:pt>
                <c:pt idx="277">
                  <c:v>36760</c:v>
                </c:pt>
                <c:pt idx="278">
                  <c:v>36761</c:v>
                </c:pt>
                <c:pt idx="279">
                  <c:v>36762</c:v>
                </c:pt>
                <c:pt idx="280">
                  <c:v>36763</c:v>
                </c:pt>
                <c:pt idx="281">
                  <c:v>36766</c:v>
                </c:pt>
                <c:pt idx="282">
                  <c:v>36767</c:v>
                </c:pt>
                <c:pt idx="283">
                  <c:v>36768</c:v>
                </c:pt>
                <c:pt idx="284">
                  <c:v>36769</c:v>
                </c:pt>
                <c:pt idx="285">
                  <c:v>36770</c:v>
                </c:pt>
                <c:pt idx="286">
                  <c:v>36774</c:v>
                </c:pt>
                <c:pt idx="287">
                  <c:v>36775</c:v>
                </c:pt>
                <c:pt idx="288">
                  <c:v>36776</c:v>
                </c:pt>
                <c:pt idx="289">
                  <c:v>36780</c:v>
                </c:pt>
                <c:pt idx="290">
                  <c:v>36781</c:v>
                </c:pt>
                <c:pt idx="291">
                  <c:v>36782</c:v>
                </c:pt>
                <c:pt idx="292">
                  <c:v>36783</c:v>
                </c:pt>
                <c:pt idx="293">
                  <c:v>36784</c:v>
                </c:pt>
                <c:pt idx="294">
                  <c:v>36787</c:v>
                </c:pt>
                <c:pt idx="295">
                  <c:v>36788</c:v>
                </c:pt>
                <c:pt idx="296">
                  <c:v>36789</c:v>
                </c:pt>
                <c:pt idx="297">
                  <c:v>36790</c:v>
                </c:pt>
                <c:pt idx="298">
                  <c:v>36791</c:v>
                </c:pt>
                <c:pt idx="299">
                  <c:v>36794</c:v>
                </c:pt>
                <c:pt idx="300">
                  <c:v>36795</c:v>
                </c:pt>
                <c:pt idx="301">
                  <c:v>36796</c:v>
                </c:pt>
                <c:pt idx="302">
                  <c:v>36797</c:v>
                </c:pt>
                <c:pt idx="303">
                  <c:v>36798</c:v>
                </c:pt>
                <c:pt idx="304">
                  <c:v>36801</c:v>
                </c:pt>
                <c:pt idx="305">
                  <c:v>36802</c:v>
                </c:pt>
                <c:pt idx="306">
                  <c:v>36803</c:v>
                </c:pt>
                <c:pt idx="307">
                  <c:v>36804</c:v>
                </c:pt>
                <c:pt idx="308">
                  <c:v>36805</c:v>
                </c:pt>
                <c:pt idx="309">
                  <c:v>36809</c:v>
                </c:pt>
                <c:pt idx="310">
                  <c:v>36810</c:v>
                </c:pt>
                <c:pt idx="311">
                  <c:v>36811</c:v>
                </c:pt>
                <c:pt idx="312">
                  <c:v>36812</c:v>
                </c:pt>
                <c:pt idx="313">
                  <c:v>36815</c:v>
                </c:pt>
                <c:pt idx="314">
                  <c:v>36816</c:v>
                </c:pt>
                <c:pt idx="315">
                  <c:v>36817</c:v>
                </c:pt>
                <c:pt idx="316">
                  <c:v>36818</c:v>
                </c:pt>
                <c:pt idx="317">
                  <c:v>36819</c:v>
                </c:pt>
                <c:pt idx="318">
                  <c:v>36822</c:v>
                </c:pt>
                <c:pt idx="319">
                  <c:v>36823</c:v>
                </c:pt>
                <c:pt idx="320">
                  <c:v>36824</c:v>
                </c:pt>
                <c:pt idx="321">
                  <c:v>36825</c:v>
                </c:pt>
                <c:pt idx="322">
                  <c:v>36826</c:v>
                </c:pt>
                <c:pt idx="323">
                  <c:v>36829</c:v>
                </c:pt>
                <c:pt idx="324">
                  <c:v>36830</c:v>
                </c:pt>
                <c:pt idx="325">
                  <c:v>36831</c:v>
                </c:pt>
                <c:pt idx="326">
                  <c:v>36832</c:v>
                </c:pt>
                <c:pt idx="327">
                  <c:v>36833</c:v>
                </c:pt>
                <c:pt idx="328">
                  <c:v>36836</c:v>
                </c:pt>
                <c:pt idx="329">
                  <c:v>36837</c:v>
                </c:pt>
                <c:pt idx="330">
                  <c:v>36838</c:v>
                </c:pt>
                <c:pt idx="331">
                  <c:v>36839</c:v>
                </c:pt>
                <c:pt idx="332">
                  <c:v>36840</c:v>
                </c:pt>
                <c:pt idx="333">
                  <c:v>36843</c:v>
                </c:pt>
                <c:pt idx="334">
                  <c:v>36844</c:v>
                </c:pt>
                <c:pt idx="335">
                  <c:v>36845</c:v>
                </c:pt>
                <c:pt idx="336">
                  <c:v>36846</c:v>
                </c:pt>
                <c:pt idx="337">
                  <c:v>36847</c:v>
                </c:pt>
                <c:pt idx="338">
                  <c:v>36850</c:v>
                </c:pt>
                <c:pt idx="339">
                  <c:v>36851</c:v>
                </c:pt>
                <c:pt idx="340">
                  <c:v>36852</c:v>
                </c:pt>
                <c:pt idx="341">
                  <c:v>36854</c:v>
                </c:pt>
                <c:pt idx="342">
                  <c:v>36857</c:v>
                </c:pt>
                <c:pt idx="343">
                  <c:v>36858</c:v>
                </c:pt>
                <c:pt idx="344">
                  <c:v>36859</c:v>
                </c:pt>
                <c:pt idx="345">
                  <c:v>36860</c:v>
                </c:pt>
                <c:pt idx="346">
                  <c:v>36861</c:v>
                </c:pt>
                <c:pt idx="347">
                  <c:v>36864</c:v>
                </c:pt>
                <c:pt idx="348">
                  <c:v>36865</c:v>
                </c:pt>
                <c:pt idx="349">
                  <c:v>36866</c:v>
                </c:pt>
                <c:pt idx="350">
                  <c:v>36867</c:v>
                </c:pt>
                <c:pt idx="351">
                  <c:v>36868</c:v>
                </c:pt>
                <c:pt idx="352">
                  <c:v>36871</c:v>
                </c:pt>
                <c:pt idx="353">
                  <c:v>36872</c:v>
                </c:pt>
                <c:pt idx="354">
                  <c:v>36873</c:v>
                </c:pt>
                <c:pt idx="355">
                  <c:v>36874</c:v>
                </c:pt>
                <c:pt idx="356">
                  <c:v>36875</c:v>
                </c:pt>
                <c:pt idx="357">
                  <c:v>36878</c:v>
                </c:pt>
                <c:pt idx="358">
                  <c:v>36879</c:v>
                </c:pt>
                <c:pt idx="359">
                  <c:v>36880</c:v>
                </c:pt>
                <c:pt idx="360">
                  <c:v>36881</c:v>
                </c:pt>
                <c:pt idx="361">
                  <c:v>36882</c:v>
                </c:pt>
                <c:pt idx="362">
                  <c:v>36887</c:v>
                </c:pt>
                <c:pt idx="363">
                  <c:v>36888</c:v>
                </c:pt>
                <c:pt idx="364">
                  <c:v>36889</c:v>
                </c:pt>
                <c:pt idx="365">
                  <c:v>36893</c:v>
                </c:pt>
                <c:pt idx="366">
                  <c:v>36894</c:v>
                </c:pt>
                <c:pt idx="367">
                  <c:v>36895</c:v>
                </c:pt>
                <c:pt idx="368">
                  <c:v>36896</c:v>
                </c:pt>
                <c:pt idx="369">
                  <c:v>36899</c:v>
                </c:pt>
                <c:pt idx="370">
                  <c:v>36900</c:v>
                </c:pt>
                <c:pt idx="371">
                  <c:v>36901</c:v>
                </c:pt>
                <c:pt idx="372">
                  <c:v>36902</c:v>
                </c:pt>
                <c:pt idx="373">
                  <c:v>36903</c:v>
                </c:pt>
                <c:pt idx="374">
                  <c:v>36907</c:v>
                </c:pt>
                <c:pt idx="375">
                  <c:v>36908</c:v>
                </c:pt>
                <c:pt idx="376">
                  <c:v>36909</c:v>
                </c:pt>
                <c:pt idx="377">
                  <c:v>36910</c:v>
                </c:pt>
                <c:pt idx="378">
                  <c:v>36913</c:v>
                </c:pt>
                <c:pt idx="379">
                  <c:v>36914</c:v>
                </c:pt>
                <c:pt idx="380">
                  <c:v>36915</c:v>
                </c:pt>
                <c:pt idx="381">
                  <c:v>36916</c:v>
                </c:pt>
                <c:pt idx="382">
                  <c:v>36917</c:v>
                </c:pt>
                <c:pt idx="383">
                  <c:v>36920</c:v>
                </c:pt>
                <c:pt idx="384">
                  <c:v>36921</c:v>
                </c:pt>
                <c:pt idx="385">
                  <c:v>36922</c:v>
                </c:pt>
                <c:pt idx="386">
                  <c:v>36923</c:v>
                </c:pt>
                <c:pt idx="387">
                  <c:v>36924</c:v>
                </c:pt>
                <c:pt idx="388">
                  <c:v>36927</c:v>
                </c:pt>
                <c:pt idx="389">
                  <c:v>36928</c:v>
                </c:pt>
                <c:pt idx="390">
                  <c:v>36929</c:v>
                </c:pt>
                <c:pt idx="391">
                  <c:v>36930</c:v>
                </c:pt>
                <c:pt idx="392">
                  <c:v>36931</c:v>
                </c:pt>
                <c:pt idx="393">
                  <c:v>36934</c:v>
                </c:pt>
                <c:pt idx="394">
                  <c:v>36935</c:v>
                </c:pt>
                <c:pt idx="395">
                  <c:v>36936</c:v>
                </c:pt>
                <c:pt idx="396">
                  <c:v>36937</c:v>
                </c:pt>
                <c:pt idx="397">
                  <c:v>36938</c:v>
                </c:pt>
                <c:pt idx="398">
                  <c:v>36942</c:v>
                </c:pt>
                <c:pt idx="399">
                  <c:v>36943</c:v>
                </c:pt>
                <c:pt idx="400">
                  <c:v>36944</c:v>
                </c:pt>
                <c:pt idx="401">
                  <c:v>36945</c:v>
                </c:pt>
                <c:pt idx="402">
                  <c:v>36948</c:v>
                </c:pt>
                <c:pt idx="403">
                  <c:v>36949</c:v>
                </c:pt>
                <c:pt idx="404">
                  <c:v>36950</c:v>
                </c:pt>
                <c:pt idx="405">
                  <c:v>36951</c:v>
                </c:pt>
                <c:pt idx="406">
                  <c:v>36952</c:v>
                </c:pt>
                <c:pt idx="407">
                  <c:v>36955</c:v>
                </c:pt>
                <c:pt idx="408">
                  <c:v>36956</c:v>
                </c:pt>
                <c:pt idx="409">
                  <c:v>36957</c:v>
                </c:pt>
                <c:pt idx="410">
                  <c:v>36958</c:v>
                </c:pt>
                <c:pt idx="411">
                  <c:v>36959</c:v>
                </c:pt>
                <c:pt idx="412">
                  <c:v>36962</c:v>
                </c:pt>
                <c:pt idx="413">
                  <c:v>36963</c:v>
                </c:pt>
                <c:pt idx="414">
                  <c:v>36964</c:v>
                </c:pt>
                <c:pt idx="415">
                  <c:v>36965</c:v>
                </c:pt>
                <c:pt idx="416">
                  <c:v>36966</c:v>
                </c:pt>
                <c:pt idx="417">
                  <c:v>36969</c:v>
                </c:pt>
                <c:pt idx="418">
                  <c:v>36970</c:v>
                </c:pt>
                <c:pt idx="419">
                  <c:v>36971</c:v>
                </c:pt>
                <c:pt idx="420">
                  <c:v>36972</c:v>
                </c:pt>
                <c:pt idx="421">
                  <c:v>36976</c:v>
                </c:pt>
                <c:pt idx="422">
                  <c:v>36977</c:v>
                </c:pt>
                <c:pt idx="423">
                  <c:v>36978</c:v>
                </c:pt>
                <c:pt idx="424">
                  <c:v>36979</c:v>
                </c:pt>
                <c:pt idx="425">
                  <c:v>36980</c:v>
                </c:pt>
                <c:pt idx="426">
                  <c:v>36983</c:v>
                </c:pt>
                <c:pt idx="427">
                  <c:v>36983</c:v>
                </c:pt>
                <c:pt idx="428">
                  <c:v>36984</c:v>
                </c:pt>
                <c:pt idx="429">
                  <c:v>36984</c:v>
                </c:pt>
                <c:pt idx="430">
                  <c:v>36985</c:v>
                </c:pt>
                <c:pt idx="431">
                  <c:v>36985</c:v>
                </c:pt>
                <c:pt idx="432">
                  <c:v>36986</c:v>
                </c:pt>
                <c:pt idx="433">
                  <c:v>36986</c:v>
                </c:pt>
                <c:pt idx="434">
                  <c:v>36987</c:v>
                </c:pt>
                <c:pt idx="435">
                  <c:v>36987</c:v>
                </c:pt>
                <c:pt idx="436">
                  <c:v>36990</c:v>
                </c:pt>
                <c:pt idx="437">
                  <c:v>36990</c:v>
                </c:pt>
                <c:pt idx="438">
                  <c:v>36991</c:v>
                </c:pt>
                <c:pt idx="439">
                  <c:v>36991</c:v>
                </c:pt>
                <c:pt idx="440">
                  <c:v>36992</c:v>
                </c:pt>
                <c:pt idx="441">
                  <c:v>36992</c:v>
                </c:pt>
                <c:pt idx="442">
                  <c:v>36993</c:v>
                </c:pt>
                <c:pt idx="443">
                  <c:v>36993</c:v>
                </c:pt>
                <c:pt idx="444">
                  <c:v>36997</c:v>
                </c:pt>
                <c:pt idx="445">
                  <c:v>36997</c:v>
                </c:pt>
                <c:pt idx="446">
                  <c:v>36998</c:v>
                </c:pt>
                <c:pt idx="447">
                  <c:v>36998</c:v>
                </c:pt>
                <c:pt idx="448">
                  <c:v>36999</c:v>
                </c:pt>
                <c:pt idx="449">
                  <c:v>36999</c:v>
                </c:pt>
                <c:pt idx="450">
                  <c:v>37000</c:v>
                </c:pt>
                <c:pt idx="451">
                  <c:v>37000</c:v>
                </c:pt>
                <c:pt idx="452">
                  <c:v>37001</c:v>
                </c:pt>
                <c:pt idx="453">
                  <c:v>37001</c:v>
                </c:pt>
                <c:pt idx="454">
                  <c:v>37004</c:v>
                </c:pt>
                <c:pt idx="455">
                  <c:v>37005</c:v>
                </c:pt>
                <c:pt idx="456">
                  <c:v>37006</c:v>
                </c:pt>
                <c:pt idx="457">
                  <c:v>37007</c:v>
                </c:pt>
                <c:pt idx="458">
                  <c:v>37008</c:v>
                </c:pt>
                <c:pt idx="459">
                  <c:v>37011</c:v>
                </c:pt>
                <c:pt idx="460">
                  <c:v>37012</c:v>
                </c:pt>
                <c:pt idx="461">
                  <c:v>37013</c:v>
                </c:pt>
                <c:pt idx="462">
                  <c:v>37014</c:v>
                </c:pt>
                <c:pt idx="463">
                  <c:v>37015</c:v>
                </c:pt>
                <c:pt idx="464">
                  <c:v>37018</c:v>
                </c:pt>
                <c:pt idx="465">
                  <c:v>37019</c:v>
                </c:pt>
                <c:pt idx="466">
                  <c:v>37020</c:v>
                </c:pt>
                <c:pt idx="467">
                  <c:v>37021</c:v>
                </c:pt>
                <c:pt idx="468">
                  <c:v>37022</c:v>
                </c:pt>
                <c:pt idx="469">
                  <c:v>37025</c:v>
                </c:pt>
                <c:pt idx="470">
                  <c:v>37026</c:v>
                </c:pt>
                <c:pt idx="471">
                  <c:v>37027</c:v>
                </c:pt>
                <c:pt idx="472">
                  <c:v>37028</c:v>
                </c:pt>
                <c:pt idx="473">
                  <c:v>37029</c:v>
                </c:pt>
                <c:pt idx="474">
                  <c:v>37032</c:v>
                </c:pt>
                <c:pt idx="475">
                  <c:v>37033</c:v>
                </c:pt>
                <c:pt idx="476">
                  <c:v>37034</c:v>
                </c:pt>
                <c:pt idx="477">
                  <c:v>37035</c:v>
                </c:pt>
                <c:pt idx="478">
                  <c:v>37036</c:v>
                </c:pt>
                <c:pt idx="479">
                  <c:v>37040</c:v>
                </c:pt>
                <c:pt idx="480">
                  <c:v>37041</c:v>
                </c:pt>
                <c:pt idx="481">
                  <c:v>37042</c:v>
                </c:pt>
                <c:pt idx="482">
                  <c:v>37043</c:v>
                </c:pt>
                <c:pt idx="483">
                  <c:v>37046</c:v>
                </c:pt>
                <c:pt idx="484">
                  <c:v>37047</c:v>
                </c:pt>
                <c:pt idx="485">
                  <c:v>37048</c:v>
                </c:pt>
                <c:pt idx="486">
                  <c:v>37049</c:v>
                </c:pt>
                <c:pt idx="487">
                  <c:v>37050</c:v>
                </c:pt>
                <c:pt idx="488">
                  <c:v>37053</c:v>
                </c:pt>
                <c:pt idx="489">
                  <c:v>37054</c:v>
                </c:pt>
                <c:pt idx="490">
                  <c:v>37055</c:v>
                </c:pt>
                <c:pt idx="491">
                  <c:v>37056</c:v>
                </c:pt>
                <c:pt idx="492">
                  <c:v>37057</c:v>
                </c:pt>
                <c:pt idx="493">
                  <c:v>37060</c:v>
                </c:pt>
                <c:pt idx="494">
                  <c:v>37061</c:v>
                </c:pt>
                <c:pt idx="495">
                  <c:v>37062</c:v>
                </c:pt>
                <c:pt idx="496">
                  <c:v>37063</c:v>
                </c:pt>
                <c:pt idx="497">
                  <c:v>37064</c:v>
                </c:pt>
                <c:pt idx="498">
                  <c:v>37067</c:v>
                </c:pt>
                <c:pt idx="499">
                  <c:v>37068</c:v>
                </c:pt>
                <c:pt idx="500">
                  <c:v>37069</c:v>
                </c:pt>
                <c:pt idx="501">
                  <c:v>37070</c:v>
                </c:pt>
                <c:pt idx="502">
                  <c:v>37071</c:v>
                </c:pt>
                <c:pt idx="503">
                  <c:v>37074</c:v>
                </c:pt>
                <c:pt idx="504">
                  <c:v>37075</c:v>
                </c:pt>
                <c:pt idx="505">
                  <c:v>37077</c:v>
                </c:pt>
                <c:pt idx="506">
                  <c:v>37078</c:v>
                </c:pt>
                <c:pt idx="507">
                  <c:v>37081</c:v>
                </c:pt>
                <c:pt idx="508">
                  <c:v>37082</c:v>
                </c:pt>
                <c:pt idx="509">
                  <c:v>37083</c:v>
                </c:pt>
                <c:pt idx="510">
                  <c:v>37084</c:v>
                </c:pt>
                <c:pt idx="511">
                  <c:v>37085</c:v>
                </c:pt>
                <c:pt idx="512">
                  <c:v>37088</c:v>
                </c:pt>
                <c:pt idx="513">
                  <c:v>37089</c:v>
                </c:pt>
                <c:pt idx="514">
                  <c:v>37090</c:v>
                </c:pt>
                <c:pt idx="515">
                  <c:v>37091</c:v>
                </c:pt>
                <c:pt idx="516">
                  <c:v>37092</c:v>
                </c:pt>
                <c:pt idx="517">
                  <c:v>37095</c:v>
                </c:pt>
                <c:pt idx="518">
                  <c:v>37096</c:v>
                </c:pt>
                <c:pt idx="519">
                  <c:v>37097</c:v>
                </c:pt>
                <c:pt idx="520">
                  <c:v>37098</c:v>
                </c:pt>
                <c:pt idx="521">
                  <c:v>37099</c:v>
                </c:pt>
                <c:pt idx="522">
                  <c:v>37102</c:v>
                </c:pt>
                <c:pt idx="523">
                  <c:v>37103</c:v>
                </c:pt>
                <c:pt idx="524">
                  <c:v>37104</c:v>
                </c:pt>
                <c:pt idx="525">
                  <c:v>37105</c:v>
                </c:pt>
                <c:pt idx="526">
                  <c:v>37106</c:v>
                </c:pt>
                <c:pt idx="527">
                  <c:v>37109</c:v>
                </c:pt>
                <c:pt idx="528">
                  <c:v>37110</c:v>
                </c:pt>
                <c:pt idx="529">
                  <c:v>37111</c:v>
                </c:pt>
                <c:pt idx="530">
                  <c:v>37112</c:v>
                </c:pt>
                <c:pt idx="531">
                  <c:v>37113</c:v>
                </c:pt>
                <c:pt idx="532">
                  <c:v>37116</c:v>
                </c:pt>
                <c:pt idx="533">
                  <c:v>37117</c:v>
                </c:pt>
                <c:pt idx="534">
                  <c:v>37118</c:v>
                </c:pt>
                <c:pt idx="535">
                  <c:v>37119</c:v>
                </c:pt>
                <c:pt idx="536">
                  <c:v>37120</c:v>
                </c:pt>
                <c:pt idx="537">
                  <c:v>37123</c:v>
                </c:pt>
                <c:pt idx="538">
                  <c:v>37124</c:v>
                </c:pt>
                <c:pt idx="539">
                  <c:v>37125</c:v>
                </c:pt>
                <c:pt idx="540">
                  <c:v>37126</c:v>
                </c:pt>
                <c:pt idx="541">
                  <c:v>37127</c:v>
                </c:pt>
                <c:pt idx="542">
                  <c:v>37130</c:v>
                </c:pt>
                <c:pt idx="543">
                  <c:v>37131</c:v>
                </c:pt>
                <c:pt idx="544">
                  <c:v>37132</c:v>
                </c:pt>
                <c:pt idx="545">
                  <c:v>37133</c:v>
                </c:pt>
                <c:pt idx="546">
                  <c:v>37134</c:v>
                </c:pt>
                <c:pt idx="547">
                  <c:v>37138</c:v>
                </c:pt>
                <c:pt idx="548">
                  <c:v>37139</c:v>
                </c:pt>
                <c:pt idx="549">
                  <c:v>37140</c:v>
                </c:pt>
                <c:pt idx="550">
                  <c:v>37141</c:v>
                </c:pt>
                <c:pt idx="551">
                  <c:v>37144</c:v>
                </c:pt>
                <c:pt idx="552">
                  <c:v>37145</c:v>
                </c:pt>
                <c:pt idx="553">
                  <c:v>37146</c:v>
                </c:pt>
                <c:pt idx="554">
                  <c:v>37147</c:v>
                </c:pt>
                <c:pt idx="555">
                  <c:v>37148</c:v>
                </c:pt>
                <c:pt idx="556">
                  <c:v>37151</c:v>
                </c:pt>
                <c:pt idx="557">
                  <c:v>37152</c:v>
                </c:pt>
                <c:pt idx="558">
                  <c:v>37153</c:v>
                </c:pt>
                <c:pt idx="559">
                  <c:v>37154</c:v>
                </c:pt>
                <c:pt idx="560">
                  <c:v>37155</c:v>
                </c:pt>
                <c:pt idx="561">
                  <c:v>37158</c:v>
                </c:pt>
                <c:pt idx="562">
                  <c:v>37159</c:v>
                </c:pt>
                <c:pt idx="563">
                  <c:v>37160</c:v>
                </c:pt>
                <c:pt idx="564">
                  <c:v>37161</c:v>
                </c:pt>
                <c:pt idx="565">
                  <c:v>37162</c:v>
                </c:pt>
                <c:pt idx="566">
                  <c:v>37165</c:v>
                </c:pt>
                <c:pt idx="567">
                  <c:v>37166</c:v>
                </c:pt>
                <c:pt idx="568">
                  <c:v>37167</c:v>
                </c:pt>
                <c:pt idx="569">
                  <c:v>37168</c:v>
                </c:pt>
                <c:pt idx="570">
                  <c:v>37169</c:v>
                </c:pt>
                <c:pt idx="571">
                  <c:v>37173</c:v>
                </c:pt>
                <c:pt idx="572">
                  <c:v>37174</c:v>
                </c:pt>
                <c:pt idx="573">
                  <c:v>37175</c:v>
                </c:pt>
                <c:pt idx="574">
                  <c:v>37176</c:v>
                </c:pt>
                <c:pt idx="575">
                  <c:v>37179</c:v>
                </c:pt>
                <c:pt idx="576">
                  <c:v>37180</c:v>
                </c:pt>
                <c:pt idx="577">
                  <c:v>37181</c:v>
                </c:pt>
                <c:pt idx="578">
                  <c:v>37182</c:v>
                </c:pt>
                <c:pt idx="579">
                  <c:v>37183</c:v>
                </c:pt>
                <c:pt idx="580">
                  <c:v>37186</c:v>
                </c:pt>
                <c:pt idx="581">
                  <c:v>37187</c:v>
                </c:pt>
                <c:pt idx="582">
                  <c:v>37188</c:v>
                </c:pt>
                <c:pt idx="583">
                  <c:v>37189</c:v>
                </c:pt>
                <c:pt idx="584">
                  <c:v>37193</c:v>
                </c:pt>
                <c:pt idx="585">
                  <c:v>37194</c:v>
                </c:pt>
                <c:pt idx="586">
                  <c:v>37195</c:v>
                </c:pt>
                <c:pt idx="587">
                  <c:v>37196</c:v>
                </c:pt>
                <c:pt idx="588">
                  <c:v>37197</c:v>
                </c:pt>
                <c:pt idx="589">
                  <c:v>37200</c:v>
                </c:pt>
                <c:pt idx="590">
                  <c:v>37201</c:v>
                </c:pt>
                <c:pt idx="591">
                  <c:v>37202</c:v>
                </c:pt>
                <c:pt idx="592">
                  <c:v>37203</c:v>
                </c:pt>
                <c:pt idx="593">
                  <c:v>37208</c:v>
                </c:pt>
                <c:pt idx="594">
                  <c:v>37209</c:v>
                </c:pt>
                <c:pt idx="595">
                  <c:v>37210</c:v>
                </c:pt>
                <c:pt idx="596">
                  <c:v>37211</c:v>
                </c:pt>
                <c:pt idx="597">
                  <c:v>37214</c:v>
                </c:pt>
                <c:pt idx="598">
                  <c:v>37215</c:v>
                </c:pt>
                <c:pt idx="599">
                  <c:v>37216</c:v>
                </c:pt>
                <c:pt idx="600">
                  <c:v>37218</c:v>
                </c:pt>
                <c:pt idx="601">
                  <c:v>37221</c:v>
                </c:pt>
                <c:pt idx="602">
                  <c:v>37222</c:v>
                </c:pt>
                <c:pt idx="603">
                  <c:v>37223</c:v>
                </c:pt>
                <c:pt idx="604">
                  <c:v>37224</c:v>
                </c:pt>
                <c:pt idx="605">
                  <c:v>37225</c:v>
                </c:pt>
                <c:pt idx="606">
                  <c:v>37228</c:v>
                </c:pt>
                <c:pt idx="607">
                  <c:v>37229</c:v>
                </c:pt>
                <c:pt idx="608">
                  <c:v>37230</c:v>
                </c:pt>
                <c:pt idx="609">
                  <c:v>37231</c:v>
                </c:pt>
                <c:pt idx="610">
                  <c:v>37232</c:v>
                </c:pt>
                <c:pt idx="611">
                  <c:v>37235</c:v>
                </c:pt>
                <c:pt idx="612">
                  <c:v>37236</c:v>
                </c:pt>
                <c:pt idx="613">
                  <c:v>37237</c:v>
                </c:pt>
                <c:pt idx="614">
                  <c:v>37238</c:v>
                </c:pt>
                <c:pt idx="615">
                  <c:v>37239</c:v>
                </c:pt>
                <c:pt idx="616">
                  <c:v>37242</c:v>
                </c:pt>
                <c:pt idx="617">
                  <c:v>37243</c:v>
                </c:pt>
                <c:pt idx="618">
                  <c:v>37244</c:v>
                </c:pt>
                <c:pt idx="619">
                  <c:v>37245</c:v>
                </c:pt>
                <c:pt idx="620">
                  <c:v>37246</c:v>
                </c:pt>
                <c:pt idx="621">
                  <c:v>37249</c:v>
                </c:pt>
                <c:pt idx="622">
                  <c:v>37251</c:v>
                </c:pt>
                <c:pt idx="623">
                  <c:v>37252</c:v>
                </c:pt>
                <c:pt idx="624">
                  <c:v>37253</c:v>
                </c:pt>
                <c:pt idx="625">
                  <c:v>37256</c:v>
                </c:pt>
                <c:pt idx="626">
                  <c:v>37258</c:v>
                </c:pt>
                <c:pt idx="627">
                  <c:v>37259</c:v>
                </c:pt>
                <c:pt idx="628">
                  <c:v>37260</c:v>
                </c:pt>
                <c:pt idx="629">
                  <c:v>37263</c:v>
                </c:pt>
                <c:pt idx="630">
                  <c:v>37264</c:v>
                </c:pt>
                <c:pt idx="631">
                  <c:v>37265</c:v>
                </c:pt>
                <c:pt idx="632">
                  <c:v>37266</c:v>
                </c:pt>
                <c:pt idx="633">
                  <c:v>37267</c:v>
                </c:pt>
                <c:pt idx="634">
                  <c:v>37270</c:v>
                </c:pt>
                <c:pt idx="635">
                  <c:v>37271</c:v>
                </c:pt>
                <c:pt idx="636">
                  <c:v>37272</c:v>
                </c:pt>
                <c:pt idx="637">
                  <c:v>37273</c:v>
                </c:pt>
                <c:pt idx="638">
                  <c:v>37274</c:v>
                </c:pt>
                <c:pt idx="639">
                  <c:v>37278</c:v>
                </c:pt>
                <c:pt idx="640">
                  <c:v>37279</c:v>
                </c:pt>
                <c:pt idx="641">
                  <c:v>37280</c:v>
                </c:pt>
                <c:pt idx="642">
                  <c:v>37281</c:v>
                </c:pt>
                <c:pt idx="643">
                  <c:v>37284</c:v>
                </c:pt>
                <c:pt idx="644">
                  <c:v>37285</c:v>
                </c:pt>
                <c:pt idx="645">
                  <c:v>37286</c:v>
                </c:pt>
                <c:pt idx="646">
                  <c:v>37287</c:v>
                </c:pt>
                <c:pt idx="647">
                  <c:v>37288</c:v>
                </c:pt>
                <c:pt idx="648">
                  <c:v>37291</c:v>
                </c:pt>
                <c:pt idx="649">
                  <c:v>37292</c:v>
                </c:pt>
                <c:pt idx="650">
                  <c:v>37293</c:v>
                </c:pt>
                <c:pt idx="651">
                  <c:v>37294</c:v>
                </c:pt>
                <c:pt idx="652">
                  <c:v>37295</c:v>
                </c:pt>
                <c:pt idx="653">
                  <c:v>37298</c:v>
                </c:pt>
                <c:pt idx="654">
                  <c:v>37299</c:v>
                </c:pt>
                <c:pt idx="655">
                  <c:v>37300</c:v>
                </c:pt>
                <c:pt idx="656">
                  <c:v>37301</c:v>
                </c:pt>
                <c:pt idx="657">
                  <c:v>37302</c:v>
                </c:pt>
                <c:pt idx="658">
                  <c:v>37306</c:v>
                </c:pt>
                <c:pt idx="659">
                  <c:v>37307</c:v>
                </c:pt>
                <c:pt idx="660">
                  <c:v>37308</c:v>
                </c:pt>
                <c:pt idx="661">
                  <c:v>37309</c:v>
                </c:pt>
                <c:pt idx="662">
                  <c:v>37312</c:v>
                </c:pt>
                <c:pt idx="663">
                  <c:v>37313</c:v>
                </c:pt>
                <c:pt idx="664">
                  <c:v>37314</c:v>
                </c:pt>
                <c:pt idx="665">
                  <c:v>37315</c:v>
                </c:pt>
                <c:pt idx="666">
                  <c:v>37316</c:v>
                </c:pt>
                <c:pt idx="667">
                  <c:v>37319</c:v>
                </c:pt>
                <c:pt idx="668">
                  <c:v>37320</c:v>
                </c:pt>
                <c:pt idx="669">
                  <c:v>37321</c:v>
                </c:pt>
                <c:pt idx="670">
                  <c:v>37322</c:v>
                </c:pt>
                <c:pt idx="671">
                  <c:v>37323</c:v>
                </c:pt>
                <c:pt idx="672">
                  <c:v>37326</c:v>
                </c:pt>
                <c:pt idx="673">
                  <c:v>37327</c:v>
                </c:pt>
                <c:pt idx="674">
                  <c:v>37328</c:v>
                </c:pt>
                <c:pt idx="675">
                  <c:v>37329</c:v>
                </c:pt>
                <c:pt idx="676">
                  <c:v>37330</c:v>
                </c:pt>
                <c:pt idx="677">
                  <c:v>37333</c:v>
                </c:pt>
                <c:pt idx="678">
                  <c:v>37334</c:v>
                </c:pt>
                <c:pt idx="679">
                  <c:v>37335</c:v>
                </c:pt>
                <c:pt idx="680">
                  <c:v>37336</c:v>
                </c:pt>
                <c:pt idx="681">
                  <c:v>37337</c:v>
                </c:pt>
                <c:pt idx="682">
                  <c:v>37340</c:v>
                </c:pt>
                <c:pt idx="683">
                  <c:v>37341</c:v>
                </c:pt>
                <c:pt idx="684">
                  <c:v>37342</c:v>
                </c:pt>
                <c:pt idx="685">
                  <c:v>37343</c:v>
                </c:pt>
                <c:pt idx="686">
                  <c:v>37347</c:v>
                </c:pt>
                <c:pt idx="687">
                  <c:v>37348</c:v>
                </c:pt>
                <c:pt idx="688">
                  <c:v>37349</c:v>
                </c:pt>
                <c:pt idx="689">
                  <c:v>37350</c:v>
                </c:pt>
                <c:pt idx="690">
                  <c:v>37351</c:v>
                </c:pt>
                <c:pt idx="691">
                  <c:v>37354</c:v>
                </c:pt>
                <c:pt idx="692">
                  <c:v>37355</c:v>
                </c:pt>
                <c:pt idx="693">
                  <c:v>37356</c:v>
                </c:pt>
                <c:pt idx="694">
                  <c:v>37357</c:v>
                </c:pt>
                <c:pt idx="695">
                  <c:v>37358</c:v>
                </c:pt>
                <c:pt idx="696">
                  <c:v>37361</c:v>
                </c:pt>
                <c:pt idx="697">
                  <c:v>37362</c:v>
                </c:pt>
                <c:pt idx="698">
                  <c:v>37363</c:v>
                </c:pt>
                <c:pt idx="699">
                  <c:v>37364</c:v>
                </c:pt>
                <c:pt idx="700">
                  <c:v>37365</c:v>
                </c:pt>
                <c:pt idx="701">
                  <c:v>37368</c:v>
                </c:pt>
                <c:pt idx="702">
                  <c:v>37369</c:v>
                </c:pt>
                <c:pt idx="703">
                  <c:v>37370</c:v>
                </c:pt>
                <c:pt idx="704">
                  <c:v>37371</c:v>
                </c:pt>
                <c:pt idx="705">
                  <c:v>37372</c:v>
                </c:pt>
                <c:pt idx="706">
                  <c:v>37375</c:v>
                </c:pt>
                <c:pt idx="707">
                  <c:v>37376</c:v>
                </c:pt>
                <c:pt idx="708">
                  <c:v>37377</c:v>
                </c:pt>
                <c:pt idx="709">
                  <c:v>37378</c:v>
                </c:pt>
                <c:pt idx="710">
                  <c:v>37379</c:v>
                </c:pt>
                <c:pt idx="711">
                  <c:v>37382</c:v>
                </c:pt>
                <c:pt idx="712">
                  <c:v>37383</c:v>
                </c:pt>
                <c:pt idx="713">
                  <c:v>37384</c:v>
                </c:pt>
                <c:pt idx="714">
                  <c:v>37385</c:v>
                </c:pt>
                <c:pt idx="715">
                  <c:v>37386</c:v>
                </c:pt>
                <c:pt idx="716">
                  <c:v>37389</c:v>
                </c:pt>
                <c:pt idx="717">
                  <c:v>37390</c:v>
                </c:pt>
                <c:pt idx="718">
                  <c:v>37391</c:v>
                </c:pt>
                <c:pt idx="719">
                  <c:v>37392</c:v>
                </c:pt>
                <c:pt idx="720">
                  <c:v>37393</c:v>
                </c:pt>
                <c:pt idx="721">
                  <c:v>37396</c:v>
                </c:pt>
                <c:pt idx="722">
                  <c:v>37397</c:v>
                </c:pt>
                <c:pt idx="723">
                  <c:v>37398</c:v>
                </c:pt>
                <c:pt idx="724">
                  <c:v>37399</c:v>
                </c:pt>
                <c:pt idx="725">
                  <c:v>37400</c:v>
                </c:pt>
                <c:pt idx="726">
                  <c:v>37404</c:v>
                </c:pt>
                <c:pt idx="727">
                  <c:v>37405</c:v>
                </c:pt>
                <c:pt idx="728">
                  <c:v>37406</c:v>
                </c:pt>
                <c:pt idx="729">
                  <c:v>37407</c:v>
                </c:pt>
                <c:pt idx="730">
                  <c:v>37410</c:v>
                </c:pt>
                <c:pt idx="731">
                  <c:v>37411</c:v>
                </c:pt>
                <c:pt idx="732">
                  <c:v>37412</c:v>
                </c:pt>
                <c:pt idx="733">
                  <c:v>37413</c:v>
                </c:pt>
                <c:pt idx="734">
                  <c:v>37414</c:v>
                </c:pt>
                <c:pt idx="735">
                  <c:v>37417</c:v>
                </c:pt>
                <c:pt idx="736">
                  <c:v>37418</c:v>
                </c:pt>
                <c:pt idx="737">
                  <c:v>37419</c:v>
                </c:pt>
                <c:pt idx="738">
                  <c:v>37420</c:v>
                </c:pt>
                <c:pt idx="739">
                  <c:v>37421</c:v>
                </c:pt>
                <c:pt idx="740">
                  <c:v>37424</c:v>
                </c:pt>
                <c:pt idx="741">
                  <c:v>37425</c:v>
                </c:pt>
                <c:pt idx="742">
                  <c:v>37426</c:v>
                </c:pt>
                <c:pt idx="743">
                  <c:v>37427</c:v>
                </c:pt>
                <c:pt idx="744">
                  <c:v>37428</c:v>
                </c:pt>
                <c:pt idx="745">
                  <c:v>37431</c:v>
                </c:pt>
                <c:pt idx="746">
                  <c:v>37432</c:v>
                </c:pt>
                <c:pt idx="747">
                  <c:v>37433</c:v>
                </c:pt>
                <c:pt idx="748">
                  <c:v>37434</c:v>
                </c:pt>
                <c:pt idx="749">
                  <c:v>37435</c:v>
                </c:pt>
                <c:pt idx="750">
                  <c:v>37438</c:v>
                </c:pt>
                <c:pt idx="751">
                  <c:v>37439</c:v>
                </c:pt>
                <c:pt idx="752">
                  <c:v>37440</c:v>
                </c:pt>
                <c:pt idx="753">
                  <c:v>37442</c:v>
                </c:pt>
                <c:pt idx="754">
                  <c:v>37445</c:v>
                </c:pt>
                <c:pt idx="755">
                  <c:v>37446</c:v>
                </c:pt>
                <c:pt idx="756">
                  <c:v>37447</c:v>
                </c:pt>
                <c:pt idx="757">
                  <c:v>37448</c:v>
                </c:pt>
                <c:pt idx="758">
                  <c:v>37449</c:v>
                </c:pt>
                <c:pt idx="759">
                  <c:v>37452</c:v>
                </c:pt>
                <c:pt idx="760">
                  <c:v>37453</c:v>
                </c:pt>
                <c:pt idx="761">
                  <c:v>37454</c:v>
                </c:pt>
                <c:pt idx="762">
                  <c:v>37455</c:v>
                </c:pt>
                <c:pt idx="763">
                  <c:v>37456</c:v>
                </c:pt>
                <c:pt idx="764">
                  <c:v>37459</c:v>
                </c:pt>
                <c:pt idx="765">
                  <c:v>37460</c:v>
                </c:pt>
                <c:pt idx="766">
                  <c:v>37461</c:v>
                </c:pt>
                <c:pt idx="767">
                  <c:v>37462</c:v>
                </c:pt>
                <c:pt idx="768">
                  <c:v>37463</c:v>
                </c:pt>
                <c:pt idx="769">
                  <c:v>37466</c:v>
                </c:pt>
                <c:pt idx="770">
                  <c:v>37467</c:v>
                </c:pt>
                <c:pt idx="771">
                  <c:v>37468</c:v>
                </c:pt>
                <c:pt idx="772">
                  <c:v>37469</c:v>
                </c:pt>
                <c:pt idx="773">
                  <c:v>37470</c:v>
                </c:pt>
                <c:pt idx="774">
                  <c:v>37473</c:v>
                </c:pt>
                <c:pt idx="775">
                  <c:v>37474</c:v>
                </c:pt>
                <c:pt idx="776">
                  <c:v>37475</c:v>
                </c:pt>
                <c:pt idx="777">
                  <c:v>37476</c:v>
                </c:pt>
                <c:pt idx="778">
                  <c:v>37477</c:v>
                </c:pt>
                <c:pt idx="779">
                  <c:v>37480</c:v>
                </c:pt>
                <c:pt idx="780">
                  <c:v>37481</c:v>
                </c:pt>
                <c:pt idx="781">
                  <c:v>37482</c:v>
                </c:pt>
                <c:pt idx="782">
                  <c:v>37483</c:v>
                </c:pt>
                <c:pt idx="783">
                  <c:v>37484</c:v>
                </c:pt>
                <c:pt idx="784">
                  <c:v>37487</c:v>
                </c:pt>
                <c:pt idx="785">
                  <c:v>37488</c:v>
                </c:pt>
                <c:pt idx="786">
                  <c:v>37489</c:v>
                </c:pt>
                <c:pt idx="787">
                  <c:v>37490</c:v>
                </c:pt>
                <c:pt idx="788">
                  <c:v>37491</c:v>
                </c:pt>
                <c:pt idx="789">
                  <c:v>37494</c:v>
                </c:pt>
                <c:pt idx="790">
                  <c:v>37495</c:v>
                </c:pt>
                <c:pt idx="791">
                  <c:v>37496</c:v>
                </c:pt>
                <c:pt idx="792">
                  <c:v>37497</c:v>
                </c:pt>
                <c:pt idx="793">
                  <c:v>37498</c:v>
                </c:pt>
                <c:pt idx="794">
                  <c:v>37502</c:v>
                </c:pt>
                <c:pt idx="795">
                  <c:v>37503</c:v>
                </c:pt>
                <c:pt idx="796">
                  <c:v>37504</c:v>
                </c:pt>
                <c:pt idx="797">
                  <c:v>37505</c:v>
                </c:pt>
                <c:pt idx="798">
                  <c:v>37508</c:v>
                </c:pt>
                <c:pt idx="799">
                  <c:v>37509</c:v>
                </c:pt>
                <c:pt idx="800">
                  <c:v>37510</c:v>
                </c:pt>
                <c:pt idx="801">
                  <c:v>37511</c:v>
                </c:pt>
                <c:pt idx="802">
                  <c:v>37512</c:v>
                </c:pt>
                <c:pt idx="803">
                  <c:v>37515</c:v>
                </c:pt>
                <c:pt idx="804">
                  <c:v>37516</c:v>
                </c:pt>
                <c:pt idx="805">
                  <c:v>37517</c:v>
                </c:pt>
                <c:pt idx="806">
                  <c:v>37518</c:v>
                </c:pt>
                <c:pt idx="807">
                  <c:v>37519</c:v>
                </c:pt>
                <c:pt idx="808">
                  <c:v>37522</c:v>
                </c:pt>
                <c:pt idx="809">
                  <c:v>37523</c:v>
                </c:pt>
                <c:pt idx="810">
                  <c:v>37524</c:v>
                </c:pt>
                <c:pt idx="811">
                  <c:v>37525</c:v>
                </c:pt>
                <c:pt idx="812">
                  <c:v>37526</c:v>
                </c:pt>
                <c:pt idx="813">
                  <c:v>37529</c:v>
                </c:pt>
                <c:pt idx="814">
                  <c:v>37530</c:v>
                </c:pt>
                <c:pt idx="815">
                  <c:v>37531</c:v>
                </c:pt>
                <c:pt idx="816">
                  <c:v>37532</c:v>
                </c:pt>
                <c:pt idx="817">
                  <c:v>37533</c:v>
                </c:pt>
                <c:pt idx="818">
                  <c:v>37536</c:v>
                </c:pt>
                <c:pt idx="819">
                  <c:v>37537</c:v>
                </c:pt>
                <c:pt idx="820">
                  <c:v>37538</c:v>
                </c:pt>
                <c:pt idx="821">
                  <c:v>37539</c:v>
                </c:pt>
                <c:pt idx="822">
                  <c:v>37540</c:v>
                </c:pt>
                <c:pt idx="823">
                  <c:v>37544</c:v>
                </c:pt>
                <c:pt idx="824">
                  <c:v>37545</c:v>
                </c:pt>
                <c:pt idx="825">
                  <c:v>37546</c:v>
                </c:pt>
                <c:pt idx="826">
                  <c:v>37547</c:v>
                </c:pt>
                <c:pt idx="827">
                  <c:v>37550</c:v>
                </c:pt>
                <c:pt idx="828">
                  <c:v>37551</c:v>
                </c:pt>
                <c:pt idx="829">
                  <c:v>37552</c:v>
                </c:pt>
                <c:pt idx="830">
                  <c:v>37553</c:v>
                </c:pt>
                <c:pt idx="831">
                  <c:v>37554</c:v>
                </c:pt>
                <c:pt idx="832">
                  <c:v>37557</c:v>
                </c:pt>
                <c:pt idx="833">
                  <c:v>37558</c:v>
                </c:pt>
                <c:pt idx="834">
                  <c:v>37559</c:v>
                </c:pt>
                <c:pt idx="835">
                  <c:v>37560</c:v>
                </c:pt>
                <c:pt idx="836">
                  <c:v>37561</c:v>
                </c:pt>
                <c:pt idx="837">
                  <c:v>37564</c:v>
                </c:pt>
                <c:pt idx="838">
                  <c:v>37565</c:v>
                </c:pt>
                <c:pt idx="839">
                  <c:v>37566</c:v>
                </c:pt>
                <c:pt idx="840">
                  <c:v>37567</c:v>
                </c:pt>
                <c:pt idx="841">
                  <c:v>37568</c:v>
                </c:pt>
                <c:pt idx="842">
                  <c:v>37572</c:v>
                </c:pt>
                <c:pt idx="843">
                  <c:v>37573</c:v>
                </c:pt>
                <c:pt idx="844">
                  <c:v>37574</c:v>
                </c:pt>
                <c:pt idx="845">
                  <c:v>37575</c:v>
                </c:pt>
                <c:pt idx="846">
                  <c:v>37578</c:v>
                </c:pt>
                <c:pt idx="847">
                  <c:v>37579</c:v>
                </c:pt>
                <c:pt idx="848">
                  <c:v>37580</c:v>
                </c:pt>
                <c:pt idx="849">
                  <c:v>37581</c:v>
                </c:pt>
                <c:pt idx="850">
                  <c:v>37582</c:v>
                </c:pt>
                <c:pt idx="851">
                  <c:v>37585</c:v>
                </c:pt>
                <c:pt idx="852">
                  <c:v>37586</c:v>
                </c:pt>
                <c:pt idx="853">
                  <c:v>37587</c:v>
                </c:pt>
                <c:pt idx="854">
                  <c:v>37589</c:v>
                </c:pt>
                <c:pt idx="855">
                  <c:v>37592</c:v>
                </c:pt>
                <c:pt idx="856">
                  <c:v>37593</c:v>
                </c:pt>
                <c:pt idx="857">
                  <c:v>37594</c:v>
                </c:pt>
                <c:pt idx="858">
                  <c:v>37595</c:v>
                </c:pt>
                <c:pt idx="859">
                  <c:v>37596</c:v>
                </c:pt>
                <c:pt idx="860">
                  <c:v>37599</c:v>
                </c:pt>
                <c:pt idx="861">
                  <c:v>37600</c:v>
                </c:pt>
                <c:pt idx="862">
                  <c:v>37601</c:v>
                </c:pt>
                <c:pt idx="863">
                  <c:v>37602</c:v>
                </c:pt>
                <c:pt idx="864">
                  <c:v>37603</c:v>
                </c:pt>
                <c:pt idx="865">
                  <c:v>37606</c:v>
                </c:pt>
                <c:pt idx="866">
                  <c:v>37607</c:v>
                </c:pt>
                <c:pt idx="867">
                  <c:v>37608</c:v>
                </c:pt>
                <c:pt idx="868">
                  <c:v>37609</c:v>
                </c:pt>
                <c:pt idx="869">
                  <c:v>37610</c:v>
                </c:pt>
                <c:pt idx="870">
                  <c:v>37613</c:v>
                </c:pt>
                <c:pt idx="871">
                  <c:v>37614</c:v>
                </c:pt>
                <c:pt idx="872">
                  <c:v>37616</c:v>
                </c:pt>
                <c:pt idx="873">
                  <c:v>37617</c:v>
                </c:pt>
                <c:pt idx="874">
                  <c:v>37620</c:v>
                </c:pt>
                <c:pt idx="875">
                  <c:v>37621</c:v>
                </c:pt>
                <c:pt idx="876">
                  <c:v>37623</c:v>
                </c:pt>
                <c:pt idx="877">
                  <c:v>37624</c:v>
                </c:pt>
                <c:pt idx="878">
                  <c:v>37627</c:v>
                </c:pt>
                <c:pt idx="879">
                  <c:v>37628</c:v>
                </c:pt>
                <c:pt idx="880">
                  <c:v>37629</c:v>
                </c:pt>
                <c:pt idx="881">
                  <c:v>37630</c:v>
                </c:pt>
                <c:pt idx="882">
                  <c:v>37631</c:v>
                </c:pt>
                <c:pt idx="883">
                  <c:v>37634</c:v>
                </c:pt>
                <c:pt idx="884">
                  <c:v>37635</c:v>
                </c:pt>
                <c:pt idx="885">
                  <c:v>37636</c:v>
                </c:pt>
                <c:pt idx="886">
                  <c:v>37637</c:v>
                </c:pt>
                <c:pt idx="887">
                  <c:v>37638</c:v>
                </c:pt>
                <c:pt idx="888">
                  <c:v>37642</c:v>
                </c:pt>
                <c:pt idx="889">
                  <c:v>37643</c:v>
                </c:pt>
                <c:pt idx="890">
                  <c:v>37644</c:v>
                </c:pt>
                <c:pt idx="891">
                  <c:v>37645</c:v>
                </c:pt>
                <c:pt idx="892">
                  <c:v>37648</c:v>
                </c:pt>
                <c:pt idx="893">
                  <c:v>37649</c:v>
                </c:pt>
                <c:pt idx="894">
                  <c:v>37650</c:v>
                </c:pt>
                <c:pt idx="895">
                  <c:v>37651</c:v>
                </c:pt>
                <c:pt idx="896">
                  <c:v>37652</c:v>
                </c:pt>
                <c:pt idx="897">
                  <c:v>37655</c:v>
                </c:pt>
                <c:pt idx="898">
                  <c:v>37656</c:v>
                </c:pt>
                <c:pt idx="899">
                  <c:v>37657</c:v>
                </c:pt>
                <c:pt idx="900">
                  <c:v>37658</c:v>
                </c:pt>
                <c:pt idx="901">
                  <c:v>37659</c:v>
                </c:pt>
                <c:pt idx="902">
                  <c:v>37662</c:v>
                </c:pt>
                <c:pt idx="903">
                  <c:v>37663</c:v>
                </c:pt>
                <c:pt idx="904">
                  <c:v>37664</c:v>
                </c:pt>
                <c:pt idx="905">
                  <c:v>37665</c:v>
                </c:pt>
                <c:pt idx="906">
                  <c:v>37666</c:v>
                </c:pt>
                <c:pt idx="907">
                  <c:v>37670</c:v>
                </c:pt>
                <c:pt idx="908">
                  <c:v>37671</c:v>
                </c:pt>
                <c:pt idx="909">
                  <c:v>37672</c:v>
                </c:pt>
                <c:pt idx="910">
                  <c:v>37673</c:v>
                </c:pt>
                <c:pt idx="911">
                  <c:v>37676</c:v>
                </c:pt>
                <c:pt idx="912">
                  <c:v>37677</c:v>
                </c:pt>
                <c:pt idx="913">
                  <c:v>37678</c:v>
                </c:pt>
                <c:pt idx="914">
                  <c:v>37679</c:v>
                </c:pt>
                <c:pt idx="915">
                  <c:v>37680</c:v>
                </c:pt>
                <c:pt idx="916">
                  <c:v>37683</c:v>
                </c:pt>
                <c:pt idx="917">
                  <c:v>37684</c:v>
                </c:pt>
                <c:pt idx="918">
                  <c:v>37685</c:v>
                </c:pt>
                <c:pt idx="919">
                  <c:v>37686</c:v>
                </c:pt>
                <c:pt idx="920">
                  <c:v>37687</c:v>
                </c:pt>
                <c:pt idx="921">
                  <c:v>37690</c:v>
                </c:pt>
                <c:pt idx="922">
                  <c:v>37691</c:v>
                </c:pt>
                <c:pt idx="923">
                  <c:v>37692</c:v>
                </c:pt>
                <c:pt idx="924">
                  <c:v>37693</c:v>
                </c:pt>
                <c:pt idx="925">
                  <c:v>37694</c:v>
                </c:pt>
                <c:pt idx="926">
                  <c:v>37697</c:v>
                </c:pt>
                <c:pt idx="927">
                  <c:v>37698</c:v>
                </c:pt>
                <c:pt idx="928">
                  <c:v>37699</c:v>
                </c:pt>
                <c:pt idx="929">
                  <c:v>37700</c:v>
                </c:pt>
                <c:pt idx="930">
                  <c:v>37701</c:v>
                </c:pt>
                <c:pt idx="931">
                  <c:v>37704</c:v>
                </c:pt>
                <c:pt idx="932">
                  <c:v>37705</c:v>
                </c:pt>
                <c:pt idx="933">
                  <c:v>37706</c:v>
                </c:pt>
                <c:pt idx="934">
                  <c:v>37707</c:v>
                </c:pt>
                <c:pt idx="935">
                  <c:v>37708</c:v>
                </c:pt>
                <c:pt idx="936">
                  <c:v>37711</c:v>
                </c:pt>
                <c:pt idx="937">
                  <c:v>37712</c:v>
                </c:pt>
                <c:pt idx="938">
                  <c:v>37713</c:v>
                </c:pt>
                <c:pt idx="939">
                  <c:v>37714</c:v>
                </c:pt>
                <c:pt idx="940">
                  <c:v>37715</c:v>
                </c:pt>
                <c:pt idx="941">
                  <c:v>37718</c:v>
                </c:pt>
                <c:pt idx="942">
                  <c:v>37719</c:v>
                </c:pt>
                <c:pt idx="943">
                  <c:v>37720</c:v>
                </c:pt>
                <c:pt idx="944">
                  <c:v>37721</c:v>
                </c:pt>
                <c:pt idx="945">
                  <c:v>37722</c:v>
                </c:pt>
                <c:pt idx="946">
                  <c:v>37725</c:v>
                </c:pt>
                <c:pt idx="947">
                  <c:v>37726</c:v>
                </c:pt>
                <c:pt idx="948">
                  <c:v>37727</c:v>
                </c:pt>
                <c:pt idx="949">
                  <c:v>37728</c:v>
                </c:pt>
                <c:pt idx="950">
                  <c:v>37732</c:v>
                </c:pt>
                <c:pt idx="951">
                  <c:v>37733</c:v>
                </c:pt>
                <c:pt idx="952">
                  <c:v>37734</c:v>
                </c:pt>
                <c:pt idx="953">
                  <c:v>37735</c:v>
                </c:pt>
                <c:pt idx="954">
                  <c:v>37736</c:v>
                </c:pt>
                <c:pt idx="955">
                  <c:v>37739</c:v>
                </c:pt>
                <c:pt idx="956">
                  <c:v>37740</c:v>
                </c:pt>
                <c:pt idx="957">
                  <c:v>37741</c:v>
                </c:pt>
                <c:pt idx="958">
                  <c:v>37742</c:v>
                </c:pt>
                <c:pt idx="959">
                  <c:v>37743</c:v>
                </c:pt>
                <c:pt idx="960">
                  <c:v>37746</c:v>
                </c:pt>
                <c:pt idx="961">
                  <c:v>37747</c:v>
                </c:pt>
                <c:pt idx="962">
                  <c:v>37748</c:v>
                </c:pt>
                <c:pt idx="963">
                  <c:v>37749</c:v>
                </c:pt>
                <c:pt idx="964">
                  <c:v>37750</c:v>
                </c:pt>
                <c:pt idx="965">
                  <c:v>37753</c:v>
                </c:pt>
                <c:pt idx="966">
                  <c:v>37754</c:v>
                </c:pt>
                <c:pt idx="967">
                  <c:v>37755</c:v>
                </c:pt>
                <c:pt idx="968">
                  <c:v>37756</c:v>
                </c:pt>
                <c:pt idx="969">
                  <c:v>37757</c:v>
                </c:pt>
                <c:pt idx="970">
                  <c:v>37760</c:v>
                </c:pt>
                <c:pt idx="971">
                  <c:v>37761</c:v>
                </c:pt>
                <c:pt idx="972">
                  <c:v>37762</c:v>
                </c:pt>
                <c:pt idx="973">
                  <c:v>37763</c:v>
                </c:pt>
                <c:pt idx="974">
                  <c:v>37764</c:v>
                </c:pt>
                <c:pt idx="975">
                  <c:v>37768</c:v>
                </c:pt>
                <c:pt idx="976">
                  <c:v>37769</c:v>
                </c:pt>
                <c:pt idx="977">
                  <c:v>37770</c:v>
                </c:pt>
                <c:pt idx="978">
                  <c:v>37771</c:v>
                </c:pt>
                <c:pt idx="979">
                  <c:v>37774</c:v>
                </c:pt>
                <c:pt idx="980">
                  <c:v>37775</c:v>
                </c:pt>
                <c:pt idx="981">
                  <c:v>37776</c:v>
                </c:pt>
                <c:pt idx="982">
                  <c:v>37777</c:v>
                </c:pt>
                <c:pt idx="983">
                  <c:v>37778</c:v>
                </c:pt>
                <c:pt idx="984">
                  <c:v>37781</c:v>
                </c:pt>
                <c:pt idx="985">
                  <c:v>37782</c:v>
                </c:pt>
                <c:pt idx="986">
                  <c:v>37783</c:v>
                </c:pt>
                <c:pt idx="987">
                  <c:v>37784</c:v>
                </c:pt>
                <c:pt idx="988">
                  <c:v>37785</c:v>
                </c:pt>
                <c:pt idx="989">
                  <c:v>37788</c:v>
                </c:pt>
                <c:pt idx="990">
                  <c:v>37789</c:v>
                </c:pt>
                <c:pt idx="991">
                  <c:v>37790</c:v>
                </c:pt>
                <c:pt idx="992">
                  <c:v>37791</c:v>
                </c:pt>
                <c:pt idx="993">
                  <c:v>37792</c:v>
                </c:pt>
                <c:pt idx="994">
                  <c:v>37795</c:v>
                </c:pt>
                <c:pt idx="995">
                  <c:v>37796</c:v>
                </c:pt>
                <c:pt idx="996">
                  <c:v>37797</c:v>
                </c:pt>
                <c:pt idx="997">
                  <c:v>37798</c:v>
                </c:pt>
                <c:pt idx="998">
                  <c:v>37799</c:v>
                </c:pt>
                <c:pt idx="999">
                  <c:v>37802</c:v>
                </c:pt>
                <c:pt idx="1000">
                  <c:v>37803</c:v>
                </c:pt>
                <c:pt idx="1001">
                  <c:v>37804</c:v>
                </c:pt>
                <c:pt idx="1002">
                  <c:v>37805</c:v>
                </c:pt>
                <c:pt idx="1003">
                  <c:v>37809</c:v>
                </c:pt>
                <c:pt idx="1004">
                  <c:v>37810</c:v>
                </c:pt>
                <c:pt idx="1005">
                  <c:v>37811</c:v>
                </c:pt>
                <c:pt idx="1006">
                  <c:v>37812</c:v>
                </c:pt>
                <c:pt idx="1007">
                  <c:v>37813</c:v>
                </c:pt>
                <c:pt idx="1008">
                  <c:v>37816</c:v>
                </c:pt>
                <c:pt idx="1009">
                  <c:v>37817</c:v>
                </c:pt>
                <c:pt idx="1010">
                  <c:v>37818</c:v>
                </c:pt>
                <c:pt idx="1011">
                  <c:v>37819</c:v>
                </c:pt>
                <c:pt idx="1012">
                  <c:v>37820</c:v>
                </c:pt>
                <c:pt idx="1013">
                  <c:v>37823</c:v>
                </c:pt>
                <c:pt idx="1014">
                  <c:v>37824</c:v>
                </c:pt>
                <c:pt idx="1015">
                  <c:v>37825</c:v>
                </c:pt>
                <c:pt idx="1016">
                  <c:v>37826</c:v>
                </c:pt>
                <c:pt idx="1017">
                  <c:v>37827</c:v>
                </c:pt>
                <c:pt idx="1018">
                  <c:v>37830</c:v>
                </c:pt>
                <c:pt idx="1019">
                  <c:v>37831</c:v>
                </c:pt>
                <c:pt idx="1020">
                  <c:v>37832</c:v>
                </c:pt>
                <c:pt idx="1021">
                  <c:v>37833</c:v>
                </c:pt>
                <c:pt idx="1022">
                  <c:v>37834</c:v>
                </c:pt>
                <c:pt idx="1023">
                  <c:v>37837</c:v>
                </c:pt>
                <c:pt idx="1024">
                  <c:v>37838</c:v>
                </c:pt>
                <c:pt idx="1025">
                  <c:v>37839</c:v>
                </c:pt>
                <c:pt idx="1026">
                  <c:v>37840</c:v>
                </c:pt>
                <c:pt idx="1027">
                  <c:v>37841</c:v>
                </c:pt>
                <c:pt idx="1028">
                  <c:v>37844</c:v>
                </c:pt>
                <c:pt idx="1029">
                  <c:v>37845</c:v>
                </c:pt>
                <c:pt idx="1030">
                  <c:v>37846</c:v>
                </c:pt>
                <c:pt idx="1031">
                  <c:v>37847</c:v>
                </c:pt>
                <c:pt idx="1032">
                  <c:v>37848</c:v>
                </c:pt>
                <c:pt idx="1033">
                  <c:v>37851</c:v>
                </c:pt>
                <c:pt idx="1034">
                  <c:v>37852</c:v>
                </c:pt>
                <c:pt idx="1035">
                  <c:v>37853</c:v>
                </c:pt>
                <c:pt idx="1036">
                  <c:v>37854</c:v>
                </c:pt>
                <c:pt idx="1037">
                  <c:v>37855</c:v>
                </c:pt>
                <c:pt idx="1038">
                  <c:v>37858</c:v>
                </c:pt>
                <c:pt idx="1039">
                  <c:v>37859</c:v>
                </c:pt>
                <c:pt idx="1040">
                  <c:v>37860</c:v>
                </c:pt>
                <c:pt idx="1041">
                  <c:v>37861</c:v>
                </c:pt>
                <c:pt idx="1042">
                  <c:v>37862</c:v>
                </c:pt>
                <c:pt idx="1043">
                  <c:v>37866</c:v>
                </c:pt>
                <c:pt idx="1044">
                  <c:v>37867</c:v>
                </c:pt>
                <c:pt idx="1045">
                  <c:v>37868</c:v>
                </c:pt>
                <c:pt idx="1046">
                  <c:v>37869</c:v>
                </c:pt>
                <c:pt idx="1047">
                  <c:v>37872</c:v>
                </c:pt>
                <c:pt idx="1048">
                  <c:v>37873</c:v>
                </c:pt>
                <c:pt idx="1049">
                  <c:v>37874</c:v>
                </c:pt>
                <c:pt idx="1050">
                  <c:v>37875</c:v>
                </c:pt>
                <c:pt idx="1051">
                  <c:v>37876</c:v>
                </c:pt>
                <c:pt idx="1052">
                  <c:v>37879</c:v>
                </c:pt>
                <c:pt idx="1053">
                  <c:v>37880</c:v>
                </c:pt>
                <c:pt idx="1054">
                  <c:v>37881</c:v>
                </c:pt>
                <c:pt idx="1055">
                  <c:v>37882</c:v>
                </c:pt>
                <c:pt idx="1056">
                  <c:v>37883</c:v>
                </c:pt>
                <c:pt idx="1057">
                  <c:v>37886</c:v>
                </c:pt>
                <c:pt idx="1058">
                  <c:v>37887</c:v>
                </c:pt>
                <c:pt idx="1059">
                  <c:v>37888</c:v>
                </c:pt>
                <c:pt idx="1060">
                  <c:v>37889</c:v>
                </c:pt>
                <c:pt idx="1061">
                  <c:v>37890</c:v>
                </c:pt>
                <c:pt idx="1062">
                  <c:v>37893</c:v>
                </c:pt>
                <c:pt idx="1063">
                  <c:v>37894</c:v>
                </c:pt>
                <c:pt idx="1064">
                  <c:v>37895</c:v>
                </c:pt>
                <c:pt idx="1065">
                  <c:v>37896</c:v>
                </c:pt>
                <c:pt idx="1066">
                  <c:v>37897</c:v>
                </c:pt>
                <c:pt idx="1067">
                  <c:v>37900</c:v>
                </c:pt>
                <c:pt idx="1068">
                  <c:v>37901</c:v>
                </c:pt>
                <c:pt idx="1069">
                  <c:v>37902</c:v>
                </c:pt>
                <c:pt idx="1070">
                  <c:v>37903</c:v>
                </c:pt>
                <c:pt idx="1071">
                  <c:v>37904</c:v>
                </c:pt>
                <c:pt idx="1072">
                  <c:v>37908</c:v>
                </c:pt>
                <c:pt idx="1073">
                  <c:v>37909</c:v>
                </c:pt>
                <c:pt idx="1074">
                  <c:v>37910</c:v>
                </c:pt>
                <c:pt idx="1075">
                  <c:v>37911</c:v>
                </c:pt>
                <c:pt idx="1076">
                  <c:v>37914</c:v>
                </c:pt>
                <c:pt idx="1077">
                  <c:v>37915</c:v>
                </c:pt>
                <c:pt idx="1078">
                  <c:v>37916</c:v>
                </c:pt>
                <c:pt idx="1079">
                  <c:v>37917</c:v>
                </c:pt>
                <c:pt idx="1080">
                  <c:v>37918</c:v>
                </c:pt>
                <c:pt idx="1081">
                  <c:v>37921</c:v>
                </c:pt>
                <c:pt idx="1082">
                  <c:v>37922</c:v>
                </c:pt>
                <c:pt idx="1083">
                  <c:v>37923</c:v>
                </c:pt>
                <c:pt idx="1084">
                  <c:v>37924</c:v>
                </c:pt>
                <c:pt idx="1085">
                  <c:v>37925</c:v>
                </c:pt>
                <c:pt idx="1086">
                  <c:v>37928</c:v>
                </c:pt>
                <c:pt idx="1087">
                  <c:v>37929</c:v>
                </c:pt>
                <c:pt idx="1088">
                  <c:v>37930</c:v>
                </c:pt>
                <c:pt idx="1089">
                  <c:v>37931</c:v>
                </c:pt>
                <c:pt idx="1090">
                  <c:v>37932</c:v>
                </c:pt>
                <c:pt idx="1091">
                  <c:v>37935</c:v>
                </c:pt>
                <c:pt idx="1092">
                  <c:v>37937</c:v>
                </c:pt>
                <c:pt idx="1093">
                  <c:v>37938</c:v>
                </c:pt>
                <c:pt idx="1094">
                  <c:v>37939</c:v>
                </c:pt>
                <c:pt idx="1095">
                  <c:v>37942</c:v>
                </c:pt>
                <c:pt idx="1096">
                  <c:v>37943</c:v>
                </c:pt>
                <c:pt idx="1097">
                  <c:v>37944</c:v>
                </c:pt>
                <c:pt idx="1098">
                  <c:v>37945</c:v>
                </c:pt>
                <c:pt idx="1099">
                  <c:v>37946</c:v>
                </c:pt>
                <c:pt idx="1100">
                  <c:v>37949</c:v>
                </c:pt>
                <c:pt idx="1101">
                  <c:v>37950</c:v>
                </c:pt>
                <c:pt idx="1102">
                  <c:v>37951</c:v>
                </c:pt>
                <c:pt idx="1103">
                  <c:v>37953</c:v>
                </c:pt>
                <c:pt idx="1104">
                  <c:v>37956</c:v>
                </c:pt>
                <c:pt idx="1105">
                  <c:v>37957</c:v>
                </c:pt>
                <c:pt idx="1106">
                  <c:v>37958</c:v>
                </c:pt>
                <c:pt idx="1107">
                  <c:v>37959</c:v>
                </c:pt>
                <c:pt idx="1108">
                  <c:v>37960</c:v>
                </c:pt>
                <c:pt idx="1109">
                  <c:v>37963</c:v>
                </c:pt>
                <c:pt idx="1110">
                  <c:v>37964</c:v>
                </c:pt>
                <c:pt idx="1111">
                  <c:v>37965</c:v>
                </c:pt>
                <c:pt idx="1112">
                  <c:v>37966</c:v>
                </c:pt>
                <c:pt idx="1113">
                  <c:v>37967</c:v>
                </c:pt>
                <c:pt idx="1114">
                  <c:v>37970</c:v>
                </c:pt>
                <c:pt idx="1115">
                  <c:v>37971</c:v>
                </c:pt>
                <c:pt idx="1116">
                  <c:v>37972</c:v>
                </c:pt>
                <c:pt idx="1117">
                  <c:v>37973</c:v>
                </c:pt>
                <c:pt idx="1118">
                  <c:v>37974</c:v>
                </c:pt>
                <c:pt idx="1119">
                  <c:v>37977</c:v>
                </c:pt>
                <c:pt idx="1120">
                  <c:v>37978</c:v>
                </c:pt>
                <c:pt idx="1121">
                  <c:v>37979</c:v>
                </c:pt>
                <c:pt idx="1122">
                  <c:v>37981</c:v>
                </c:pt>
                <c:pt idx="1123">
                  <c:v>37984</c:v>
                </c:pt>
                <c:pt idx="1124">
                  <c:v>37985</c:v>
                </c:pt>
                <c:pt idx="1125">
                  <c:v>37986</c:v>
                </c:pt>
                <c:pt idx="1126">
                  <c:v>37988</c:v>
                </c:pt>
                <c:pt idx="1127">
                  <c:v>37991</c:v>
                </c:pt>
                <c:pt idx="1128">
                  <c:v>37992</c:v>
                </c:pt>
                <c:pt idx="1129">
                  <c:v>37993</c:v>
                </c:pt>
                <c:pt idx="1130">
                  <c:v>37994</c:v>
                </c:pt>
                <c:pt idx="1131">
                  <c:v>37995</c:v>
                </c:pt>
                <c:pt idx="1132">
                  <c:v>37998</c:v>
                </c:pt>
                <c:pt idx="1133">
                  <c:v>37999</c:v>
                </c:pt>
                <c:pt idx="1134">
                  <c:v>38000</c:v>
                </c:pt>
                <c:pt idx="1135">
                  <c:v>38001</c:v>
                </c:pt>
                <c:pt idx="1136">
                  <c:v>38002</c:v>
                </c:pt>
                <c:pt idx="1137">
                  <c:v>38006</c:v>
                </c:pt>
                <c:pt idx="1138">
                  <c:v>38007</c:v>
                </c:pt>
                <c:pt idx="1139">
                  <c:v>38008</c:v>
                </c:pt>
                <c:pt idx="1140">
                  <c:v>38009</c:v>
                </c:pt>
                <c:pt idx="1141">
                  <c:v>38012</c:v>
                </c:pt>
                <c:pt idx="1142">
                  <c:v>38013</c:v>
                </c:pt>
                <c:pt idx="1143">
                  <c:v>38014</c:v>
                </c:pt>
                <c:pt idx="1144">
                  <c:v>38015</c:v>
                </c:pt>
                <c:pt idx="1145">
                  <c:v>38016</c:v>
                </c:pt>
                <c:pt idx="1146">
                  <c:v>38019</c:v>
                </c:pt>
                <c:pt idx="1147">
                  <c:v>38020</c:v>
                </c:pt>
                <c:pt idx="1148">
                  <c:v>38021</c:v>
                </c:pt>
                <c:pt idx="1149">
                  <c:v>38022</c:v>
                </c:pt>
                <c:pt idx="1150">
                  <c:v>38023</c:v>
                </c:pt>
                <c:pt idx="1151">
                  <c:v>38026</c:v>
                </c:pt>
                <c:pt idx="1152">
                  <c:v>38027</c:v>
                </c:pt>
                <c:pt idx="1153">
                  <c:v>38028</c:v>
                </c:pt>
                <c:pt idx="1154">
                  <c:v>38029</c:v>
                </c:pt>
                <c:pt idx="1155">
                  <c:v>38030</c:v>
                </c:pt>
                <c:pt idx="1156">
                  <c:v>38034</c:v>
                </c:pt>
                <c:pt idx="1157">
                  <c:v>38035</c:v>
                </c:pt>
                <c:pt idx="1158">
                  <c:v>38036</c:v>
                </c:pt>
                <c:pt idx="1159">
                  <c:v>38037</c:v>
                </c:pt>
                <c:pt idx="1160">
                  <c:v>38040</c:v>
                </c:pt>
                <c:pt idx="1161">
                  <c:v>38041</c:v>
                </c:pt>
                <c:pt idx="1162">
                  <c:v>38042</c:v>
                </c:pt>
                <c:pt idx="1163">
                  <c:v>38043</c:v>
                </c:pt>
                <c:pt idx="1164">
                  <c:v>38044</c:v>
                </c:pt>
                <c:pt idx="1165">
                  <c:v>38047</c:v>
                </c:pt>
                <c:pt idx="1166">
                  <c:v>38048</c:v>
                </c:pt>
                <c:pt idx="1167">
                  <c:v>38049</c:v>
                </c:pt>
                <c:pt idx="1168">
                  <c:v>38050</c:v>
                </c:pt>
                <c:pt idx="1169">
                  <c:v>38051</c:v>
                </c:pt>
                <c:pt idx="1170">
                  <c:v>38054</c:v>
                </c:pt>
                <c:pt idx="1171">
                  <c:v>38055</c:v>
                </c:pt>
                <c:pt idx="1172">
                  <c:v>38056</c:v>
                </c:pt>
                <c:pt idx="1173">
                  <c:v>38057</c:v>
                </c:pt>
                <c:pt idx="1174">
                  <c:v>38058</c:v>
                </c:pt>
                <c:pt idx="1175">
                  <c:v>38061</c:v>
                </c:pt>
                <c:pt idx="1176">
                  <c:v>38062</c:v>
                </c:pt>
                <c:pt idx="1177">
                  <c:v>38063</c:v>
                </c:pt>
                <c:pt idx="1178">
                  <c:v>38064</c:v>
                </c:pt>
                <c:pt idx="1179">
                  <c:v>38065</c:v>
                </c:pt>
                <c:pt idx="1180">
                  <c:v>38068</c:v>
                </c:pt>
                <c:pt idx="1181">
                  <c:v>38069</c:v>
                </c:pt>
                <c:pt idx="1182">
                  <c:v>38070</c:v>
                </c:pt>
                <c:pt idx="1183">
                  <c:v>38071</c:v>
                </c:pt>
                <c:pt idx="1184">
                  <c:v>38072</c:v>
                </c:pt>
                <c:pt idx="1185">
                  <c:v>38075</c:v>
                </c:pt>
                <c:pt idx="1186">
                  <c:v>38076</c:v>
                </c:pt>
                <c:pt idx="1187">
                  <c:v>38077</c:v>
                </c:pt>
                <c:pt idx="1188">
                  <c:v>38078</c:v>
                </c:pt>
                <c:pt idx="1189">
                  <c:v>38079</c:v>
                </c:pt>
                <c:pt idx="1190">
                  <c:v>38082</c:v>
                </c:pt>
                <c:pt idx="1191">
                  <c:v>38083</c:v>
                </c:pt>
                <c:pt idx="1192">
                  <c:v>38084</c:v>
                </c:pt>
                <c:pt idx="1193">
                  <c:v>38085</c:v>
                </c:pt>
                <c:pt idx="1194">
                  <c:v>38089</c:v>
                </c:pt>
                <c:pt idx="1195">
                  <c:v>38090</c:v>
                </c:pt>
                <c:pt idx="1196">
                  <c:v>38091</c:v>
                </c:pt>
                <c:pt idx="1197">
                  <c:v>38092</c:v>
                </c:pt>
                <c:pt idx="1198">
                  <c:v>38093</c:v>
                </c:pt>
                <c:pt idx="1199">
                  <c:v>38096</c:v>
                </c:pt>
                <c:pt idx="1200">
                  <c:v>38097</c:v>
                </c:pt>
                <c:pt idx="1201">
                  <c:v>38098</c:v>
                </c:pt>
                <c:pt idx="1202">
                  <c:v>38099</c:v>
                </c:pt>
                <c:pt idx="1203">
                  <c:v>38100</c:v>
                </c:pt>
                <c:pt idx="1204">
                  <c:v>38103</c:v>
                </c:pt>
                <c:pt idx="1205">
                  <c:v>38104</c:v>
                </c:pt>
                <c:pt idx="1206">
                  <c:v>38105</c:v>
                </c:pt>
                <c:pt idx="1207">
                  <c:v>38106</c:v>
                </c:pt>
                <c:pt idx="1208">
                  <c:v>38107</c:v>
                </c:pt>
                <c:pt idx="1209">
                  <c:v>38110</c:v>
                </c:pt>
                <c:pt idx="1210">
                  <c:v>38111</c:v>
                </c:pt>
                <c:pt idx="1211">
                  <c:v>38112</c:v>
                </c:pt>
                <c:pt idx="1212">
                  <c:v>38113</c:v>
                </c:pt>
                <c:pt idx="1213">
                  <c:v>38114</c:v>
                </c:pt>
                <c:pt idx="1214">
                  <c:v>38117</c:v>
                </c:pt>
                <c:pt idx="1215">
                  <c:v>38118</c:v>
                </c:pt>
                <c:pt idx="1216">
                  <c:v>38119</c:v>
                </c:pt>
                <c:pt idx="1217">
                  <c:v>38120</c:v>
                </c:pt>
                <c:pt idx="1218">
                  <c:v>38121</c:v>
                </c:pt>
                <c:pt idx="1219">
                  <c:v>38124</c:v>
                </c:pt>
                <c:pt idx="1220">
                  <c:v>38125</c:v>
                </c:pt>
                <c:pt idx="1221">
                  <c:v>38126</c:v>
                </c:pt>
                <c:pt idx="1222">
                  <c:v>38127</c:v>
                </c:pt>
                <c:pt idx="1223">
                  <c:v>38128</c:v>
                </c:pt>
                <c:pt idx="1224">
                  <c:v>38131</c:v>
                </c:pt>
                <c:pt idx="1225">
                  <c:v>38132</c:v>
                </c:pt>
                <c:pt idx="1226">
                  <c:v>38133</c:v>
                </c:pt>
                <c:pt idx="1227">
                  <c:v>38134</c:v>
                </c:pt>
                <c:pt idx="1228">
                  <c:v>38135</c:v>
                </c:pt>
                <c:pt idx="1229">
                  <c:v>38139</c:v>
                </c:pt>
                <c:pt idx="1230">
                  <c:v>38140</c:v>
                </c:pt>
                <c:pt idx="1231">
                  <c:v>38141</c:v>
                </c:pt>
                <c:pt idx="1232">
                  <c:v>38142</c:v>
                </c:pt>
                <c:pt idx="1233">
                  <c:v>38145</c:v>
                </c:pt>
                <c:pt idx="1234">
                  <c:v>38146</c:v>
                </c:pt>
                <c:pt idx="1235">
                  <c:v>38147</c:v>
                </c:pt>
                <c:pt idx="1236">
                  <c:v>38148</c:v>
                </c:pt>
                <c:pt idx="1237">
                  <c:v>38152</c:v>
                </c:pt>
                <c:pt idx="1238">
                  <c:v>38153</c:v>
                </c:pt>
                <c:pt idx="1239">
                  <c:v>38154</c:v>
                </c:pt>
                <c:pt idx="1240">
                  <c:v>38155</c:v>
                </c:pt>
                <c:pt idx="1241">
                  <c:v>38156</c:v>
                </c:pt>
                <c:pt idx="1242">
                  <c:v>38159</c:v>
                </c:pt>
                <c:pt idx="1243">
                  <c:v>38160</c:v>
                </c:pt>
                <c:pt idx="1244">
                  <c:v>38161</c:v>
                </c:pt>
                <c:pt idx="1245">
                  <c:v>38162</c:v>
                </c:pt>
                <c:pt idx="1246">
                  <c:v>38163</c:v>
                </c:pt>
                <c:pt idx="1247">
                  <c:v>38166</c:v>
                </c:pt>
                <c:pt idx="1248">
                  <c:v>38167</c:v>
                </c:pt>
                <c:pt idx="1249">
                  <c:v>38168</c:v>
                </c:pt>
                <c:pt idx="1250">
                  <c:v>38169</c:v>
                </c:pt>
                <c:pt idx="1251">
                  <c:v>38170</c:v>
                </c:pt>
                <c:pt idx="1252">
                  <c:v>38174</c:v>
                </c:pt>
                <c:pt idx="1253">
                  <c:v>38175</c:v>
                </c:pt>
                <c:pt idx="1254">
                  <c:v>38176</c:v>
                </c:pt>
                <c:pt idx="1255">
                  <c:v>38177</c:v>
                </c:pt>
                <c:pt idx="1256">
                  <c:v>38180</c:v>
                </c:pt>
                <c:pt idx="1257">
                  <c:v>38181</c:v>
                </c:pt>
                <c:pt idx="1258">
                  <c:v>38182</c:v>
                </c:pt>
                <c:pt idx="1259">
                  <c:v>38183</c:v>
                </c:pt>
                <c:pt idx="1260">
                  <c:v>38184</c:v>
                </c:pt>
                <c:pt idx="1261">
                  <c:v>38187</c:v>
                </c:pt>
                <c:pt idx="1262">
                  <c:v>38188</c:v>
                </c:pt>
                <c:pt idx="1263">
                  <c:v>38189</c:v>
                </c:pt>
                <c:pt idx="1264">
                  <c:v>38190</c:v>
                </c:pt>
                <c:pt idx="1265">
                  <c:v>38191</c:v>
                </c:pt>
                <c:pt idx="1266">
                  <c:v>38194</c:v>
                </c:pt>
                <c:pt idx="1267">
                  <c:v>38195</c:v>
                </c:pt>
                <c:pt idx="1268">
                  <c:v>38196</c:v>
                </c:pt>
                <c:pt idx="1269">
                  <c:v>38197</c:v>
                </c:pt>
                <c:pt idx="1270">
                  <c:v>38198</c:v>
                </c:pt>
                <c:pt idx="1271">
                  <c:v>38201</c:v>
                </c:pt>
                <c:pt idx="1272">
                  <c:v>38202</c:v>
                </c:pt>
                <c:pt idx="1273">
                  <c:v>38203</c:v>
                </c:pt>
                <c:pt idx="1274">
                  <c:v>38204</c:v>
                </c:pt>
                <c:pt idx="1275">
                  <c:v>38205</c:v>
                </c:pt>
                <c:pt idx="1276">
                  <c:v>38208</c:v>
                </c:pt>
                <c:pt idx="1277">
                  <c:v>38209</c:v>
                </c:pt>
                <c:pt idx="1278">
                  <c:v>38210</c:v>
                </c:pt>
                <c:pt idx="1279">
                  <c:v>38211</c:v>
                </c:pt>
                <c:pt idx="1280">
                  <c:v>38212</c:v>
                </c:pt>
                <c:pt idx="1281">
                  <c:v>38215</c:v>
                </c:pt>
                <c:pt idx="1282">
                  <c:v>38216</c:v>
                </c:pt>
                <c:pt idx="1283">
                  <c:v>38217</c:v>
                </c:pt>
                <c:pt idx="1284">
                  <c:v>38218</c:v>
                </c:pt>
                <c:pt idx="1285">
                  <c:v>38219</c:v>
                </c:pt>
                <c:pt idx="1286">
                  <c:v>38222</c:v>
                </c:pt>
                <c:pt idx="1287">
                  <c:v>38223</c:v>
                </c:pt>
                <c:pt idx="1288">
                  <c:v>38224</c:v>
                </c:pt>
                <c:pt idx="1289">
                  <c:v>38225</c:v>
                </c:pt>
                <c:pt idx="1290">
                  <c:v>38226</c:v>
                </c:pt>
                <c:pt idx="1291">
                  <c:v>38229</c:v>
                </c:pt>
                <c:pt idx="1292">
                  <c:v>38230</c:v>
                </c:pt>
                <c:pt idx="1293">
                  <c:v>38231</c:v>
                </c:pt>
                <c:pt idx="1294">
                  <c:v>38232</c:v>
                </c:pt>
                <c:pt idx="1295">
                  <c:v>38233</c:v>
                </c:pt>
                <c:pt idx="1296">
                  <c:v>38237</c:v>
                </c:pt>
                <c:pt idx="1297">
                  <c:v>38238</c:v>
                </c:pt>
                <c:pt idx="1298">
                  <c:v>38239</c:v>
                </c:pt>
                <c:pt idx="1299">
                  <c:v>38240</c:v>
                </c:pt>
                <c:pt idx="1300">
                  <c:v>38243</c:v>
                </c:pt>
                <c:pt idx="1301">
                  <c:v>38244</c:v>
                </c:pt>
                <c:pt idx="1302">
                  <c:v>38245</c:v>
                </c:pt>
                <c:pt idx="1303">
                  <c:v>38246</c:v>
                </c:pt>
                <c:pt idx="1304">
                  <c:v>38247</c:v>
                </c:pt>
                <c:pt idx="1305">
                  <c:v>38250</c:v>
                </c:pt>
                <c:pt idx="1306">
                  <c:v>38251</c:v>
                </c:pt>
                <c:pt idx="1307">
                  <c:v>38252</c:v>
                </c:pt>
                <c:pt idx="1308">
                  <c:v>38253</c:v>
                </c:pt>
                <c:pt idx="1309">
                  <c:v>38254</c:v>
                </c:pt>
                <c:pt idx="1310">
                  <c:v>38257</c:v>
                </c:pt>
                <c:pt idx="1311">
                  <c:v>38258</c:v>
                </c:pt>
                <c:pt idx="1312">
                  <c:v>38259</c:v>
                </c:pt>
                <c:pt idx="1313">
                  <c:v>38260</c:v>
                </c:pt>
                <c:pt idx="1314">
                  <c:v>38261</c:v>
                </c:pt>
                <c:pt idx="1315">
                  <c:v>38264</c:v>
                </c:pt>
                <c:pt idx="1316">
                  <c:v>38265</c:v>
                </c:pt>
                <c:pt idx="1317">
                  <c:v>38266</c:v>
                </c:pt>
                <c:pt idx="1318">
                  <c:v>38267</c:v>
                </c:pt>
                <c:pt idx="1319">
                  <c:v>38268</c:v>
                </c:pt>
                <c:pt idx="1320">
                  <c:v>38271</c:v>
                </c:pt>
                <c:pt idx="1321">
                  <c:v>38272</c:v>
                </c:pt>
                <c:pt idx="1322">
                  <c:v>38273</c:v>
                </c:pt>
                <c:pt idx="1323">
                  <c:v>38274</c:v>
                </c:pt>
                <c:pt idx="1324">
                  <c:v>38275</c:v>
                </c:pt>
                <c:pt idx="1325">
                  <c:v>38278</c:v>
                </c:pt>
                <c:pt idx="1326">
                  <c:v>38279</c:v>
                </c:pt>
                <c:pt idx="1327">
                  <c:v>38280</c:v>
                </c:pt>
                <c:pt idx="1328">
                  <c:v>38281</c:v>
                </c:pt>
                <c:pt idx="1329">
                  <c:v>38282</c:v>
                </c:pt>
                <c:pt idx="1330">
                  <c:v>38285</c:v>
                </c:pt>
                <c:pt idx="1331">
                  <c:v>38286</c:v>
                </c:pt>
                <c:pt idx="1332">
                  <c:v>38287</c:v>
                </c:pt>
                <c:pt idx="1333">
                  <c:v>38288</c:v>
                </c:pt>
                <c:pt idx="1334">
                  <c:v>38289</c:v>
                </c:pt>
                <c:pt idx="1335">
                  <c:v>38292</c:v>
                </c:pt>
                <c:pt idx="1336">
                  <c:v>38293</c:v>
                </c:pt>
                <c:pt idx="1337">
                  <c:v>38294</c:v>
                </c:pt>
                <c:pt idx="1338">
                  <c:v>38295</c:v>
                </c:pt>
                <c:pt idx="1339">
                  <c:v>38296</c:v>
                </c:pt>
                <c:pt idx="1340">
                  <c:v>38299</c:v>
                </c:pt>
                <c:pt idx="1341">
                  <c:v>38300</c:v>
                </c:pt>
                <c:pt idx="1342">
                  <c:v>38301</c:v>
                </c:pt>
                <c:pt idx="1343">
                  <c:v>38302</c:v>
                </c:pt>
                <c:pt idx="1344">
                  <c:v>38303</c:v>
                </c:pt>
                <c:pt idx="1345">
                  <c:v>38306</c:v>
                </c:pt>
                <c:pt idx="1346">
                  <c:v>38307</c:v>
                </c:pt>
                <c:pt idx="1347">
                  <c:v>38308</c:v>
                </c:pt>
                <c:pt idx="1348">
                  <c:v>38309</c:v>
                </c:pt>
                <c:pt idx="1349">
                  <c:v>38310</c:v>
                </c:pt>
                <c:pt idx="1350">
                  <c:v>38313</c:v>
                </c:pt>
                <c:pt idx="1351">
                  <c:v>38314</c:v>
                </c:pt>
                <c:pt idx="1352">
                  <c:v>38315</c:v>
                </c:pt>
                <c:pt idx="1353">
                  <c:v>38317</c:v>
                </c:pt>
                <c:pt idx="1354">
                  <c:v>38320</c:v>
                </c:pt>
                <c:pt idx="1355">
                  <c:v>38321</c:v>
                </c:pt>
                <c:pt idx="1356">
                  <c:v>38322</c:v>
                </c:pt>
                <c:pt idx="1357">
                  <c:v>38323</c:v>
                </c:pt>
                <c:pt idx="1358">
                  <c:v>38324</c:v>
                </c:pt>
                <c:pt idx="1359">
                  <c:v>38327</c:v>
                </c:pt>
                <c:pt idx="1360">
                  <c:v>38328</c:v>
                </c:pt>
                <c:pt idx="1361">
                  <c:v>38329</c:v>
                </c:pt>
                <c:pt idx="1362">
                  <c:v>38330</c:v>
                </c:pt>
                <c:pt idx="1363">
                  <c:v>38331</c:v>
                </c:pt>
                <c:pt idx="1364">
                  <c:v>38334</c:v>
                </c:pt>
                <c:pt idx="1365">
                  <c:v>38335</c:v>
                </c:pt>
                <c:pt idx="1366">
                  <c:v>38336</c:v>
                </c:pt>
                <c:pt idx="1367">
                  <c:v>38337</c:v>
                </c:pt>
                <c:pt idx="1368">
                  <c:v>38338</c:v>
                </c:pt>
                <c:pt idx="1369">
                  <c:v>38341</c:v>
                </c:pt>
                <c:pt idx="1370">
                  <c:v>38342</c:v>
                </c:pt>
                <c:pt idx="1371">
                  <c:v>38343</c:v>
                </c:pt>
                <c:pt idx="1372">
                  <c:v>38344</c:v>
                </c:pt>
                <c:pt idx="1373">
                  <c:v>38348</c:v>
                </c:pt>
                <c:pt idx="1374">
                  <c:v>38349</c:v>
                </c:pt>
                <c:pt idx="1375">
                  <c:v>38350</c:v>
                </c:pt>
                <c:pt idx="1376">
                  <c:v>38351</c:v>
                </c:pt>
                <c:pt idx="1377">
                  <c:v>38352</c:v>
                </c:pt>
                <c:pt idx="1378">
                  <c:v>38355</c:v>
                </c:pt>
                <c:pt idx="1379">
                  <c:v>38356</c:v>
                </c:pt>
                <c:pt idx="1380">
                  <c:v>38357</c:v>
                </c:pt>
                <c:pt idx="1381">
                  <c:v>38358</c:v>
                </c:pt>
                <c:pt idx="1382">
                  <c:v>38359</c:v>
                </c:pt>
                <c:pt idx="1383">
                  <c:v>38362</c:v>
                </c:pt>
                <c:pt idx="1384">
                  <c:v>38363</c:v>
                </c:pt>
                <c:pt idx="1385">
                  <c:v>38364</c:v>
                </c:pt>
                <c:pt idx="1386">
                  <c:v>38365</c:v>
                </c:pt>
                <c:pt idx="1387">
                  <c:v>38366</c:v>
                </c:pt>
                <c:pt idx="1388">
                  <c:v>38370</c:v>
                </c:pt>
                <c:pt idx="1389">
                  <c:v>38371</c:v>
                </c:pt>
                <c:pt idx="1390">
                  <c:v>38372</c:v>
                </c:pt>
                <c:pt idx="1391">
                  <c:v>38373</c:v>
                </c:pt>
                <c:pt idx="1392">
                  <c:v>38376</c:v>
                </c:pt>
                <c:pt idx="1393">
                  <c:v>38377</c:v>
                </c:pt>
                <c:pt idx="1394">
                  <c:v>38378</c:v>
                </c:pt>
                <c:pt idx="1395">
                  <c:v>38379</c:v>
                </c:pt>
                <c:pt idx="1396">
                  <c:v>38380</c:v>
                </c:pt>
                <c:pt idx="1397">
                  <c:v>38383</c:v>
                </c:pt>
                <c:pt idx="1398">
                  <c:v>38384</c:v>
                </c:pt>
                <c:pt idx="1399">
                  <c:v>38385</c:v>
                </c:pt>
                <c:pt idx="1400">
                  <c:v>38386</c:v>
                </c:pt>
                <c:pt idx="1401">
                  <c:v>38387</c:v>
                </c:pt>
                <c:pt idx="1402">
                  <c:v>38390</c:v>
                </c:pt>
                <c:pt idx="1403">
                  <c:v>38391</c:v>
                </c:pt>
                <c:pt idx="1404">
                  <c:v>38392</c:v>
                </c:pt>
                <c:pt idx="1405">
                  <c:v>38393</c:v>
                </c:pt>
                <c:pt idx="1406">
                  <c:v>38394</c:v>
                </c:pt>
                <c:pt idx="1407">
                  <c:v>38397</c:v>
                </c:pt>
                <c:pt idx="1408">
                  <c:v>38398</c:v>
                </c:pt>
                <c:pt idx="1409">
                  <c:v>38399</c:v>
                </c:pt>
                <c:pt idx="1410">
                  <c:v>38400</c:v>
                </c:pt>
                <c:pt idx="1411">
                  <c:v>38401</c:v>
                </c:pt>
                <c:pt idx="1412">
                  <c:v>38405</c:v>
                </c:pt>
                <c:pt idx="1413">
                  <c:v>38406</c:v>
                </c:pt>
                <c:pt idx="1414">
                  <c:v>38407</c:v>
                </c:pt>
                <c:pt idx="1415">
                  <c:v>38408</c:v>
                </c:pt>
                <c:pt idx="1416">
                  <c:v>38411</c:v>
                </c:pt>
                <c:pt idx="1417">
                  <c:v>38412</c:v>
                </c:pt>
                <c:pt idx="1418">
                  <c:v>38413</c:v>
                </c:pt>
                <c:pt idx="1419">
                  <c:v>38414</c:v>
                </c:pt>
                <c:pt idx="1420">
                  <c:v>38415</c:v>
                </c:pt>
                <c:pt idx="1421">
                  <c:v>38418</c:v>
                </c:pt>
                <c:pt idx="1422">
                  <c:v>38419</c:v>
                </c:pt>
                <c:pt idx="1423">
                  <c:v>38420</c:v>
                </c:pt>
                <c:pt idx="1424">
                  <c:v>38421</c:v>
                </c:pt>
                <c:pt idx="1425">
                  <c:v>38422</c:v>
                </c:pt>
                <c:pt idx="1426">
                  <c:v>38425</c:v>
                </c:pt>
                <c:pt idx="1427">
                  <c:v>38426</c:v>
                </c:pt>
                <c:pt idx="1428">
                  <c:v>38427</c:v>
                </c:pt>
                <c:pt idx="1429">
                  <c:v>38428</c:v>
                </c:pt>
                <c:pt idx="1430">
                  <c:v>38429</c:v>
                </c:pt>
                <c:pt idx="1431">
                  <c:v>38432</c:v>
                </c:pt>
                <c:pt idx="1432">
                  <c:v>38433</c:v>
                </c:pt>
                <c:pt idx="1433">
                  <c:v>38434</c:v>
                </c:pt>
                <c:pt idx="1434">
                  <c:v>38435</c:v>
                </c:pt>
                <c:pt idx="1435">
                  <c:v>38439</c:v>
                </c:pt>
                <c:pt idx="1436">
                  <c:v>38440</c:v>
                </c:pt>
                <c:pt idx="1437">
                  <c:v>38441</c:v>
                </c:pt>
                <c:pt idx="1438">
                  <c:v>38442</c:v>
                </c:pt>
                <c:pt idx="1439">
                  <c:v>38443</c:v>
                </c:pt>
                <c:pt idx="1440">
                  <c:v>38446</c:v>
                </c:pt>
                <c:pt idx="1441">
                  <c:v>38447</c:v>
                </c:pt>
                <c:pt idx="1442">
                  <c:v>38448</c:v>
                </c:pt>
                <c:pt idx="1443">
                  <c:v>38449</c:v>
                </c:pt>
                <c:pt idx="1444">
                  <c:v>38450</c:v>
                </c:pt>
                <c:pt idx="1445">
                  <c:v>38453</c:v>
                </c:pt>
                <c:pt idx="1446">
                  <c:v>38454</c:v>
                </c:pt>
                <c:pt idx="1447">
                  <c:v>38455</c:v>
                </c:pt>
                <c:pt idx="1448">
                  <c:v>38456</c:v>
                </c:pt>
                <c:pt idx="1449">
                  <c:v>38457</c:v>
                </c:pt>
                <c:pt idx="1450">
                  <c:v>38460</c:v>
                </c:pt>
                <c:pt idx="1451">
                  <c:v>38461</c:v>
                </c:pt>
                <c:pt idx="1452">
                  <c:v>38462</c:v>
                </c:pt>
                <c:pt idx="1453">
                  <c:v>38463</c:v>
                </c:pt>
                <c:pt idx="1454">
                  <c:v>38464</c:v>
                </c:pt>
                <c:pt idx="1455">
                  <c:v>38467</c:v>
                </c:pt>
                <c:pt idx="1456">
                  <c:v>38468</c:v>
                </c:pt>
                <c:pt idx="1457">
                  <c:v>38469</c:v>
                </c:pt>
                <c:pt idx="1458">
                  <c:v>38470</c:v>
                </c:pt>
                <c:pt idx="1459">
                  <c:v>38471</c:v>
                </c:pt>
                <c:pt idx="1460">
                  <c:v>38474</c:v>
                </c:pt>
                <c:pt idx="1461">
                  <c:v>38475</c:v>
                </c:pt>
                <c:pt idx="1462">
                  <c:v>38476</c:v>
                </c:pt>
                <c:pt idx="1463">
                  <c:v>38477</c:v>
                </c:pt>
                <c:pt idx="1464">
                  <c:v>38478</c:v>
                </c:pt>
                <c:pt idx="1465">
                  <c:v>38481</c:v>
                </c:pt>
                <c:pt idx="1466">
                  <c:v>38482</c:v>
                </c:pt>
                <c:pt idx="1467">
                  <c:v>38483</c:v>
                </c:pt>
                <c:pt idx="1468">
                  <c:v>38484</c:v>
                </c:pt>
                <c:pt idx="1469">
                  <c:v>38485</c:v>
                </c:pt>
                <c:pt idx="1470">
                  <c:v>38488</c:v>
                </c:pt>
                <c:pt idx="1471">
                  <c:v>38489</c:v>
                </c:pt>
                <c:pt idx="1472">
                  <c:v>38490</c:v>
                </c:pt>
                <c:pt idx="1473">
                  <c:v>38491</c:v>
                </c:pt>
                <c:pt idx="1474">
                  <c:v>38492</c:v>
                </c:pt>
                <c:pt idx="1475">
                  <c:v>38495</c:v>
                </c:pt>
                <c:pt idx="1476">
                  <c:v>38496</c:v>
                </c:pt>
                <c:pt idx="1477">
                  <c:v>38497</c:v>
                </c:pt>
                <c:pt idx="1478">
                  <c:v>38498</c:v>
                </c:pt>
                <c:pt idx="1479">
                  <c:v>38499</c:v>
                </c:pt>
                <c:pt idx="1480">
                  <c:v>38503</c:v>
                </c:pt>
                <c:pt idx="1481">
                  <c:v>38504</c:v>
                </c:pt>
                <c:pt idx="1482">
                  <c:v>38505</c:v>
                </c:pt>
                <c:pt idx="1483">
                  <c:v>38506</c:v>
                </c:pt>
                <c:pt idx="1484">
                  <c:v>38509</c:v>
                </c:pt>
                <c:pt idx="1485">
                  <c:v>38510</c:v>
                </c:pt>
                <c:pt idx="1486">
                  <c:v>38511</c:v>
                </c:pt>
                <c:pt idx="1487">
                  <c:v>38512</c:v>
                </c:pt>
                <c:pt idx="1488">
                  <c:v>38513</c:v>
                </c:pt>
                <c:pt idx="1489">
                  <c:v>38516</c:v>
                </c:pt>
                <c:pt idx="1490">
                  <c:v>38517</c:v>
                </c:pt>
                <c:pt idx="1491">
                  <c:v>38518</c:v>
                </c:pt>
                <c:pt idx="1492">
                  <c:v>38519</c:v>
                </c:pt>
                <c:pt idx="1493">
                  <c:v>38520</c:v>
                </c:pt>
                <c:pt idx="1494">
                  <c:v>38523</c:v>
                </c:pt>
                <c:pt idx="1495">
                  <c:v>38524</c:v>
                </c:pt>
                <c:pt idx="1496">
                  <c:v>38525</c:v>
                </c:pt>
                <c:pt idx="1497">
                  <c:v>38526</c:v>
                </c:pt>
                <c:pt idx="1498">
                  <c:v>38527</c:v>
                </c:pt>
                <c:pt idx="1499">
                  <c:v>38530</c:v>
                </c:pt>
                <c:pt idx="1500">
                  <c:v>38531</c:v>
                </c:pt>
                <c:pt idx="1501">
                  <c:v>38532</c:v>
                </c:pt>
                <c:pt idx="1502">
                  <c:v>38533</c:v>
                </c:pt>
                <c:pt idx="1503">
                  <c:v>38534</c:v>
                </c:pt>
                <c:pt idx="1504">
                  <c:v>38538</c:v>
                </c:pt>
                <c:pt idx="1505">
                  <c:v>38539</c:v>
                </c:pt>
                <c:pt idx="1506">
                  <c:v>38540</c:v>
                </c:pt>
                <c:pt idx="1507">
                  <c:v>38541</c:v>
                </c:pt>
                <c:pt idx="1508">
                  <c:v>38544</c:v>
                </c:pt>
                <c:pt idx="1509">
                  <c:v>38545</c:v>
                </c:pt>
                <c:pt idx="1510">
                  <c:v>38546</c:v>
                </c:pt>
                <c:pt idx="1511">
                  <c:v>38547</c:v>
                </c:pt>
                <c:pt idx="1512">
                  <c:v>38548</c:v>
                </c:pt>
                <c:pt idx="1513">
                  <c:v>38551</c:v>
                </c:pt>
                <c:pt idx="1514">
                  <c:v>38552</c:v>
                </c:pt>
                <c:pt idx="1515">
                  <c:v>38553</c:v>
                </c:pt>
                <c:pt idx="1516">
                  <c:v>38554</c:v>
                </c:pt>
                <c:pt idx="1517">
                  <c:v>38555</c:v>
                </c:pt>
                <c:pt idx="1518">
                  <c:v>38558</c:v>
                </c:pt>
                <c:pt idx="1519">
                  <c:v>38559</c:v>
                </c:pt>
                <c:pt idx="1520">
                  <c:v>38560</c:v>
                </c:pt>
                <c:pt idx="1521">
                  <c:v>38561</c:v>
                </c:pt>
                <c:pt idx="1522">
                  <c:v>38562</c:v>
                </c:pt>
                <c:pt idx="1523">
                  <c:v>38565</c:v>
                </c:pt>
                <c:pt idx="1524">
                  <c:v>38566</c:v>
                </c:pt>
                <c:pt idx="1525">
                  <c:v>38567</c:v>
                </c:pt>
                <c:pt idx="1526">
                  <c:v>38568</c:v>
                </c:pt>
                <c:pt idx="1527">
                  <c:v>38569</c:v>
                </c:pt>
                <c:pt idx="1528">
                  <c:v>38572</c:v>
                </c:pt>
                <c:pt idx="1529">
                  <c:v>38573</c:v>
                </c:pt>
                <c:pt idx="1530">
                  <c:v>38574</c:v>
                </c:pt>
                <c:pt idx="1531">
                  <c:v>38575</c:v>
                </c:pt>
                <c:pt idx="1532">
                  <c:v>38576</c:v>
                </c:pt>
                <c:pt idx="1533">
                  <c:v>38579</c:v>
                </c:pt>
                <c:pt idx="1534">
                  <c:v>38580</c:v>
                </c:pt>
                <c:pt idx="1535">
                  <c:v>38581</c:v>
                </c:pt>
                <c:pt idx="1536">
                  <c:v>38582</c:v>
                </c:pt>
                <c:pt idx="1537">
                  <c:v>38583</c:v>
                </c:pt>
                <c:pt idx="1538">
                  <c:v>38586</c:v>
                </c:pt>
                <c:pt idx="1539">
                  <c:v>38587</c:v>
                </c:pt>
                <c:pt idx="1540">
                  <c:v>38588</c:v>
                </c:pt>
                <c:pt idx="1541">
                  <c:v>38589</c:v>
                </c:pt>
                <c:pt idx="1542">
                  <c:v>38590</c:v>
                </c:pt>
                <c:pt idx="1543">
                  <c:v>38593</c:v>
                </c:pt>
                <c:pt idx="1544">
                  <c:v>38594</c:v>
                </c:pt>
                <c:pt idx="1545">
                  <c:v>38595</c:v>
                </c:pt>
                <c:pt idx="1546">
                  <c:v>38596</c:v>
                </c:pt>
                <c:pt idx="1547">
                  <c:v>38597</c:v>
                </c:pt>
                <c:pt idx="1548">
                  <c:v>38601</c:v>
                </c:pt>
                <c:pt idx="1549">
                  <c:v>38602</c:v>
                </c:pt>
                <c:pt idx="1550">
                  <c:v>38603</c:v>
                </c:pt>
                <c:pt idx="1551">
                  <c:v>38604</c:v>
                </c:pt>
                <c:pt idx="1552">
                  <c:v>38607</c:v>
                </c:pt>
                <c:pt idx="1553">
                  <c:v>38608</c:v>
                </c:pt>
                <c:pt idx="1554">
                  <c:v>38609</c:v>
                </c:pt>
                <c:pt idx="1555">
                  <c:v>38610</c:v>
                </c:pt>
                <c:pt idx="1556">
                  <c:v>38611</c:v>
                </c:pt>
                <c:pt idx="1557">
                  <c:v>38614</c:v>
                </c:pt>
                <c:pt idx="1558">
                  <c:v>38615</c:v>
                </c:pt>
                <c:pt idx="1559">
                  <c:v>38616</c:v>
                </c:pt>
                <c:pt idx="1560">
                  <c:v>38617</c:v>
                </c:pt>
                <c:pt idx="1561">
                  <c:v>38618</c:v>
                </c:pt>
                <c:pt idx="1562">
                  <c:v>38621</c:v>
                </c:pt>
                <c:pt idx="1563">
                  <c:v>38622</c:v>
                </c:pt>
                <c:pt idx="1564">
                  <c:v>38623</c:v>
                </c:pt>
                <c:pt idx="1565">
                  <c:v>38624</c:v>
                </c:pt>
                <c:pt idx="1566">
                  <c:v>38625</c:v>
                </c:pt>
                <c:pt idx="1567">
                  <c:v>38628</c:v>
                </c:pt>
                <c:pt idx="1568">
                  <c:v>38629</c:v>
                </c:pt>
                <c:pt idx="1569">
                  <c:v>38630</c:v>
                </c:pt>
                <c:pt idx="1570">
                  <c:v>38631</c:v>
                </c:pt>
                <c:pt idx="1571">
                  <c:v>38632</c:v>
                </c:pt>
                <c:pt idx="1572">
                  <c:v>38636</c:v>
                </c:pt>
                <c:pt idx="1573">
                  <c:v>38637</c:v>
                </c:pt>
                <c:pt idx="1574">
                  <c:v>38638</c:v>
                </c:pt>
                <c:pt idx="1575">
                  <c:v>38639</c:v>
                </c:pt>
                <c:pt idx="1576">
                  <c:v>38642</c:v>
                </c:pt>
                <c:pt idx="1577">
                  <c:v>38643</c:v>
                </c:pt>
                <c:pt idx="1578">
                  <c:v>38644</c:v>
                </c:pt>
                <c:pt idx="1579">
                  <c:v>38645</c:v>
                </c:pt>
                <c:pt idx="1580">
                  <c:v>38646</c:v>
                </c:pt>
                <c:pt idx="1581">
                  <c:v>38649</c:v>
                </c:pt>
                <c:pt idx="1582">
                  <c:v>38650</c:v>
                </c:pt>
                <c:pt idx="1583">
                  <c:v>38651</c:v>
                </c:pt>
                <c:pt idx="1584">
                  <c:v>38652</c:v>
                </c:pt>
                <c:pt idx="1585">
                  <c:v>38653</c:v>
                </c:pt>
                <c:pt idx="1586">
                  <c:v>38656</c:v>
                </c:pt>
                <c:pt idx="1587">
                  <c:v>38657</c:v>
                </c:pt>
                <c:pt idx="1588">
                  <c:v>38658</c:v>
                </c:pt>
                <c:pt idx="1589">
                  <c:v>38659</c:v>
                </c:pt>
                <c:pt idx="1590">
                  <c:v>38660</c:v>
                </c:pt>
                <c:pt idx="1591">
                  <c:v>38663</c:v>
                </c:pt>
                <c:pt idx="1592">
                  <c:v>38664</c:v>
                </c:pt>
                <c:pt idx="1593">
                  <c:v>38665</c:v>
                </c:pt>
                <c:pt idx="1594">
                  <c:v>38666</c:v>
                </c:pt>
                <c:pt idx="1595">
                  <c:v>38670</c:v>
                </c:pt>
                <c:pt idx="1596">
                  <c:v>38671</c:v>
                </c:pt>
                <c:pt idx="1597">
                  <c:v>38672</c:v>
                </c:pt>
                <c:pt idx="1598">
                  <c:v>38673</c:v>
                </c:pt>
                <c:pt idx="1599">
                  <c:v>38674</c:v>
                </c:pt>
                <c:pt idx="1600">
                  <c:v>38677</c:v>
                </c:pt>
                <c:pt idx="1601">
                  <c:v>38678</c:v>
                </c:pt>
                <c:pt idx="1602">
                  <c:v>38679</c:v>
                </c:pt>
                <c:pt idx="1603">
                  <c:v>38681</c:v>
                </c:pt>
                <c:pt idx="1604">
                  <c:v>38684</c:v>
                </c:pt>
                <c:pt idx="1605">
                  <c:v>38685</c:v>
                </c:pt>
                <c:pt idx="1606">
                  <c:v>38686</c:v>
                </c:pt>
                <c:pt idx="1607">
                  <c:v>38687</c:v>
                </c:pt>
                <c:pt idx="1608">
                  <c:v>38688</c:v>
                </c:pt>
                <c:pt idx="1609">
                  <c:v>38691</c:v>
                </c:pt>
                <c:pt idx="1610">
                  <c:v>38692</c:v>
                </c:pt>
                <c:pt idx="1611">
                  <c:v>38693</c:v>
                </c:pt>
                <c:pt idx="1612">
                  <c:v>38694</c:v>
                </c:pt>
                <c:pt idx="1613">
                  <c:v>38695</c:v>
                </c:pt>
                <c:pt idx="1614">
                  <c:v>38698</c:v>
                </c:pt>
                <c:pt idx="1615">
                  <c:v>38699</c:v>
                </c:pt>
                <c:pt idx="1616">
                  <c:v>38700</c:v>
                </c:pt>
                <c:pt idx="1617">
                  <c:v>38701</c:v>
                </c:pt>
                <c:pt idx="1618">
                  <c:v>38702</c:v>
                </c:pt>
                <c:pt idx="1619">
                  <c:v>38705</c:v>
                </c:pt>
                <c:pt idx="1620">
                  <c:v>38706</c:v>
                </c:pt>
                <c:pt idx="1621">
                  <c:v>38707</c:v>
                </c:pt>
                <c:pt idx="1622">
                  <c:v>38708</c:v>
                </c:pt>
                <c:pt idx="1623">
                  <c:v>38709</c:v>
                </c:pt>
                <c:pt idx="1624">
                  <c:v>38713</c:v>
                </c:pt>
                <c:pt idx="1625">
                  <c:v>38714</c:v>
                </c:pt>
                <c:pt idx="1626">
                  <c:v>38715</c:v>
                </c:pt>
                <c:pt idx="1627">
                  <c:v>38716</c:v>
                </c:pt>
                <c:pt idx="1628">
                  <c:v>38720</c:v>
                </c:pt>
                <c:pt idx="1629">
                  <c:v>38721</c:v>
                </c:pt>
                <c:pt idx="1630">
                  <c:v>38722</c:v>
                </c:pt>
                <c:pt idx="1631">
                  <c:v>38723</c:v>
                </c:pt>
                <c:pt idx="1632">
                  <c:v>38726</c:v>
                </c:pt>
                <c:pt idx="1633">
                  <c:v>38727</c:v>
                </c:pt>
                <c:pt idx="1634">
                  <c:v>38728</c:v>
                </c:pt>
                <c:pt idx="1635">
                  <c:v>38729</c:v>
                </c:pt>
                <c:pt idx="1636">
                  <c:v>38730</c:v>
                </c:pt>
                <c:pt idx="1637">
                  <c:v>38734</c:v>
                </c:pt>
                <c:pt idx="1638">
                  <c:v>38735</c:v>
                </c:pt>
                <c:pt idx="1639">
                  <c:v>38736</c:v>
                </c:pt>
                <c:pt idx="1640">
                  <c:v>38737</c:v>
                </c:pt>
                <c:pt idx="1641">
                  <c:v>38740</c:v>
                </c:pt>
                <c:pt idx="1642">
                  <c:v>38741</c:v>
                </c:pt>
                <c:pt idx="1643">
                  <c:v>38742</c:v>
                </c:pt>
                <c:pt idx="1644">
                  <c:v>38743</c:v>
                </c:pt>
                <c:pt idx="1645">
                  <c:v>38744</c:v>
                </c:pt>
                <c:pt idx="1646">
                  <c:v>38747</c:v>
                </c:pt>
                <c:pt idx="1647">
                  <c:v>38748</c:v>
                </c:pt>
                <c:pt idx="1648">
                  <c:v>38749</c:v>
                </c:pt>
                <c:pt idx="1649">
                  <c:v>38750</c:v>
                </c:pt>
                <c:pt idx="1650">
                  <c:v>38751</c:v>
                </c:pt>
                <c:pt idx="1651">
                  <c:v>38754</c:v>
                </c:pt>
                <c:pt idx="1652">
                  <c:v>38755</c:v>
                </c:pt>
                <c:pt idx="1653">
                  <c:v>38756</c:v>
                </c:pt>
                <c:pt idx="1654">
                  <c:v>38757</c:v>
                </c:pt>
                <c:pt idx="1655">
                  <c:v>38758</c:v>
                </c:pt>
                <c:pt idx="1656">
                  <c:v>38761</c:v>
                </c:pt>
                <c:pt idx="1657">
                  <c:v>38762</c:v>
                </c:pt>
                <c:pt idx="1658">
                  <c:v>38763</c:v>
                </c:pt>
                <c:pt idx="1659">
                  <c:v>38764</c:v>
                </c:pt>
                <c:pt idx="1660">
                  <c:v>38765</c:v>
                </c:pt>
                <c:pt idx="1661">
                  <c:v>38769</c:v>
                </c:pt>
                <c:pt idx="1662">
                  <c:v>38770</c:v>
                </c:pt>
                <c:pt idx="1663">
                  <c:v>38771</c:v>
                </c:pt>
                <c:pt idx="1664">
                  <c:v>38772</c:v>
                </c:pt>
                <c:pt idx="1665">
                  <c:v>38775</c:v>
                </c:pt>
                <c:pt idx="1666">
                  <c:v>38776</c:v>
                </c:pt>
                <c:pt idx="1667">
                  <c:v>38777</c:v>
                </c:pt>
                <c:pt idx="1668">
                  <c:v>38778</c:v>
                </c:pt>
                <c:pt idx="1669">
                  <c:v>38779</c:v>
                </c:pt>
                <c:pt idx="1670">
                  <c:v>38782</c:v>
                </c:pt>
                <c:pt idx="1671">
                  <c:v>38783</c:v>
                </c:pt>
                <c:pt idx="1672">
                  <c:v>38784</c:v>
                </c:pt>
                <c:pt idx="1673">
                  <c:v>38785</c:v>
                </c:pt>
                <c:pt idx="1674">
                  <c:v>38786</c:v>
                </c:pt>
                <c:pt idx="1675">
                  <c:v>38789</c:v>
                </c:pt>
                <c:pt idx="1676">
                  <c:v>38790</c:v>
                </c:pt>
                <c:pt idx="1677">
                  <c:v>38791</c:v>
                </c:pt>
                <c:pt idx="1678">
                  <c:v>38792</c:v>
                </c:pt>
                <c:pt idx="1679">
                  <c:v>38793</c:v>
                </c:pt>
                <c:pt idx="1680">
                  <c:v>38796</c:v>
                </c:pt>
                <c:pt idx="1681">
                  <c:v>38797</c:v>
                </c:pt>
                <c:pt idx="1682">
                  <c:v>38798</c:v>
                </c:pt>
                <c:pt idx="1683">
                  <c:v>38799</c:v>
                </c:pt>
                <c:pt idx="1684">
                  <c:v>38800</c:v>
                </c:pt>
                <c:pt idx="1685">
                  <c:v>38803</c:v>
                </c:pt>
                <c:pt idx="1686">
                  <c:v>38804</c:v>
                </c:pt>
                <c:pt idx="1687">
                  <c:v>38805</c:v>
                </c:pt>
                <c:pt idx="1688">
                  <c:v>38806</c:v>
                </c:pt>
                <c:pt idx="1689">
                  <c:v>38807</c:v>
                </c:pt>
                <c:pt idx="1690">
                  <c:v>38810</c:v>
                </c:pt>
                <c:pt idx="1691">
                  <c:v>38811</c:v>
                </c:pt>
                <c:pt idx="1692">
                  <c:v>38812</c:v>
                </c:pt>
                <c:pt idx="1693">
                  <c:v>38813</c:v>
                </c:pt>
                <c:pt idx="1694">
                  <c:v>38814</c:v>
                </c:pt>
                <c:pt idx="1695">
                  <c:v>38817</c:v>
                </c:pt>
                <c:pt idx="1696">
                  <c:v>38818</c:v>
                </c:pt>
                <c:pt idx="1697">
                  <c:v>38819</c:v>
                </c:pt>
                <c:pt idx="1698">
                  <c:v>38820</c:v>
                </c:pt>
                <c:pt idx="1699">
                  <c:v>38824</c:v>
                </c:pt>
                <c:pt idx="1700">
                  <c:v>38825</c:v>
                </c:pt>
                <c:pt idx="1701">
                  <c:v>38826</c:v>
                </c:pt>
                <c:pt idx="1702">
                  <c:v>38827</c:v>
                </c:pt>
                <c:pt idx="1703">
                  <c:v>38828</c:v>
                </c:pt>
                <c:pt idx="1704">
                  <c:v>38831</c:v>
                </c:pt>
                <c:pt idx="1705">
                  <c:v>38832</c:v>
                </c:pt>
                <c:pt idx="1706">
                  <c:v>38833</c:v>
                </c:pt>
                <c:pt idx="1707">
                  <c:v>38834</c:v>
                </c:pt>
                <c:pt idx="1708">
                  <c:v>38835</c:v>
                </c:pt>
                <c:pt idx="1709">
                  <c:v>38838</c:v>
                </c:pt>
                <c:pt idx="1710">
                  <c:v>38839</c:v>
                </c:pt>
                <c:pt idx="1711">
                  <c:v>38840</c:v>
                </c:pt>
                <c:pt idx="1712">
                  <c:v>38841</c:v>
                </c:pt>
                <c:pt idx="1713">
                  <c:v>38842</c:v>
                </c:pt>
                <c:pt idx="1714">
                  <c:v>38845</c:v>
                </c:pt>
                <c:pt idx="1715">
                  <c:v>38846</c:v>
                </c:pt>
                <c:pt idx="1716">
                  <c:v>38847</c:v>
                </c:pt>
                <c:pt idx="1717">
                  <c:v>38848</c:v>
                </c:pt>
                <c:pt idx="1718">
                  <c:v>38849</c:v>
                </c:pt>
                <c:pt idx="1719">
                  <c:v>38852</c:v>
                </c:pt>
                <c:pt idx="1720">
                  <c:v>38853</c:v>
                </c:pt>
                <c:pt idx="1721">
                  <c:v>38854</c:v>
                </c:pt>
                <c:pt idx="1722">
                  <c:v>38855</c:v>
                </c:pt>
                <c:pt idx="1723">
                  <c:v>38856</c:v>
                </c:pt>
                <c:pt idx="1724">
                  <c:v>38859</c:v>
                </c:pt>
                <c:pt idx="1725">
                  <c:v>38860</c:v>
                </c:pt>
                <c:pt idx="1726">
                  <c:v>38861</c:v>
                </c:pt>
                <c:pt idx="1727">
                  <c:v>38862</c:v>
                </c:pt>
                <c:pt idx="1728">
                  <c:v>38863</c:v>
                </c:pt>
                <c:pt idx="1729">
                  <c:v>38867</c:v>
                </c:pt>
                <c:pt idx="1730">
                  <c:v>38868</c:v>
                </c:pt>
                <c:pt idx="1731">
                  <c:v>38869</c:v>
                </c:pt>
                <c:pt idx="1732">
                  <c:v>38870</c:v>
                </c:pt>
                <c:pt idx="1733">
                  <c:v>38873</c:v>
                </c:pt>
                <c:pt idx="1734">
                  <c:v>38874</c:v>
                </c:pt>
                <c:pt idx="1735">
                  <c:v>38875</c:v>
                </c:pt>
                <c:pt idx="1736">
                  <c:v>38876</c:v>
                </c:pt>
                <c:pt idx="1737">
                  <c:v>38877</c:v>
                </c:pt>
                <c:pt idx="1738">
                  <c:v>38880</c:v>
                </c:pt>
                <c:pt idx="1739">
                  <c:v>38881</c:v>
                </c:pt>
                <c:pt idx="1740">
                  <c:v>38882</c:v>
                </c:pt>
                <c:pt idx="1741">
                  <c:v>38883</c:v>
                </c:pt>
                <c:pt idx="1742">
                  <c:v>38884</c:v>
                </c:pt>
                <c:pt idx="1743">
                  <c:v>38887</c:v>
                </c:pt>
                <c:pt idx="1744">
                  <c:v>38888</c:v>
                </c:pt>
                <c:pt idx="1745">
                  <c:v>38889</c:v>
                </c:pt>
                <c:pt idx="1746">
                  <c:v>38890</c:v>
                </c:pt>
                <c:pt idx="1747">
                  <c:v>38891</c:v>
                </c:pt>
                <c:pt idx="1748">
                  <c:v>38894</c:v>
                </c:pt>
                <c:pt idx="1749">
                  <c:v>38895</c:v>
                </c:pt>
                <c:pt idx="1750">
                  <c:v>38896</c:v>
                </c:pt>
                <c:pt idx="1751">
                  <c:v>38897</c:v>
                </c:pt>
                <c:pt idx="1752">
                  <c:v>38898</c:v>
                </c:pt>
                <c:pt idx="1753">
                  <c:v>38901</c:v>
                </c:pt>
                <c:pt idx="1754">
                  <c:v>38903</c:v>
                </c:pt>
                <c:pt idx="1755">
                  <c:v>38904</c:v>
                </c:pt>
                <c:pt idx="1756">
                  <c:v>38905</c:v>
                </c:pt>
                <c:pt idx="1757">
                  <c:v>38908</c:v>
                </c:pt>
                <c:pt idx="1758">
                  <c:v>38909</c:v>
                </c:pt>
                <c:pt idx="1759">
                  <c:v>38910</c:v>
                </c:pt>
                <c:pt idx="1760">
                  <c:v>38911</c:v>
                </c:pt>
                <c:pt idx="1761">
                  <c:v>38912</c:v>
                </c:pt>
                <c:pt idx="1762">
                  <c:v>38915</c:v>
                </c:pt>
                <c:pt idx="1763">
                  <c:v>38916</c:v>
                </c:pt>
                <c:pt idx="1764">
                  <c:v>38917</c:v>
                </c:pt>
                <c:pt idx="1765">
                  <c:v>38918</c:v>
                </c:pt>
                <c:pt idx="1766">
                  <c:v>38919</c:v>
                </c:pt>
                <c:pt idx="1767">
                  <c:v>38922</c:v>
                </c:pt>
                <c:pt idx="1768">
                  <c:v>38923</c:v>
                </c:pt>
                <c:pt idx="1769">
                  <c:v>38924</c:v>
                </c:pt>
                <c:pt idx="1770">
                  <c:v>38925</c:v>
                </c:pt>
                <c:pt idx="1771">
                  <c:v>38926</c:v>
                </c:pt>
                <c:pt idx="1772">
                  <c:v>38929</c:v>
                </c:pt>
                <c:pt idx="1773">
                  <c:v>38930</c:v>
                </c:pt>
                <c:pt idx="1774">
                  <c:v>38931</c:v>
                </c:pt>
                <c:pt idx="1775">
                  <c:v>38932</c:v>
                </c:pt>
                <c:pt idx="1776">
                  <c:v>38933</c:v>
                </c:pt>
                <c:pt idx="1777">
                  <c:v>38936</c:v>
                </c:pt>
                <c:pt idx="1778">
                  <c:v>38937</c:v>
                </c:pt>
                <c:pt idx="1779">
                  <c:v>38938</c:v>
                </c:pt>
                <c:pt idx="1780">
                  <c:v>38939</c:v>
                </c:pt>
                <c:pt idx="1781">
                  <c:v>38940</c:v>
                </c:pt>
                <c:pt idx="1782">
                  <c:v>38943</c:v>
                </c:pt>
                <c:pt idx="1783">
                  <c:v>38944</c:v>
                </c:pt>
                <c:pt idx="1784">
                  <c:v>38945</c:v>
                </c:pt>
                <c:pt idx="1785">
                  <c:v>38946</c:v>
                </c:pt>
                <c:pt idx="1786">
                  <c:v>38947</c:v>
                </c:pt>
                <c:pt idx="1787">
                  <c:v>38950</c:v>
                </c:pt>
                <c:pt idx="1788">
                  <c:v>38951</c:v>
                </c:pt>
                <c:pt idx="1789">
                  <c:v>38952</c:v>
                </c:pt>
                <c:pt idx="1790">
                  <c:v>38953</c:v>
                </c:pt>
                <c:pt idx="1791">
                  <c:v>38954</c:v>
                </c:pt>
                <c:pt idx="1792">
                  <c:v>38957</c:v>
                </c:pt>
                <c:pt idx="1793">
                  <c:v>38958</c:v>
                </c:pt>
                <c:pt idx="1794">
                  <c:v>38959</c:v>
                </c:pt>
                <c:pt idx="1795">
                  <c:v>38960</c:v>
                </c:pt>
                <c:pt idx="1796">
                  <c:v>38961</c:v>
                </c:pt>
                <c:pt idx="1797">
                  <c:v>38965</c:v>
                </c:pt>
                <c:pt idx="1798">
                  <c:v>38966</c:v>
                </c:pt>
                <c:pt idx="1799">
                  <c:v>38967</c:v>
                </c:pt>
                <c:pt idx="1800">
                  <c:v>38968</c:v>
                </c:pt>
                <c:pt idx="1801">
                  <c:v>38971</c:v>
                </c:pt>
                <c:pt idx="1802">
                  <c:v>38972</c:v>
                </c:pt>
                <c:pt idx="1803">
                  <c:v>38973</c:v>
                </c:pt>
                <c:pt idx="1804">
                  <c:v>38974</c:v>
                </c:pt>
                <c:pt idx="1805">
                  <c:v>38975</c:v>
                </c:pt>
                <c:pt idx="1806">
                  <c:v>38978</c:v>
                </c:pt>
                <c:pt idx="1807">
                  <c:v>38979</c:v>
                </c:pt>
                <c:pt idx="1808">
                  <c:v>38980</c:v>
                </c:pt>
                <c:pt idx="1809">
                  <c:v>38981</c:v>
                </c:pt>
                <c:pt idx="1810">
                  <c:v>38982</c:v>
                </c:pt>
                <c:pt idx="1811">
                  <c:v>38985</c:v>
                </c:pt>
                <c:pt idx="1812">
                  <c:v>38986</c:v>
                </c:pt>
                <c:pt idx="1813">
                  <c:v>38987</c:v>
                </c:pt>
                <c:pt idx="1814">
                  <c:v>38988</c:v>
                </c:pt>
                <c:pt idx="1815">
                  <c:v>38989</c:v>
                </c:pt>
                <c:pt idx="1816">
                  <c:v>38992</c:v>
                </c:pt>
                <c:pt idx="1817">
                  <c:v>38993</c:v>
                </c:pt>
                <c:pt idx="1818">
                  <c:v>38994</c:v>
                </c:pt>
                <c:pt idx="1819">
                  <c:v>38995</c:v>
                </c:pt>
                <c:pt idx="1820">
                  <c:v>38996</c:v>
                </c:pt>
                <c:pt idx="1821">
                  <c:v>39000</c:v>
                </c:pt>
                <c:pt idx="1822">
                  <c:v>39001</c:v>
                </c:pt>
                <c:pt idx="1823">
                  <c:v>39002</c:v>
                </c:pt>
                <c:pt idx="1824">
                  <c:v>39003</c:v>
                </c:pt>
                <c:pt idx="1825">
                  <c:v>39006</c:v>
                </c:pt>
                <c:pt idx="1826">
                  <c:v>39007</c:v>
                </c:pt>
                <c:pt idx="1827">
                  <c:v>39008</c:v>
                </c:pt>
                <c:pt idx="1828">
                  <c:v>39009</c:v>
                </c:pt>
                <c:pt idx="1829">
                  <c:v>39010</c:v>
                </c:pt>
                <c:pt idx="1830">
                  <c:v>39013</c:v>
                </c:pt>
                <c:pt idx="1831">
                  <c:v>39014</c:v>
                </c:pt>
                <c:pt idx="1832">
                  <c:v>39015</c:v>
                </c:pt>
                <c:pt idx="1833">
                  <c:v>39016</c:v>
                </c:pt>
                <c:pt idx="1834">
                  <c:v>39017</c:v>
                </c:pt>
                <c:pt idx="1835">
                  <c:v>39020</c:v>
                </c:pt>
                <c:pt idx="1836">
                  <c:v>39021</c:v>
                </c:pt>
                <c:pt idx="1837">
                  <c:v>39022</c:v>
                </c:pt>
                <c:pt idx="1838">
                  <c:v>39023</c:v>
                </c:pt>
                <c:pt idx="1839">
                  <c:v>39024</c:v>
                </c:pt>
                <c:pt idx="1840">
                  <c:v>39027</c:v>
                </c:pt>
                <c:pt idx="1841">
                  <c:v>39028</c:v>
                </c:pt>
                <c:pt idx="1842">
                  <c:v>39029</c:v>
                </c:pt>
                <c:pt idx="1843">
                  <c:v>39030</c:v>
                </c:pt>
                <c:pt idx="1844">
                  <c:v>39031</c:v>
                </c:pt>
                <c:pt idx="1845">
                  <c:v>39034</c:v>
                </c:pt>
                <c:pt idx="1846">
                  <c:v>39035</c:v>
                </c:pt>
                <c:pt idx="1847">
                  <c:v>39036</c:v>
                </c:pt>
                <c:pt idx="1848">
                  <c:v>39037</c:v>
                </c:pt>
                <c:pt idx="1849">
                  <c:v>39038</c:v>
                </c:pt>
                <c:pt idx="1850">
                  <c:v>39041</c:v>
                </c:pt>
                <c:pt idx="1851">
                  <c:v>39042</c:v>
                </c:pt>
                <c:pt idx="1852">
                  <c:v>39043</c:v>
                </c:pt>
                <c:pt idx="1853">
                  <c:v>39045</c:v>
                </c:pt>
                <c:pt idx="1854">
                  <c:v>39048</c:v>
                </c:pt>
                <c:pt idx="1855">
                  <c:v>39049</c:v>
                </c:pt>
                <c:pt idx="1856">
                  <c:v>39050</c:v>
                </c:pt>
                <c:pt idx="1857">
                  <c:v>39051</c:v>
                </c:pt>
                <c:pt idx="1858">
                  <c:v>39052</c:v>
                </c:pt>
                <c:pt idx="1859">
                  <c:v>39055</c:v>
                </c:pt>
                <c:pt idx="1860">
                  <c:v>39056</c:v>
                </c:pt>
                <c:pt idx="1861">
                  <c:v>39057</c:v>
                </c:pt>
                <c:pt idx="1862">
                  <c:v>39058</c:v>
                </c:pt>
                <c:pt idx="1863">
                  <c:v>39059</c:v>
                </c:pt>
                <c:pt idx="1864">
                  <c:v>39062</c:v>
                </c:pt>
                <c:pt idx="1865">
                  <c:v>39063</c:v>
                </c:pt>
                <c:pt idx="1866">
                  <c:v>39064</c:v>
                </c:pt>
                <c:pt idx="1867">
                  <c:v>39065</c:v>
                </c:pt>
                <c:pt idx="1868">
                  <c:v>39066</c:v>
                </c:pt>
                <c:pt idx="1869">
                  <c:v>39069</c:v>
                </c:pt>
                <c:pt idx="1870">
                  <c:v>39070</c:v>
                </c:pt>
                <c:pt idx="1871">
                  <c:v>39071</c:v>
                </c:pt>
                <c:pt idx="1872">
                  <c:v>39072</c:v>
                </c:pt>
                <c:pt idx="1873">
                  <c:v>39073</c:v>
                </c:pt>
                <c:pt idx="1874">
                  <c:v>39077</c:v>
                </c:pt>
                <c:pt idx="1875">
                  <c:v>39078</c:v>
                </c:pt>
                <c:pt idx="1876">
                  <c:v>39079</c:v>
                </c:pt>
                <c:pt idx="1877">
                  <c:v>39080</c:v>
                </c:pt>
                <c:pt idx="1878">
                  <c:v>39084</c:v>
                </c:pt>
                <c:pt idx="1879">
                  <c:v>39085</c:v>
                </c:pt>
                <c:pt idx="1880">
                  <c:v>39086</c:v>
                </c:pt>
                <c:pt idx="1881">
                  <c:v>39087</c:v>
                </c:pt>
                <c:pt idx="1882">
                  <c:v>39090</c:v>
                </c:pt>
                <c:pt idx="1883">
                  <c:v>39091</c:v>
                </c:pt>
                <c:pt idx="1884">
                  <c:v>39092</c:v>
                </c:pt>
                <c:pt idx="1885">
                  <c:v>39093</c:v>
                </c:pt>
                <c:pt idx="1886">
                  <c:v>39094</c:v>
                </c:pt>
                <c:pt idx="1887">
                  <c:v>39098</c:v>
                </c:pt>
                <c:pt idx="1888">
                  <c:v>39099</c:v>
                </c:pt>
                <c:pt idx="1889">
                  <c:v>39100</c:v>
                </c:pt>
                <c:pt idx="1890">
                  <c:v>39101</c:v>
                </c:pt>
                <c:pt idx="1891">
                  <c:v>39104</c:v>
                </c:pt>
                <c:pt idx="1892">
                  <c:v>39105</c:v>
                </c:pt>
                <c:pt idx="1893">
                  <c:v>39106</c:v>
                </c:pt>
                <c:pt idx="1894">
                  <c:v>39107</c:v>
                </c:pt>
                <c:pt idx="1895">
                  <c:v>39108</c:v>
                </c:pt>
                <c:pt idx="1896">
                  <c:v>39111</c:v>
                </c:pt>
                <c:pt idx="1897">
                  <c:v>39112</c:v>
                </c:pt>
                <c:pt idx="1898">
                  <c:v>39113</c:v>
                </c:pt>
                <c:pt idx="1899">
                  <c:v>39114</c:v>
                </c:pt>
                <c:pt idx="1900">
                  <c:v>39115</c:v>
                </c:pt>
                <c:pt idx="1901">
                  <c:v>39118</c:v>
                </c:pt>
                <c:pt idx="1902">
                  <c:v>39119</c:v>
                </c:pt>
                <c:pt idx="1903">
                  <c:v>39120</c:v>
                </c:pt>
                <c:pt idx="1904">
                  <c:v>39121</c:v>
                </c:pt>
                <c:pt idx="1905">
                  <c:v>39122</c:v>
                </c:pt>
                <c:pt idx="1906">
                  <c:v>39125</c:v>
                </c:pt>
                <c:pt idx="1907">
                  <c:v>39126</c:v>
                </c:pt>
                <c:pt idx="1908">
                  <c:v>39127</c:v>
                </c:pt>
                <c:pt idx="1909">
                  <c:v>39128</c:v>
                </c:pt>
                <c:pt idx="1910">
                  <c:v>39129</c:v>
                </c:pt>
                <c:pt idx="1911">
                  <c:v>39133</c:v>
                </c:pt>
                <c:pt idx="1912">
                  <c:v>39134</c:v>
                </c:pt>
                <c:pt idx="1913">
                  <c:v>39135</c:v>
                </c:pt>
                <c:pt idx="1914">
                  <c:v>39136</c:v>
                </c:pt>
                <c:pt idx="1915">
                  <c:v>39139</c:v>
                </c:pt>
                <c:pt idx="1916">
                  <c:v>39140</c:v>
                </c:pt>
                <c:pt idx="1917">
                  <c:v>39141</c:v>
                </c:pt>
                <c:pt idx="1918">
                  <c:v>39142</c:v>
                </c:pt>
                <c:pt idx="1919">
                  <c:v>39143</c:v>
                </c:pt>
                <c:pt idx="1920">
                  <c:v>39146</c:v>
                </c:pt>
                <c:pt idx="1921">
                  <c:v>39147</c:v>
                </c:pt>
                <c:pt idx="1922">
                  <c:v>39148</c:v>
                </c:pt>
                <c:pt idx="1923">
                  <c:v>39149</c:v>
                </c:pt>
                <c:pt idx="1924">
                  <c:v>39150</c:v>
                </c:pt>
                <c:pt idx="1925">
                  <c:v>39153</c:v>
                </c:pt>
                <c:pt idx="1926">
                  <c:v>39154</c:v>
                </c:pt>
                <c:pt idx="1927">
                  <c:v>39155</c:v>
                </c:pt>
                <c:pt idx="1928">
                  <c:v>39156</c:v>
                </c:pt>
                <c:pt idx="1929">
                  <c:v>39157</c:v>
                </c:pt>
                <c:pt idx="1930">
                  <c:v>39160</c:v>
                </c:pt>
                <c:pt idx="1931">
                  <c:v>39161</c:v>
                </c:pt>
                <c:pt idx="1932">
                  <c:v>39162</c:v>
                </c:pt>
                <c:pt idx="1933">
                  <c:v>39163</c:v>
                </c:pt>
                <c:pt idx="1934">
                  <c:v>39164</c:v>
                </c:pt>
                <c:pt idx="1935">
                  <c:v>39167</c:v>
                </c:pt>
                <c:pt idx="1936">
                  <c:v>39168</c:v>
                </c:pt>
                <c:pt idx="1937">
                  <c:v>39169</c:v>
                </c:pt>
                <c:pt idx="1938">
                  <c:v>39170</c:v>
                </c:pt>
                <c:pt idx="1939">
                  <c:v>39171</c:v>
                </c:pt>
                <c:pt idx="1940">
                  <c:v>39174</c:v>
                </c:pt>
                <c:pt idx="1941">
                  <c:v>39175</c:v>
                </c:pt>
                <c:pt idx="1942">
                  <c:v>39176</c:v>
                </c:pt>
                <c:pt idx="1943">
                  <c:v>39177</c:v>
                </c:pt>
                <c:pt idx="1944">
                  <c:v>39181</c:v>
                </c:pt>
                <c:pt idx="1945">
                  <c:v>39182</c:v>
                </c:pt>
                <c:pt idx="1946">
                  <c:v>39183</c:v>
                </c:pt>
                <c:pt idx="1947">
                  <c:v>39184</c:v>
                </c:pt>
                <c:pt idx="1948">
                  <c:v>39185</c:v>
                </c:pt>
                <c:pt idx="1949">
                  <c:v>39188</c:v>
                </c:pt>
                <c:pt idx="1950">
                  <c:v>39189</c:v>
                </c:pt>
                <c:pt idx="1951">
                  <c:v>39190</c:v>
                </c:pt>
                <c:pt idx="1952">
                  <c:v>39191</c:v>
                </c:pt>
                <c:pt idx="1953">
                  <c:v>39192</c:v>
                </c:pt>
                <c:pt idx="1954">
                  <c:v>39195</c:v>
                </c:pt>
                <c:pt idx="1955">
                  <c:v>39196</c:v>
                </c:pt>
                <c:pt idx="1956">
                  <c:v>39197</c:v>
                </c:pt>
                <c:pt idx="1957">
                  <c:v>39198</c:v>
                </c:pt>
                <c:pt idx="1958">
                  <c:v>39199</c:v>
                </c:pt>
                <c:pt idx="1959">
                  <c:v>39202</c:v>
                </c:pt>
                <c:pt idx="1960">
                  <c:v>39203</c:v>
                </c:pt>
                <c:pt idx="1961">
                  <c:v>39204</c:v>
                </c:pt>
                <c:pt idx="1962">
                  <c:v>39205</c:v>
                </c:pt>
                <c:pt idx="1963">
                  <c:v>39206</c:v>
                </c:pt>
                <c:pt idx="1964">
                  <c:v>39209</c:v>
                </c:pt>
                <c:pt idx="1965">
                  <c:v>39210</c:v>
                </c:pt>
                <c:pt idx="1966">
                  <c:v>39211</c:v>
                </c:pt>
                <c:pt idx="1967">
                  <c:v>39212</c:v>
                </c:pt>
                <c:pt idx="1968">
                  <c:v>39213</c:v>
                </c:pt>
                <c:pt idx="1969">
                  <c:v>39216</c:v>
                </c:pt>
                <c:pt idx="1970">
                  <c:v>39217</c:v>
                </c:pt>
                <c:pt idx="1971">
                  <c:v>39218</c:v>
                </c:pt>
                <c:pt idx="1972">
                  <c:v>39219</c:v>
                </c:pt>
                <c:pt idx="1973">
                  <c:v>39220</c:v>
                </c:pt>
                <c:pt idx="1974">
                  <c:v>39223</c:v>
                </c:pt>
                <c:pt idx="1975">
                  <c:v>39224</c:v>
                </c:pt>
                <c:pt idx="1976">
                  <c:v>39225</c:v>
                </c:pt>
                <c:pt idx="1977">
                  <c:v>39226</c:v>
                </c:pt>
                <c:pt idx="1978">
                  <c:v>39227</c:v>
                </c:pt>
                <c:pt idx="1979">
                  <c:v>39231</c:v>
                </c:pt>
                <c:pt idx="1980">
                  <c:v>39232</c:v>
                </c:pt>
                <c:pt idx="1981">
                  <c:v>39233</c:v>
                </c:pt>
                <c:pt idx="1982">
                  <c:v>39234</c:v>
                </c:pt>
                <c:pt idx="1983">
                  <c:v>39237</c:v>
                </c:pt>
                <c:pt idx="1984">
                  <c:v>39238</c:v>
                </c:pt>
                <c:pt idx="1985">
                  <c:v>39239</c:v>
                </c:pt>
                <c:pt idx="1986">
                  <c:v>39240</c:v>
                </c:pt>
                <c:pt idx="1987">
                  <c:v>39241</c:v>
                </c:pt>
                <c:pt idx="1988">
                  <c:v>39244</c:v>
                </c:pt>
                <c:pt idx="1989">
                  <c:v>39245</c:v>
                </c:pt>
                <c:pt idx="1990">
                  <c:v>39246</c:v>
                </c:pt>
                <c:pt idx="1991">
                  <c:v>39247</c:v>
                </c:pt>
                <c:pt idx="1992">
                  <c:v>39248</c:v>
                </c:pt>
                <c:pt idx="1993">
                  <c:v>39251</c:v>
                </c:pt>
                <c:pt idx="1994">
                  <c:v>39252</c:v>
                </c:pt>
                <c:pt idx="1995">
                  <c:v>39253</c:v>
                </c:pt>
                <c:pt idx="1996">
                  <c:v>39254</c:v>
                </c:pt>
                <c:pt idx="1997">
                  <c:v>39255</c:v>
                </c:pt>
                <c:pt idx="1998">
                  <c:v>39258</c:v>
                </c:pt>
                <c:pt idx="1999">
                  <c:v>39259</c:v>
                </c:pt>
                <c:pt idx="2000">
                  <c:v>39260</c:v>
                </c:pt>
                <c:pt idx="2001">
                  <c:v>39261</c:v>
                </c:pt>
                <c:pt idx="2002">
                  <c:v>39262</c:v>
                </c:pt>
                <c:pt idx="2003">
                  <c:v>39265</c:v>
                </c:pt>
                <c:pt idx="2004">
                  <c:v>39266</c:v>
                </c:pt>
                <c:pt idx="2005">
                  <c:v>39268</c:v>
                </c:pt>
                <c:pt idx="2006">
                  <c:v>39269</c:v>
                </c:pt>
                <c:pt idx="2007">
                  <c:v>39272</c:v>
                </c:pt>
                <c:pt idx="2008">
                  <c:v>39273</c:v>
                </c:pt>
                <c:pt idx="2009">
                  <c:v>39274</c:v>
                </c:pt>
                <c:pt idx="2010">
                  <c:v>39275</c:v>
                </c:pt>
                <c:pt idx="2011">
                  <c:v>39276</c:v>
                </c:pt>
                <c:pt idx="2012">
                  <c:v>39279</c:v>
                </c:pt>
                <c:pt idx="2013">
                  <c:v>39280</c:v>
                </c:pt>
                <c:pt idx="2014">
                  <c:v>39281</c:v>
                </c:pt>
                <c:pt idx="2015">
                  <c:v>39282</c:v>
                </c:pt>
                <c:pt idx="2016">
                  <c:v>39283</c:v>
                </c:pt>
                <c:pt idx="2017">
                  <c:v>39286</c:v>
                </c:pt>
                <c:pt idx="2018">
                  <c:v>39287</c:v>
                </c:pt>
                <c:pt idx="2019">
                  <c:v>39288</c:v>
                </c:pt>
                <c:pt idx="2020">
                  <c:v>39289</c:v>
                </c:pt>
                <c:pt idx="2021">
                  <c:v>39290</c:v>
                </c:pt>
                <c:pt idx="2022">
                  <c:v>39293</c:v>
                </c:pt>
                <c:pt idx="2023">
                  <c:v>39294</c:v>
                </c:pt>
                <c:pt idx="2024">
                  <c:v>39295</c:v>
                </c:pt>
                <c:pt idx="2025">
                  <c:v>39296</c:v>
                </c:pt>
                <c:pt idx="2026">
                  <c:v>39297</c:v>
                </c:pt>
                <c:pt idx="2027">
                  <c:v>39300</c:v>
                </c:pt>
                <c:pt idx="2028">
                  <c:v>39301</c:v>
                </c:pt>
                <c:pt idx="2029">
                  <c:v>39302</c:v>
                </c:pt>
                <c:pt idx="2030">
                  <c:v>39303</c:v>
                </c:pt>
                <c:pt idx="2031">
                  <c:v>39304</c:v>
                </c:pt>
                <c:pt idx="2032">
                  <c:v>39307</c:v>
                </c:pt>
                <c:pt idx="2033">
                  <c:v>39308</c:v>
                </c:pt>
                <c:pt idx="2034">
                  <c:v>39309</c:v>
                </c:pt>
                <c:pt idx="2035">
                  <c:v>39310</c:v>
                </c:pt>
                <c:pt idx="2036">
                  <c:v>39311</c:v>
                </c:pt>
                <c:pt idx="2037">
                  <c:v>39314</c:v>
                </c:pt>
                <c:pt idx="2038">
                  <c:v>39315</c:v>
                </c:pt>
                <c:pt idx="2039">
                  <c:v>39316</c:v>
                </c:pt>
                <c:pt idx="2040">
                  <c:v>39317</c:v>
                </c:pt>
                <c:pt idx="2041">
                  <c:v>39318</c:v>
                </c:pt>
                <c:pt idx="2042">
                  <c:v>39321</c:v>
                </c:pt>
                <c:pt idx="2043">
                  <c:v>39322</c:v>
                </c:pt>
                <c:pt idx="2044">
                  <c:v>39323</c:v>
                </c:pt>
                <c:pt idx="2045">
                  <c:v>39324</c:v>
                </c:pt>
                <c:pt idx="2046">
                  <c:v>39325</c:v>
                </c:pt>
                <c:pt idx="2047">
                  <c:v>39329</c:v>
                </c:pt>
                <c:pt idx="2048">
                  <c:v>39330</c:v>
                </c:pt>
                <c:pt idx="2049">
                  <c:v>39331</c:v>
                </c:pt>
                <c:pt idx="2050">
                  <c:v>39332</c:v>
                </c:pt>
                <c:pt idx="2051">
                  <c:v>39335</c:v>
                </c:pt>
                <c:pt idx="2052">
                  <c:v>39336</c:v>
                </c:pt>
                <c:pt idx="2053">
                  <c:v>39337</c:v>
                </c:pt>
                <c:pt idx="2054">
                  <c:v>39338</c:v>
                </c:pt>
                <c:pt idx="2055">
                  <c:v>39339</c:v>
                </c:pt>
                <c:pt idx="2056">
                  <c:v>39342</c:v>
                </c:pt>
                <c:pt idx="2057">
                  <c:v>39343</c:v>
                </c:pt>
                <c:pt idx="2058">
                  <c:v>39344</c:v>
                </c:pt>
                <c:pt idx="2059">
                  <c:v>39345</c:v>
                </c:pt>
                <c:pt idx="2060">
                  <c:v>39346</c:v>
                </c:pt>
                <c:pt idx="2061">
                  <c:v>39349</c:v>
                </c:pt>
                <c:pt idx="2062">
                  <c:v>39350</c:v>
                </c:pt>
                <c:pt idx="2063">
                  <c:v>39351</c:v>
                </c:pt>
                <c:pt idx="2064">
                  <c:v>39352</c:v>
                </c:pt>
                <c:pt idx="2065">
                  <c:v>39353</c:v>
                </c:pt>
                <c:pt idx="2066">
                  <c:v>39356</c:v>
                </c:pt>
                <c:pt idx="2067">
                  <c:v>39357</c:v>
                </c:pt>
                <c:pt idx="2068">
                  <c:v>39358</c:v>
                </c:pt>
                <c:pt idx="2069">
                  <c:v>39359</c:v>
                </c:pt>
                <c:pt idx="2070">
                  <c:v>39360</c:v>
                </c:pt>
                <c:pt idx="2071">
                  <c:v>39364</c:v>
                </c:pt>
                <c:pt idx="2072">
                  <c:v>39365</c:v>
                </c:pt>
                <c:pt idx="2073">
                  <c:v>39366</c:v>
                </c:pt>
                <c:pt idx="2074">
                  <c:v>39367</c:v>
                </c:pt>
                <c:pt idx="2075">
                  <c:v>39370</c:v>
                </c:pt>
                <c:pt idx="2076">
                  <c:v>39371</c:v>
                </c:pt>
                <c:pt idx="2077">
                  <c:v>39372</c:v>
                </c:pt>
                <c:pt idx="2078">
                  <c:v>39373</c:v>
                </c:pt>
                <c:pt idx="2079">
                  <c:v>39374</c:v>
                </c:pt>
                <c:pt idx="2080">
                  <c:v>39377</c:v>
                </c:pt>
                <c:pt idx="2081">
                  <c:v>39378</c:v>
                </c:pt>
                <c:pt idx="2082">
                  <c:v>39379</c:v>
                </c:pt>
                <c:pt idx="2083">
                  <c:v>39380</c:v>
                </c:pt>
                <c:pt idx="2084">
                  <c:v>39381</c:v>
                </c:pt>
                <c:pt idx="2085">
                  <c:v>39384</c:v>
                </c:pt>
                <c:pt idx="2086">
                  <c:v>39385</c:v>
                </c:pt>
                <c:pt idx="2087">
                  <c:v>39386</c:v>
                </c:pt>
                <c:pt idx="2088">
                  <c:v>39387</c:v>
                </c:pt>
                <c:pt idx="2089">
                  <c:v>39388</c:v>
                </c:pt>
                <c:pt idx="2090">
                  <c:v>39391</c:v>
                </c:pt>
                <c:pt idx="2091">
                  <c:v>39392</c:v>
                </c:pt>
                <c:pt idx="2092">
                  <c:v>39393</c:v>
                </c:pt>
                <c:pt idx="2093">
                  <c:v>39394</c:v>
                </c:pt>
                <c:pt idx="2094">
                  <c:v>39395</c:v>
                </c:pt>
                <c:pt idx="2095">
                  <c:v>39399</c:v>
                </c:pt>
                <c:pt idx="2096">
                  <c:v>39400</c:v>
                </c:pt>
                <c:pt idx="2097">
                  <c:v>39401</c:v>
                </c:pt>
                <c:pt idx="2098">
                  <c:v>39402</c:v>
                </c:pt>
                <c:pt idx="2099">
                  <c:v>39405</c:v>
                </c:pt>
                <c:pt idx="2100">
                  <c:v>39406</c:v>
                </c:pt>
                <c:pt idx="2101">
                  <c:v>39407</c:v>
                </c:pt>
                <c:pt idx="2102">
                  <c:v>39409</c:v>
                </c:pt>
                <c:pt idx="2103">
                  <c:v>39412</c:v>
                </c:pt>
                <c:pt idx="2104">
                  <c:v>39413</c:v>
                </c:pt>
                <c:pt idx="2105">
                  <c:v>39414</c:v>
                </c:pt>
                <c:pt idx="2106">
                  <c:v>39415</c:v>
                </c:pt>
                <c:pt idx="2107">
                  <c:v>39416</c:v>
                </c:pt>
                <c:pt idx="2108">
                  <c:v>39419</c:v>
                </c:pt>
                <c:pt idx="2109">
                  <c:v>39420</c:v>
                </c:pt>
                <c:pt idx="2110">
                  <c:v>39421</c:v>
                </c:pt>
                <c:pt idx="2111">
                  <c:v>39422</c:v>
                </c:pt>
                <c:pt idx="2112">
                  <c:v>39423</c:v>
                </c:pt>
                <c:pt idx="2113">
                  <c:v>39426</c:v>
                </c:pt>
                <c:pt idx="2114">
                  <c:v>39427</c:v>
                </c:pt>
                <c:pt idx="2115">
                  <c:v>39428</c:v>
                </c:pt>
                <c:pt idx="2116">
                  <c:v>39429</c:v>
                </c:pt>
                <c:pt idx="2117">
                  <c:v>39430</c:v>
                </c:pt>
                <c:pt idx="2118">
                  <c:v>39433</c:v>
                </c:pt>
                <c:pt idx="2119">
                  <c:v>39434</c:v>
                </c:pt>
                <c:pt idx="2120">
                  <c:v>39435</c:v>
                </c:pt>
                <c:pt idx="2121">
                  <c:v>39436</c:v>
                </c:pt>
                <c:pt idx="2122">
                  <c:v>39437</c:v>
                </c:pt>
                <c:pt idx="2123">
                  <c:v>39440</c:v>
                </c:pt>
                <c:pt idx="2124">
                  <c:v>39442</c:v>
                </c:pt>
                <c:pt idx="2125">
                  <c:v>39443</c:v>
                </c:pt>
                <c:pt idx="2126">
                  <c:v>39444</c:v>
                </c:pt>
                <c:pt idx="2127">
                  <c:v>39447</c:v>
                </c:pt>
                <c:pt idx="2128">
                  <c:v>39449</c:v>
                </c:pt>
                <c:pt idx="2129">
                  <c:v>39450</c:v>
                </c:pt>
                <c:pt idx="2130">
                  <c:v>39451</c:v>
                </c:pt>
                <c:pt idx="2131">
                  <c:v>39454</c:v>
                </c:pt>
                <c:pt idx="2132">
                  <c:v>39455</c:v>
                </c:pt>
                <c:pt idx="2133">
                  <c:v>39456</c:v>
                </c:pt>
                <c:pt idx="2134">
                  <c:v>39457</c:v>
                </c:pt>
                <c:pt idx="2135">
                  <c:v>39458</c:v>
                </c:pt>
                <c:pt idx="2136">
                  <c:v>39461</c:v>
                </c:pt>
                <c:pt idx="2137">
                  <c:v>39462</c:v>
                </c:pt>
                <c:pt idx="2138">
                  <c:v>39463</c:v>
                </c:pt>
                <c:pt idx="2139">
                  <c:v>39464</c:v>
                </c:pt>
                <c:pt idx="2140">
                  <c:v>39465</c:v>
                </c:pt>
                <c:pt idx="2141">
                  <c:v>39469</c:v>
                </c:pt>
                <c:pt idx="2142">
                  <c:v>39470</c:v>
                </c:pt>
                <c:pt idx="2143">
                  <c:v>39471</c:v>
                </c:pt>
                <c:pt idx="2144">
                  <c:v>39472</c:v>
                </c:pt>
                <c:pt idx="2145">
                  <c:v>39475</c:v>
                </c:pt>
                <c:pt idx="2146">
                  <c:v>39476</c:v>
                </c:pt>
                <c:pt idx="2147">
                  <c:v>39477</c:v>
                </c:pt>
                <c:pt idx="2148">
                  <c:v>39478</c:v>
                </c:pt>
                <c:pt idx="2149">
                  <c:v>39479</c:v>
                </c:pt>
                <c:pt idx="2150">
                  <c:v>39482</c:v>
                </c:pt>
                <c:pt idx="2151">
                  <c:v>39483</c:v>
                </c:pt>
                <c:pt idx="2152">
                  <c:v>39484</c:v>
                </c:pt>
                <c:pt idx="2153">
                  <c:v>39485</c:v>
                </c:pt>
                <c:pt idx="2154">
                  <c:v>39486</c:v>
                </c:pt>
                <c:pt idx="2155">
                  <c:v>39489</c:v>
                </c:pt>
                <c:pt idx="2156">
                  <c:v>39490</c:v>
                </c:pt>
                <c:pt idx="2157">
                  <c:v>39491</c:v>
                </c:pt>
                <c:pt idx="2158">
                  <c:v>39492</c:v>
                </c:pt>
                <c:pt idx="2159">
                  <c:v>39493</c:v>
                </c:pt>
                <c:pt idx="2160">
                  <c:v>39497</c:v>
                </c:pt>
                <c:pt idx="2161">
                  <c:v>39498</c:v>
                </c:pt>
                <c:pt idx="2162">
                  <c:v>39503</c:v>
                </c:pt>
                <c:pt idx="2163">
                  <c:v>39504</c:v>
                </c:pt>
                <c:pt idx="2164">
                  <c:v>39505</c:v>
                </c:pt>
                <c:pt idx="2165">
                  <c:v>39506</c:v>
                </c:pt>
                <c:pt idx="2166">
                  <c:v>39507</c:v>
                </c:pt>
                <c:pt idx="2167">
                  <c:v>39510</c:v>
                </c:pt>
                <c:pt idx="2168">
                  <c:v>39511</c:v>
                </c:pt>
                <c:pt idx="2169">
                  <c:v>39512</c:v>
                </c:pt>
                <c:pt idx="2170">
                  <c:v>39513</c:v>
                </c:pt>
                <c:pt idx="2171">
                  <c:v>39514</c:v>
                </c:pt>
                <c:pt idx="2172">
                  <c:v>39517</c:v>
                </c:pt>
                <c:pt idx="2173">
                  <c:v>39518</c:v>
                </c:pt>
                <c:pt idx="2174">
                  <c:v>39519</c:v>
                </c:pt>
                <c:pt idx="2175">
                  <c:v>39520</c:v>
                </c:pt>
                <c:pt idx="2176">
                  <c:v>39521</c:v>
                </c:pt>
                <c:pt idx="2177">
                  <c:v>39524</c:v>
                </c:pt>
                <c:pt idx="2178">
                  <c:v>39525</c:v>
                </c:pt>
                <c:pt idx="2179">
                  <c:v>39526</c:v>
                </c:pt>
                <c:pt idx="2180">
                  <c:v>39527</c:v>
                </c:pt>
                <c:pt idx="2181">
                  <c:v>39531</c:v>
                </c:pt>
                <c:pt idx="2182">
                  <c:v>39532</c:v>
                </c:pt>
                <c:pt idx="2183">
                  <c:v>39533</c:v>
                </c:pt>
                <c:pt idx="2184">
                  <c:v>39534</c:v>
                </c:pt>
                <c:pt idx="2185">
                  <c:v>39535</c:v>
                </c:pt>
                <c:pt idx="2186">
                  <c:v>39538</c:v>
                </c:pt>
                <c:pt idx="2187">
                  <c:v>39539</c:v>
                </c:pt>
                <c:pt idx="2188">
                  <c:v>39540</c:v>
                </c:pt>
                <c:pt idx="2189">
                  <c:v>39541</c:v>
                </c:pt>
                <c:pt idx="2190">
                  <c:v>39542</c:v>
                </c:pt>
                <c:pt idx="2191">
                  <c:v>39545</c:v>
                </c:pt>
                <c:pt idx="2192">
                  <c:v>39546</c:v>
                </c:pt>
                <c:pt idx="2193">
                  <c:v>39547</c:v>
                </c:pt>
                <c:pt idx="2194">
                  <c:v>39548</c:v>
                </c:pt>
                <c:pt idx="2195">
                  <c:v>39549</c:v>
                </c:pt>
                <c:pt idx="2196">
                  <c:v>39552</c:v>
                </c:pt>
                <c:pt idx="2197">
                  <c:v>39553</c:v>
                </c:pt>
                <c:pt idx="2198">
                  <c:v>39554</c:v>
                </c:pt>
                <c:pt idx="2199">
                  <c:v>39555</c:v>
                </c:pt>
                <c:pt idx="2200">
                  <c:v>39556</c:v>
                </c:pt>
                <c:pt idx="2201">
                  <c:v>39559</c:v>
                </c:pt>
                <c:pt idx="2202">
                  <c:v>39560</c:v>
                </c:pt>
                <c:pt idx="2203">
                  <c:v>39561</c:v>
                </c:pt>
                <c:pt idx="2204">
                  <c:v>39562</c:v>
                </c:pt>
                <c:pt idx="2205">
                  <c:v>39563</c:v>
                </c:pt>
                <c:pt idx="2206">
                  <c:v>39566</c:v>
                </c:pt>
                <c:pt idx="2207">
                  <c:v>39567</c:v>
                </c:pt>
                <c:pt idx="2208">
                  <c:v>39568</c:v>
                </c:pt>
                <c:pt idx="2209">
                  <c:v>39569</c:v>
                </c:pt>
                <c:pt idx="2210">
                  <c:v>39570</c:v>
                </c:pt>
                <c:pt idx="2211">
                  <c:v>39573</c:v>
                </c:pt>
                <c:pt idx="2212">
                  <c:v>39574</c:v>
                </c:pt>
                <c:pt idx="2213">
                  <c:v>39575</c:v>
                </c:pt>
                <c:pt idx="2214">
                  <c:v>39576</c:v>
                </c:pt>
                <c:pt idx="2215">
                  <c:v>39577</c:v>
                </c:pt>
                <c:pt idx="2216">
                  <c:v>39580</c:v>
                </c:pt>
                <c:pt idx="2217">
                  <c:v>39581</c:v>
                </c:pt>
                <c:pt idx="2218">
                  <c:v>39582</c:v>
                </c:pt>
                <c:pt idx="2219">
                  <c:v>39583</c:v>
                </c:pt>
                <c:pt idx="2220">
                  <c:v>39584</c:v>
                </c:pt>
                <c:pt idx="2221">
                  <c:v>39587</c:v>
                </c:pt>
                <c:pt idx="2222">
                  <c:v>39588</c:v>
                </c:pt>
                <c:pt idx="2223">
                  <c:v>39589</c:v>
                </c:pt>
                <c:pt idx="2224">
                  <c:v>39590</c:v>
                </c:pt>
                <c:pt idx="2225">
                  <c:v>39591</c:v>
                </c:pt>
                <c:pt idx="2226">
                  <c:v>39595</c:v>
                </c:pt>
                <c:pt idx="2227">
                  <c:v>39596</c:v>
                </c:pt>
                <c:pt idx="2228">
                  <c:v>39597</c:v>
                </c:pt>
                <c:pt idx="2229">
                  <c:v>39598</c:v>
                </c:pt>
                <c:pt idx="2230">
                  <c:v>39601</c:v>
                </c:pt>
                <c:pt idx="2231">
                  <c:v>39602</c:v>
                </c:pt>
                <c:pt idx="2232">
                  <c:v>39603</c:v>
                </c:pt>
                <c:pt idx="2233">
                  <c:v>39604</c:v>
                </c:pt>
                <c:pt idx="2234">
                  <c:v>39605</c:v>
                </c:pt>
                <c:pt idx="2235">
                  <c:v>39608</c:v>
                </c:pt>
                <c:pt idx="2236">
                  <c:v>39609</c:v>
                </c:pt>
                <c:pt idx="2237">
                  <c:v>39610</c:v>
                </c:pt>
                <c:pt idx="2238">
                  <c:v>39611</c:v>
                </c:pt>
                <c:pt idx="2239">
                  <c:v>39612</c:v>
                </c:pt>
                <c:pt idx="2240">
                  <c:v>39615</c:v>
                </c:pt>
                <c:pt idx="2241">
                  <c:v>39616</c:v>
                </c:pt>
                <c:pt idx="2242">
                  <c:v>39617</c:v>
                </c:pt>
                <c:pt idx="2243">
                  <c:v>39618</c:v>
                </c:pt>
                <c:pt idx="2244">
                  <c:v>39619</c:v>
                </c:pt>
                <c:pt idx="2245">
                  <c:v>39622</c:v>
                </c:pt>
                <c:pt idx="2246">
                  <c:v>39623</c:v>
                </c:pt>
                <c:pt idx="2247">
                  <c:v>39624</c:v>
                </c:pt>
                <c:pt idx="2248">
                  <c:v>39625</c:v>
                </c:pt>
                <c:pt idx="2249">
                  <c:v>39626</c:v>
                </c:pt>
                <c:pt idx="2250">
                  <c:v>39629</c:v>
                </c:pt>
                <c:pt idx="2251">
                  <c:v>39630</c:v>
                </c:pt>
                <c:pt idx="2252">
                  <c:v>39631</c:v>
                </c:pt>
                <c:pt idx="2253">
                  <c:v>39632</c:v>
                </c:pt>
                <c:pt idx="2254">
                  <c:v>39636</c:v>
                </c:pt>
                <c:pt idx="2255">
                  <c:v>39637</c:v>
                </c:pt>
                <c:pt idx="2256">
                  <c:v>39638</c:v>
                </c:pt>
                <c:pt idx="2257">
                  <c:v>39639</c:v>
                </c:pt>
                <c:pt idx="2258">
                  <c:v>39640</c:v>
                </c:pt>
                <c:pt idx="2259">
                  <c:v>39643</c:v>
                </c:pt>
                <c:pt idx="2260">
                  <c:v>39644</c:v>
                </c:pt>
                <c:pt idx="2261">
                  <c:v>39645</c:v>
                </c:pt>
                <c:pt idx="2262">
                  <c:v>39646</c:v>
                </c:pt>
                <c:pt idx="2263">
                  <c:v>39647</c:v>
                </c:pt>
                <c:pt idx="2264">
                  <c:v>39650</c:v>
                </c:pt>
                <c:pt idx="2265">
                  <c:v>39651</c:v>
                </c:pt>
                <c:pt idx="2266">
                  <c:v>39652</c:v>
                </c:pt>
                <c:pt idx="2267">
                  <c:v>39653</c:v>
                </c:pt>
                <c:pt idx="2268">
                  <c:v>39654</c:v>
                </c:pt>
                <c:pt idx="2269">
                  <c:v>39657</c:v>
                </c:pt>
                <c:pt idx="2270">
                  <c:v>39658</c:v>
                </c:pt>
                <c:pt idx="2271">
                  <c:v>39659</c:v>
                </c:pt>
                <c:pt idx="2272">
                  <c:v>39660</c:v>
                </c:pt>
                <c:pt idx="2273">
                  <c:v>39661</c:v>
                </c:pt>
                <c:pt idx="2274">
                  <c:v>39664</c:v>
                </c:pt>
                <c:pt idx="2275">
                  <c:v>39665</c:v>
                </c:pt>
                <c:pt idx="2276">
                  <c:v>39666</c:v>
                </c:pt>
                <c:pt idx="2277">
                  <c:v>39667</c:v>
                </c:pt>
                <c:pt idx="2278">
                  <c:v>39668</c:v>
                </c:pt>
                <c:pt idx="2279">
                  <c:v>39671</c:v>
                </c:pt>
                <c:pt idx="2280">
                  <c:v>39672</c:v>
                </c:pt>
                <c:pt idx="2281">
                  <c:v>39673</c:v>
                </c:pt>
                <c:pt idx="2282">
                  <c:v>39674</c:v>
                </c:pt>
                <c:pt idx="2283">
                  <c:v>39675</c:v>
                </c:pt>
                <c:pt idx="2284">
                  <c:v>39678</c:v>
                </c:pt>
                <c:pt idx="2285">
                  <c:v>39679</c:v>
                </c:pt>
                <c:pt idx="2286">
                  <c:v>39680</c:v>
                </c:pt>
                <c:pt idx="2287">
                  <c:v>39681</c:v>
                </c:pt>
                <c:pt idx="2288">
                  <c:v>39682</c:v>
                </c:pt>
                <c:pt idx="2289">
                  <c:v>39685</c:v>
                </c:pt>
                <c:pt idx="2290">
                  <c:v>39686</c:v>
                </c:pt>
                <c:pt idx="2291">
                  <c:v>39687</c:v>
                </c:pt>
                <c:pt idx="2292">
                  <c:v>39688</c:v>
                </c:pt>
                <c:pt idx="2293">
                  <c:v>39689</c:v>
                </c:pt>
                <c:pt idx="2294">
                  <c:v>39693</c:v>
                </c:pt>
                <c:pt idx="2295">
                  <c:v>39694</c:v>
                </c:pt>
                <c:pt idx="2296">
                  <c:v>39695</c:v>
                </c:pt>
                <c:pt idx="2297">
                  <c:v>39696</c:v>
                </c:pt>
                <c:pt idx="2298">
                  <c:v>39699</c:v>
                </c:pt>
                <c:pt idx="2299">
                  <c:v>39700</c:v>
                </c:pt>
                <c:pt idx="2300">
                  <c:v>39701</c:v>
                </c:pt>
                <c:pt idx="2301">
                  <c:v>39702</c:v>
                </c:pt>
                <c:pt idx="2302">
                  <c:v>39703</c:v>
                </c:pt>
                <c:pt idx="2303">
                  <c:v>39706</c:v>
                </c:pt>
                <c:pt idx="2304">
                  <c:v>39707</c:v>
                </c:pt>
                <c:pt idx="2305">
                  <c:v>39708</c:v>
                </c:pt>
                <c:pt idx="2306">
                  <c:v>39709</c:v>
                </c:pt>
                <c:pt idx="2307">
                  <c:v>39710</c:v>
                </c:pt>
                <c:pt idx="2308">
                  <c:v>39713</c:v>
                </c:pt>
                <c:pt idx="2309">
                  <c:v>39714</c:v>
                </c:pt>
                <c:pt idx="2310">
                  <c:v>39715</c:v>
                </c:pt>
                <c:pt idx="2311">
                  <c:v>39716</c:v>
                </c:pt>
                <c:pt idx="2312">
                  <c:v>39717</c:v>
                </c:pt>
                <c:pt idx="2313">
                  <c:v>39720</c:v>
                </c:pt>
                <c:pt idx="2314">
                  <c:v>39721</c:v>
                </c:pt>
                <c:pt idx="2315">
                  <c:v>39722</c:v>
                </c:pt>
                <c:pt idx="2316">
                  <c:v>39723</c:v>
                </c:pt>
                <c:pt idx="2317">
                  <c:v>39724</c:v>
                </c:pt>
                <c:pt idx="2318">
                  <c:v>39727</c:v>
                </c:pt>
                <c:pt idx="2319">
                  <c:v>39728</c:v>
                </c:pt>
                <c:pt idx="2320">
                  <c:v>39729</c:v>
                </c:pt>
                <c:pt idx="2321">
                  <c:v>39730</c:v>
                </c:pt>
                <c:pt idx="2322">
                  <c:v>39731</c:v>
                </c:pt>
                <c:pt idx="2323">
                  <c:v>39735</c:v>
                </c:pt>
                <c:pt idx="2324">
                  <c:v>39736</c:v>
                </c:pt>
                <c:pt idx="2325">
                  <c:v>39737</c:v>
                </c:pt>
                <c:pt idx="2326">
                  <c:v>39738</c:v>
                </c:pt>
                <c:pt idx="2327">
                  <c:v>39741</c:v>
                </c:pt>
                <c:pt idx="2328">
                  <c:v>39742</c:v>
                </c:pt>
                <c:pt idx="2329">
                  <c:v>39743</c:v>
                </c:pt>
                <c:pt idx="2330">
                  <c:v>39744</c:v>
                </c:pt>
                <c:pt idx="2331">
                  <c:v>39745</c:v>
                </c:pt>
                <c:pt idx="2332">
                  <c:v>39748</c:v>
                </c:pt>
                <c:pt idx="2333">
                  <c:v>39749</c:v>
                </c:pt>
                <c:pt idx="2334">
                  <c:v>39750</c:v>
                </c:pt>
                <c:pt idx="2335">
                  <c:v>39751</c:v>
                </c:pt>
                <c:pt idx="2336">
                  <c:v>39752</c:v>
                </c:pt>
                <c:pt idx="2337">
                  <c:v>39755</c:v>
                </c:pt>
                <c:pt idx="2338">
                  <c:v>39756</c:v>
                </c:pt>
                <c:pt idx="2339">
                  <c:v>39757</c:v>
                </c:pt>
                <c:pt idx="2340">
                  <c:v>39758</c:v>
                </c:pt>
                <c:pt idx="2341">
                  <c:v>39759</c:v>
                </c:pt>
                <c:pt idx="2342">
                  <c:v>39762</c:v>
                </c:pt>
                <c:pt idx="2343">
                  <c:v>39764</c:v>
                </c:pt>
                <c:pt idx="2344">
                  <c:v>39765</c:v>
                </c:pt>
                <c:pt idx="2345">
                  <c:v>39766</c:v>
                </c:pt>
                <c:pt idx="2346">
                  <c:v>39769</c:v>
                </c:pt>
                <c:pt idx="2347">
                  <c:v>39770</c:v>
                </c:pt>
                <c:pt idx="2348">
                  <c:v>39771</c:v>
                </c:pt>
                <c:pt idx="2349">
                  <c:v>39772</c:v>
                </c:pt>
                <c:pt idx="2350">
                  <c:v>39773</c:v>
                </c:pt>
                <c:pt idx="2351">
                  <c:v>39776</c:v>
                </c:pt>
                <c:pt idx="2352">
                  <c:v>39777</c:v>
                </c:pt>
                <c:pt idx="2353">
                  <c:v>39778</c:v>
                </c:pt>
                <c:pt idx="2354">
                  <c:v>39780</c:v>
                </c:pt>
                <c:pt idx="2355">
                  <c:v>39783</c:v>
                </c:pt>
                <c:pt idx="2356">
                  <c:v>39784</c:v>
                </c:pt>
                <c:pt idx="2357">
                  <c:v>39785</c:v>
                </c:pt>
                <c:pt idx="2358">
                  <c:v>39786</c:v>
                </c:pt>
                <c:pt idx="2359">
                  <c:v>39787</c:v>
                </c:pt>
                <c:pt idx="2360">
                  <c:v>39790</c:v>
                </c:pt>
                <c:pt idx="2361">
                  <c:v>39791</c:v>
                </c:pt>
                <c:pt idx="2362">
                  <c:v>39792</c:v>
                </c:pt>
                <c:pt idx="2363">
                  <c:v>39793</c:v>
                </c:pt>
                <c:pt idx="2364">
                  <c:v>39794</c:v>
                </c:pt>
                <c:pt idx="2365">
                  <c:v>39797</c:v>
                </c:pt>
                <c:pt idx="2366">
                  <c:v>39798</c:v>
                </c:pt>
                <c:pt idx="2367">
                  <c:v>39799</c:v>
                </c:pt>
                <c:pt idx="2368">
                  <c:v>39800</c:v>
                </c:pt>
                <c:pt idx="2369">
                  <c:v>39801</c:v>
                </c:pt>
                <c:pt idx="2370">
                  <c:v>39804</c:v>
                </c:pt>
                <c:pt idx="2371">
                  <c:v>39805</c:v>
                </c:pt>
                <c:pt idx="2372">
                  <c:v>39806</c:v>
                </c:pt>
                <c:pt idx="2373">
                  <c:v>39808</c:v>
                </c:pt>
                <c:pt idx="2374">
                  <c:v>39811</c:v>
                </c:pt>
                <c:pt idx="2375">
                  <c:v>39812</c:v>
                </c:pt>
                <c:pt idx="2376">
                  <c:v>39813</c:v>
                </c:pt>
                <c:pt idx="2377">
                  <c:v>39815</c:v>
                </c:pt>
                <c:pt idx="2378">
                  <c:v>39818</c:v>
                </c:pt>
                <c:pt idx="2379">
                  <c:v>39819</c:v>
                </c:pt>
                <c:pt idx="2380">
                  <c:v>39820</c:v>
                </c:pt>
                <c:pt idx="2381">
                  <c:v>39821</c:v>
                </c:pt>
                <c:pt idx="2382">
                  <c:v>39822</c:v>
                </c:pt>
                <c:pt idx="2383">
                  <c:v>39825</c:v>
                </c:pt>
                <c:pt idx="2384">
                  <c:v>39826</c:v>
                </c:pt>
                <c:pt idx="2385">
                  <c:v>39827</c:v>
                </c:pt>
                <c:pt idx="2386">
                  <c:v>39828</c:v>
                </c:pt>
                <c:pt idx="2387">
                  <c:v>39829</c:v>
                </c:pt>
                <c:pt idx="2388">
                  <c:v>39833</c:v>
                </c:pt>
                <c:pt idx="2389">
                  <c:v>39834</c:v>
                </c:pt>
                <c:pt idx="2390">
                  <c:v>39835</c:v>
                </c:pt>
                <c:pt idx="2391">
                  <c:v>39836</c:v>
                </c:pt>
                <c:pt idx="2392">
                  <c:v>39839</c:v>
                </c:pt>
                <c:pt idx="2393">
                  <c:v>39840</c:v>
                </c:pt>
                <c:pt idx="2394">
                  <c:v>39841</c:v>
                </c:pt>
                <c:pt idx="2395">
                  <c:v>39842</c:v>
                </c:pt>
                <c:pt idx="2396">
                  <c:v>39843</c:v>
                </c:pt>
                <c:pt idx="2397">
                  <c:v>39846</c:v>
                </c:pt>
                <c:pt idx="2398">
                  <c:v>39847</c:v>
                </c:pt>
                <c:pt idx="2399">
                  <c:v>39848</c:v>
                </c:pt>
                <c:pt idx="2400">
                  <c:v>39849</c:v>
                </c:pt>
                <c:pt idx="2401">
                  <c:v>39850</c:v>
                </c:pt>
                <c:pt idx="2402">
                  <c:v>39853</c:v>
                </c:pt>
                <c:pt idx="2403">
                  <c:v>39854</c:v>
                </c:pt>
                <c:pt idx="2404">
                  <c:v>39855</c:v>
                </c:pt>
                <c:pt idx="2405">
                  <c:v>39856</c:v>
                </c:pt>
                <c:pt idx="2406">
                  <c:v>39857</c:v>
                </c:pt>
                <c:pt idx="2407">
                  <c:v>39861</c:v>
                </c:pt>
                <c:pt idx="2408">
                  <c:v>39862</c:v>
                </c:pt>
                <c:pt idx="2409">
                  <c:v>39863</c:v>
                </c:pt>
                <c:pt idx="2410">
                  <c:v>39864</c:v>
                </c:pt>
                <c:pt idx="2411">
                  <c:v>39867</c:v>
                </c:pt>
                <c:pt idx="2412">
                  <c:v>39868</c:v>
                </c:pt>
                <c:pt idx="2413">
                  <c:v>39869</c:v>
                </c:pt>
                <c:pt idx="2414">
                  <c:v>39870</c:v>
                </c:pt>
                <c:pt idx="2415">
                  <c:v>39871</c:v>
                </c:pt>
                <c:pt idx="2416">
                  <c:v>39874</c:v>
                </c:pt>
                <c:pt idx="2417">
                  <c:v>39875</c:v>
                </c:pt>
                <c:pt idx="2418">
                  <c:v>39876</c:v>
                </c:pt>
                <c:pt idx="2419">
                  <c:v>39877</c:v>
                </c:pt>
                <c:pt idx="2420">
                  <c:v>39878</c:v>
                </c:pt>
                <c:pt idx="2421">
                  <c:v>39881</c:v>
                </c:pt>
                <c:pt idx="2422">
                  <c:v>39882</c:v>
                </c:pt>
                <c:pt idx="2423">
                  <c:v>39883</c:v>
                </c:pt>
                <c:pt idx="2424">
                  <c:v>39884</c:v>
                </c:pt>
                <c:pt idx="2425">
                  <c:v>39885</c:v>
                </c:pt>
                <c:pt idx="2426">
                  <c:v>39888</c:v>
                </c:pt>
                <c:pt idx="2427">
                  <c:v>39889</c:v>
                </c:pt>
                <c:pt idx="2428">
                  <c:v>39890</c:v>
                </c:pt>
                <c:pt idx="2429">
                  <c:v>39891</c:v>
                </c:pt>
                <c:pt idx="2430">
                  <c:v>39892</c:v>
                </c:pt>
                <c:pt idx="2431">
                  <c:v>39895</c:v>
                </c:pt>
                <c:pt idx="2432">
                  <c:v>39896</c:v>
                </c:pt>
                <c:pt idx="2433">
                  <c:v>39897</c:v>
                </c:pt>
                <c:pt idx="2434">
                  <c:v>39898</c:v>
                </c:pt>
                <c:pt idx="2435">
                  <c:v>39899</c:v>
                </c:pt>
                <c:pt idx="2436">
                  <c:v>39902</c:v>
                </c:pt>
                <c:pt idx="2437">
                  <c:v>39903</c:v>
                </c:pt>
                <c:pt idx="2438">
                  <c:v>39904</c:v>
                </c:pt>
                <c:pt idx="2439">
                  <c:v>39905</c:v>
                </c:pt>
                <c:pt idx="2440">
                  <c:v>39906</c:v>
                </c:pt>
                <c:pt idx="2441">
                  <c:v>39909</c:v>
                </c:pt>
                <c:pt idx="2442">
                  <c:v>39910</c:v>
                </c:pt>
                <c:pt idx="2443">
                  <c:v>39911</c:v>
                </c:pt>
                <c:pt idx="2444">
                  <c:v>39912</c:v>
                </c:pt>
                <c:pt idx="2445">
                  <c:v>39916</c:v>
                </c:pt>
                <c:pt idx="2446">
                  <c:v>39917</c:v>
                </c:pt>
                <c:pt idx="2447">
                  <c:v>39918</c:v>
                </c:pt>
                <c:pt idx="2448">
                  <c:v>39919</c:v>
                </c:pt>
                <c:pt idx="2449">
                  <c:v>39920</c:v>
                </c:pt>
                <c:pt idx="2450">
                  <c:v>39923</c:v>
                </c:pt>
                <c:pt idx="2451">
                  <c:v>39924</c:v>
                </c:pt>
                <c:pt idx="2452">
                  <c:v>39925</c:v>
                </c:pt>
                <c:pt idx="2453">
                  <c:v>39926</c:v>
                </c:pt>
                <c:pt idx="2454">
                  <c:v>39927</c:v>
                </c:pt>
                <c:pt idx="2455">
                  <c:v>39930</c:v>
                </c:pt>
                <c:pt idx="2456">
                  <c:v>39931</c:v>
                </c:pt>
                <c:pt idx="2457">
                  <c:v>39932</c:v>
                </c:pt>
                <c:pt idx="2458">
                  <c:v>39933</c:v>
                </c:pt>
                <c:pt idx="2459">
                  <c:v>39934</c:v>
                </c:pt>
                <c:pt idx="2460">
                  <c:v>39937</c:v>
                </c:pt>
                <c:pt idx="2461">
                  <c:v>39938</c:v>
                </c:pt>
                <c:pt idx="2462">
                  <c:v>39939</c:v>
                </c:pt>
                <c:pt idx="2463">
                  <c:v>39940</c:v>
                </c:pt>
                <c:pt idx="2464">
                  <c:v>39941</c:v>
                </c:pt>
                <c:pt idx="2465">
                  <c:v>39944</c:v>
                </c:pt>
                <c:pt idx="2466">
                  <c:v>39945</c:v>
                </c:pt>
                <c:pt idx="2467">
                  <c:v>39946</c:v>
                </c:pt>
                <c:pt idx="2468">
                  <c:v>39947</c:v>
                </c:pt>
                <c:pt idx="2469">
                  <c:v>39948</c:v>
                </c:pt>
                <c:pt idx="2470">
                  <c:v>39951</c:v>
                </c:pt>
                <c:pt idx="2471">
                  <c:v>39952</c:v>
                </c:pt>
                <c:pt idx="2472">
                  <c:v>39953</c:v>
                </c:pt>
                <c:pt idx="2473">
                  <c:v>39954</c:v>
                </c:pt>
                <c:pt idx="2474">
                  <c:v>39955</c:v>
                </c:pt>
                <c:pt idx="2475">
                  <c:v>39959</c:v>
                </c:pt>
                <c:pt idx="2476">
                  <c:v>39960</c:v>
                </c:pt>
                <c:pt idx="2477">
                  <c:v>39961</c:v>
                </c:pt>
                <c:pt idx="2478">
                  <c:v>39962</c:v>
                </c:pt>
                <c:pt idx="2479">
                  <c:v>39965</c:v>
                </c:pt>
                <c:pt idx="2480">
                  <c:v>39966</c:v>
                </c:pt>
                <c:pt idx="2481">
                  <c:v>39967</c:v>
                </c:pt>
                <c:pt idx="2482">
                  <c:v>39968</c:v>
                </c:pt>
                <c:pt idx="2483">
                  <c:v>39969</c:v>
                </c:pt>
                <c:pt idx="2484">
                  <c:v>39972</c:v>
                </c:pt>
                <c:pt idx="2485">
                  <c:v>39973</c:v>
                </c:pt>
                <c:pt idx="2486">
                  <c:v>39974</c:v>
                </c:pt>
                <c:pt idx="2487">
                  <c:v>39975</c:v>
                </c:pt>
                <c:pt idx="2488">
                  <c:v>39976</c:v>
                </c:pt>
                <c:pt idx="2489">
                  <c:v>39979</c:v>
                </c:pt>
                <c:pt idx="2490">
                  <c:v>39980</c:v>
                </c:pt>
                <c:pt idx="2491">
                  <c:v>39981</c:v>
                </c:pt>
                <c:pt idx="2492">
                  <c:v>39982</c:v>
                </c:pt>
                <c:pt idx="2493">
                  <c:v>39983</c:v>
                </c:pt>
                <c:pt idx="2494">
                  <c:v>39986</c:v>
                </c:pt>
                <c:pt idx="2495">
                  <c:v>39987</c:v>
                </c:pt>
                <c:pt idx="2496">
                  <c:v>39988</c:v>
                </c:pt>
                <c:pt idx="2497">
                  <c:v>39989</c:v>
                </c:pt>
                <c:pt idx="2498">
                  <c:v>39990</c:v>
                </c:pt>
                <c:pt idx="2499">
                  <c:v>39993</c:v>
                </c:pt>
                <c:pt idx="2500">
                  <c:v>39994</c:v>
                </c:pt>
                <c:pt idx="2501">
                  <c:v>39995</c:v>
                </c:pt>
                <c:pt idx="2502">
                  <c:v>39996</c:v>
                </c:pt>
                <c:pt idx="2503">
                  <c:v>40000</c:v>
                </c:pt>
                <c:pt idx="2504">
                  <c:v>40001</c:v>
                </c:pt>
                <c:pt idx="2505">
                  <c:v>40002</c:v>
                </c:pt>
                <c:pt idx="2506">
                  <c:v>40003</c:v>
                </c:pt>
                <c:pt idx="2507">
                  <c:v>40004</c:v>
                </c:pt>
                <c:pt idx="2508">
                  <c:v>40007</c:v>
                </c:pt>
                <c:pt idx="2509">
                  <c:v>40008</c:v>
                </c:pt>
                <c:pt idx="2510">
                  <c:v>40009</c:v>
                </c:pt>
                <c:pt idx="2511">
                  <c:v>40010</c:v>
                </c:pt>
                <c:pt idx="2512">
                  <c:v>40011</c:v>
                </c:pt>
                <c:pt idx="2513">
                  <c:v>40014</c:v>
                </c:pt>
                <c:pt idx="2514">
                  <c:v>40015</c:v>
                </c:pt>
                <c:pt idx="2515">
                  <c:v>40016</c:v>
                </c:pt>
                <c:pt idx="2516">
                  <c:v>40017</c:v>
                </c:pt>
                <c:pt idx="2517">
                  <c:v>40018</c:v>
                </c:pt>
                <c:pt idx="2518">
                  <c:v>40021</c:v>
                </c:pt>
                <c:pt idx="2519">
                  <c:v>40022</c:v>
                </c:pt>
                <c:pt idx="2520">
                  <c:v>40023</c:v>
                </c:pt>
                <c:pt idx="2521">
                  <c:v>40024</c:v>
                </c:pt>
                <c:pt idx="2522">
                  <c:v>40025</c:v>
                </c:pt>
                <c:pt idx="2523">
                  <c:v>40028</c:v>
                </c:pt>
                <c:pt idx="2524">
                  <c:v>40029</c:v>
                </c:pt>
                <c:pt idx="2525">
                  <c:v>40030</c:v>
                </c:pt>
                <c:pt idx="2526">
                  <c:v>40031</c:v>
                </c:pt>
                <c:pt idx="2527">
                  <c:v>40032</c:v>
                </c:pt>
                <c:pt idx="2528">
                  <c:v>40035</c:v>
                </c:pt>
                <c:pt idx="2529">
                  <c:v>40036</c:v>
                </c:pt>
                <c:pt idx="2530">
                  <c:v>40037</c:v>
                </c:pt>
                <c:pt idx="2531">
                  <c:v>40038</c:v>
                </c:pt>
                <c:pt idx="2532">
                  <c:v>40039</c:v>
                </c:pt>
                <c:pt idx="2533">
                  <c:v>40042</c:v>
                </c:pt>
                <c:pt idx="2534">
                  <c:v>40043</c:v>
                </c:pt>
                <c:pt idx="2535">
                  <c:v>40044</c:v>
                </c:pt>
                <c:pt idx="2536">
                  <c:v>40045</c:v>
                </c:pt>
                <c:pt idx="2537">
                  <c:v>40046</c:v>
                </c:pt>
                <c:pt idx="2538">
                  <c:v>40049</c:v>
                </c:pt>
                <c:pt idx="2539">
                  <c:v>40050</c:v>
                </c:pt>
                <c:pt idx="2540">
                  <c:v>40051</c:v>
                </c:pt>
                <c:pt idx="2541">
                  <c:v>40052</c:v>
                </c:pt>
                <c:pt idx="2542">
                  <c:v>40053</c:v>
                </c:pt>
                <c:pt idx="2543">
                  <c:v>40056</c:v>
                </c:pt>
                <c:pt idx="2544">
                  <c:v>40057</c:v>
                </c:pt>
                <c:pt idx="2545">
                  <c:v>40058</c:v>
                </c:pt>
                <c:pt idx="2546">
                  <c:v>40059</c:v>
                </c:pt>
                <c:pt idx="2547">
                  <c:v>40060</c:v>
                </c:pt>
                <c:pt idx="2548">
                  <c:v>40064</c:v>
                </c:pt>
                <c:pt idx="2549">
                  <c:v>40065</c:v>
                </c:pt>
                <c:pt idx="2550">
                  <c:v>40066</c:v>
                </c:pt>
                <c:pt idx="2551">
                  <c:v>40067</c:v>
                </c:pt>
                <c:pt idx="2552">
                  <c:v>40070</c:v>
                </c:pt>
                <c:pt idx="2553">
                  <c:v>40071</c:v>
                </c:pt>
                <c:pt idx="2554">
                  <c:v>40072</c:v>
                </c:pt>
                <c:pt idx="2555">
                  <c:v>40073</c:v>
                </c:pt>
                <c:pt idx="2556">
                  <c:v>40074</c:v>
                </c:pt>
                <c:pt idx="2557">
                  <c:v>40077</c:v>
                </c:pt>
                <c:pt idx="2558">
                  <c:v>40078</c:v>
                </c:pt>
                <c:pt idx="2559">
                  <c:v>40079</c:v>
                </c:pt>
                <c:pt idx="2560">
                  <c:v>40080</c:v>
                </c:pt>
                <c:pt idx="2561">
                  <c:v>40081</c:v>
                </c:pt>
                <c:pt idx="2562">
                  <c:v>40084</c:v>
                </c:pt>
                <c:pt idx="2563">
                  <c:v>40085</c:v>
                </c:pt>
                <c:pt idx="2564">
                  <c:v>40086</c:v>
                </c:pt>
                <c:pt idx="2565">
                  <c:v>40087</c:v>
                </c:pt>
                <c:pt idx="2566">
                  <c:v>40088</c:v>
                </c:pt>
                <c:pt idx="2567">
                  <c:v>40091</c:v>
                </c:pt>
                <c:pt idx="2568">
                  <c:v>40092</c:v>
                </c:pt>
                <c:pt idx="2569">
                  <c:v>40093</c:v>
                </c:pt>
                <c:pt idx="2570">
                  <c:v>40094</c:v>
                </c:pt>
                <c:pt idx="2571">
                  <c:v>40095</c:v>
                </c:pt>
                <c:pt idx="2572">
                  <c:v>40099</c:v>
                </c:pt>
                <c:pt idx="2573">
                  <c:v>40100</c:v>
                </c:pt>
                <c:pt idx="2574">
                  <c:v>40101</c:v>
                </c:pt>
                <c:pt idx="2575">
                  <c:v>40102</c:v>
                </c:pt>
                <c:pt idx="2576">
                  <c:v>40105</c:v>
                </c:pt>
                <c:pt idx="2577">
                  <c:v>40106</c:v>
                </c:pt>
                <c:pt idx="2578">
                  <c:v>40107</c:v>
                </c:pt>
                <c:pt idx="2579">
                  <c:v>40108</c:v>
                </c:pt>
                <c:pt idx="2580">
                  <c:v>40109</c:v>
                </c:pt>
                <c:pt idx="2581">
                  <c:v>40112</c:v>
                </c:pt>
                <c:pt idx="2582">
                  <c:v>40113</c:v>
                </c:pt>
                <c:pt idx="2583">
                  <c:v>40114</c:v>
                </c:pt>
                <c:pt idx="2584">
                  <c:v>40115</c:v>
                </c:pt>
                <c:pt idx="2585">
                  <c:v>40116</c:v>
                </c:pt>
                <c:pt idx="2586">
                  <c:v>40119</c:v>
                </c:pt>
                <c:pt idx="2587">
                  <c:v>40120</c:v>
                </c:pt>
                <c:pt idx="2588">
                  <c:v>40121</c:v>
                </c:pt>
                <c:pt idx="2589">
                  <c:v>40122</c:v>
                </c:pt>
                <c:pt idx="2590">
                  <c:v>40123</c:v>
                </c:pt>
                <c:pt idx="2591">
                  <c:v>40126</c:v>
                </c:pt>
                <c:pt idx="2592">
                  <c:v>40127</c:v>
                </c:pt>
                <c:pt idx="2593">
                  <c:v>40129</c:v>
                </c:pt>
                <c:pt idx="2594">
                  <c:v>40130</c:v>
                </c:pt>
                <c:pt idx="2595">
                  <c:v>40133</c:v>
                </c:pt>
                <c:pt idx="2596">
                  <c:v>40134</c:v>
                </c:pt>
                <c:pt idx="2597">
                  <c:v>40135</c:v>
                </c:pt>
                <c:pt idx="2598">
                  <c:v>40136</c:v>
                </c:pt>
                <c:pt idx="2599">
                  <c:v>40137</c:v>
                </c:pt>
                <c:pt idx="2600">
                  <c:v>40140</c:v>
                </c:pt>
                <c:pt idx="2601">
                  <c:v>40141</c:v>
                </c:pt>
                <c:pt idx="2602">
                  <c:v>40142</c:v>
                </c:pt>
                <c:pt idx="2603">
                  <c:v>40144</c:v>
                </c:pt>
                <c:pt idx="2604">
                  <c:v>40147</c:v>
                </c:pt>
                <c:pt idx="2605">
                  <c:v>40148</c:v>
                </c:pt>
                <c:pt idx="2606">
                  <c:v>40149</c:v>
                </c:pt>
                <c:pt idx="2607">
                  <c:v>40150</c:v>
                </c:pt>
                <c:pt idx="2608">
                  <c:v>40151</c:v>
                </c:pt>
                <c:pt idx="2609">
                  <c:v>40154</c:v>
                </c:pt>
                <c:pt idx="2610">
                  <c:v>40155</c:v>
                </c:pt>
                <c:pt idx="2611">
                  <c:v>40156</c:v>
                </c:pt>
                <c:pt idx="2612">
                  <c:v>40157</c:v>
                </c:pt>
                <c:pt idx="2613">
                  <c:v>40158</c:v>
                </c:pt>
                <c:pt idx="2614">
                  <c:v>40161</c:v>
                </c:pt>
                <c:pt idx="2615">
                  <c:v>40162</c:v>
                </c:pt>
                <c:pt idx="2616">
                  <c:v>40163</c:v>
                </c:pt>
                <c:pt idx="2617">
                  <c:v>40164</c:v>
                </c:pt>
                <c:pt idx="2618">
                  <c:v>40165</c:v>
                </c:pt>
                <c:pt idx="2619">
                  <c:v>40168</c:v>
                </c:pt>
                <c:pt idx="2620">
                  <c:v>40169</c:v>
                </c:pt>
                <c:pt idx="2621">
                  <c:v>40170</c:v>
                </c:pt>
                <c:pt idx="2622">
                  <c:v>40171</c:v>
                </c:pt>
                <c:pt idx="2623">
                  <c:v>40175</c:v>
                </c:pt>
                <c:pt idx="2624">
                  <c:v>40176</c:v>
                </c:pt>
                <c:pt idx="2625">
                  <c:v>40177</c:v>
                </c:pt>
                <c:pt idx="2626">
                  <c:v>40178</c:v>
                </c:pt>
                <c:pt idx="2627">
                  <c:v>40182</c:v>
                </c:pt>
                <c:pt idx="2628">
                  <c:v>40183</c:v>
                </c:pt>
                <c:pt idx="2629">
                  <c:v>40184</c:v>
                </c:pt>
                <c:pt idx="2630">
                  <c:v>40185</c:v>
                </c:pt>
                <c:pt idx="2631">
                  <c:v>40186</c:v>
                </c:pt>
                <c:pt idx="2632">
                  <c:v>40189</c:v>
                </c:pt>
                <c:pt idx="2633">
                  <c:v>40190</c:v>
                </c:pt>
                <c:pt idx="2634">
                  <c:v>40191</c:v>
                </c:pt>
                <c:pt idx="2635">
                  <c:v>40192</c:v>
                </c:pt>
                <c:pt idx="2636">
                  <c:v>40193</c:v>
                </c:pt>
                <c:pt idx="2637">
                  <c:v>40197</c:v>
                </c:pt>
                <c:pt idx="2638">
                  <c:v>40198</c:v>
                </c:pt>
                <c:pt idx="2639">
                  <c:v>40199</c:v>
                </c:pt>
                <c:pt idx="2640">
                  <c:v>40200</c:v>
                </c:pt>
                <c:pt idx="2641">
                  <c:v>40203</c:v>
                </c:pt>
                <c:pt idx="2642">
                  <c:v>40204</c:v>
                </c:pt>
                <c:pt idx="2643">
                  <c:v>40205</c:v>
                </c:pt>
                <c:pt idx="2644">
                  <c:v>40206</c:v>
                </c:pt>
                <c:pt idx="2645">
                  <c:v>40207</c:v>
                </c:pt>
                <c:pt idx="2646">
                  <c:v>40210</c:v>
                </c:pt>
                <c:pt idx="2647">
                  <c:v>40211</c:v>
                </c:pt>
                <c:pt idx="2648">
                  <c:v>40212</c:v>
                </c:pt>
                <c:pt idx="2649">
                  <c:v>40213</c:v>
                </c:pt>
                <c:pt idx="2650">
                  <c:v>40214</c:v>
                </c:pt>
                <c:pt idx="2651">
                  <c:v>40217</c:v>
                </c:pt>
                <c:pt idx="2652">
                  <c:v>40218</c:v>
                </c:pt>
                <c:pt idx="2653">
                  <c:v>40219</c:v>
                </c:pt>
                <c:pt idx="2654">
                  <c:v>40220</c:v>
                </c:pt>
                <c:pt idx="2655">
                  <c:v>40221</c:v>
                </c:pt>
                <c:pt idx="2656">
                  <c:v>40225</c:v>
                </c:pt>
                <c:pt idx="2657">
                  <c:v>40226</c:v>
                </c:pt>
                <c:pt idx="2658">
                  <c:v>40227</c:v>
                </c:pt>
                <c:pt idx="2659">
                  <c:v>40228</c:v>
                </c:pt>
                <c:pt idx="2660">
                  <c:v>40231</c:v>
                </c:pt>
                <c:pt idx="2661">
                  <c:v>40232</c:v>
                </c:pt>
                <c:pt idx="2662">
                  <c:v>40233</c:v>
                </c:pt>
                <c:pt idx="2663">
                  <c:v>40234</c:v>
                </c:pt>
                <c:pt idx="2664">
                  <c:v>40235</c:v>
                </c:pt>
                <c:pt idx="2665">
                  <c:v>40238</c:v>
                </c:pt>
                <c:pt idx="2666">
                  <c:v>40239</c:v>
                </c:pt>
                <c:pt idx="2667">
                  <c:v>40240</c:v>
                </c:pt>
                <c:pt idx="2668">
                  <c:v>40241</c:v>
                </c:pt>
                <c:pt idx="2669">
                  <c:v>40242</c:v>
                </c:pt>
                <c:pt idx="2670">
                  <c:v>40245</c:v>
                </c:pt>
                <c:pt idx="2671">
                  <c:v>40246</c:v>
                </c:pt>
                <c:pt idx="2672">
                  <c:v>40247</c:v>
                </c:pt>
                <c:pt idx="2673">
                  <c:v>40248</c:v>
                </c:pt>
                <c:pt idx="2674">
                  <c:v>40249</c:v>
                </c:pt>
                <c:pt idx="2675">
                  <c:v>40252</c:v>
                </c:pt>
                <c:pt idx="2676">
                  <c:v>40253</c:v>
                </c:pt>
                <c:pt idx="2677">
                  <c:v>40254</c:v>
                </c:pt>
                <c:pt idx="2678">
                  <c:v>40255</c:v>
                </c:pt>
                <c:pt idx="2679">
                  <c:v>40256</c:v>
                </c:pt>
                <c:pt idx="2680">
                  <c:v>40259</c:v>
                </c:pt>
                <c:pt idx="2681">
                  <c:v>40260</c:v>
                </c:pt>
                <c:pt idx="2682">
                  <c:v>40261</c:v>
                </c:pt>
                <c:pt idx="2683">
                  <c:v>40262</c:v>
                </c:pt>
                <c:pt idx="2684">
                  <c:v>40263</c:v>
                </c:pt>
                <c:pt idx="2685">
                  <c:v>40266</c:v>
                </c:pt>
                <c:pt idx="2686">
                  <c:v>40267</c:v>
                </c:pt>
                <c:pt idx="2687">
                  <c:v>40268</c:v>
                </c:pt>
                <c:pt idx="2688">
                  <c:v>40269</c:v>
                </c:pt>
                <c:pt idx="2689">
                  <c:v>40273</c:v>
                </c:pt>
                <c:pt idx="2690">
                  <c:v>40274</c:v>
                </c:pt>
                <c:pt idx="2691">
                  <c:v>40275</c:v>
                </c:pt>
                <c:pt idx="2692">
                  <c:v>40276</c:v>
                </c:pt>
                <c:pt idx="2693">
                  <c:v>40277</c:v>
                </c:pt>
                <c:pt idx="2694">
                  <c:v>40280</c:v>
                </c:pt>
                <c:pt idx="2695">
                  <c:v>40281</c:v>
                </c:pt>
                <c:pt idx="2696">
                  <c:v>40282</c:v>
                </c:pt>
                <c:pt idx="2697">
                  <c:v>40283</c:v>
                </c:pt>
                <c:pt idx="2698">
                  <c:v>40284</c:v>
                </c:pt>
                <c:pt idx="2699">
                  <c:v>40287</c:v>
                </c:pt>
                <c:pt idx="2700">
                  <c:v>40288</c:v>
                </c:pt>
                <c:pt idx="2701">
                  <c:v>40289</c:v>
                </c:pt>
                <c:pt idx="2702">
                  <c:v>40290</c:v>
                </c:pt>
                <c:pt idx="2703">
                  <c:v>40291</c:v>
                </c:pt>
                <c:pt idx="2704">
                  <c:v>40294</c:v>
                </c:pt>
                <c:pt idx="2705">
                  <c:v>40295</c:v>
                </c:pt>
                <c:pt idx="2706">
                  <c:v>40296</c:v>
                </c:pt>
                <c:pt idx="2707">
                  <c:v>40297</c:v>
                </c:pt>
                <c:pt idx="2708">
                  <c:v>40298</c:v>
                </c:pt>
                <c:pt idx="2709">
                  <c:v>40301</c:v>
                </c:pt>
                <c:pt idx="2710">
                  <c:v>40302</c:v>
                </c:pt>
                <c:pt idx="2711">
                  <c:v>40303</c:v>
                </c:pt>
                <c:pt idx="2712">
                  <c:v>40304</c:v>
                </c:pt>
                <c:pt idx="2713">
                  <c:v>40305</c:v>
                </c:pt>
                <c:pt idx="2714">
                  <c:v>40308</c:v>
                </c:pt>
                <c:pt idx="2715">
                  <c:v>40309</c:v>
                </c:pt>
                <c:pt idx="2716">
                  <c:v>40310</c:v>
                </c:pt>
                <c:pt idx="2717">
                  <c:v>40311</c:v>
                </c:pt>
                <c:pt idx="2718">
                  <c:v>40312</c:v>
                </c:pt>
                <c:pt idx="2719">
                  <c:v>40315</c:v>
                </c:pt>
                <c:pt idx="2720">
                  <c:v>40316</c:v>
                </c:pt>
                <c:pt idx="2721">
                  <c:v>40317</c:v>
                </c:pt>
                <c:pt idx="2722">
                  <c:v>40318</c:v>
                </c:pt>
                <c:pt idx="2723">
                  <c:v>40319</c:v>
                </c:pt>
                <c:pt idx="2724">
                  <c:v>40322</c:v>
                </c:pt>
                <c:pt idx="2725">
                  <c:v>40323</c:v>
                </c:pt>
                <c:pt idx="2726">
                  <c:v>40324</c:v>
                </c:pt>
                <c:pt idx="2727">
                  <c:v>40325</c:v>
                </c:pt>
                <c:pt idx="2728">
                  <c:v>40326</c:v>
                </c:pt>
                <c:pt idx="2729">
                  <c:v>40330</c:v>
                </c:pt>
                <c:pt idx="2730">
                  <c:v>40331</c:v>
                </c:pt>
                <c:pt idx="2731">
                  <c:v>40332</c:v>
                </c:pt>
                <c:pt idx="2732">
                  <c:v>40333</c:v>
                </c:pt>
                <c:pt idx="2733">
                  <c:v>40336</c:v>
                </c:pt>
                <c:pt idx="2734">
                  <c:v>40337</c:v>
                </c:pt>
                <c:pt idx="2735">
                  <c:v>40338</c:v>
                </c:pt>
                <c:pt idx="2736">
                  <c:v>40339</c:v>
                </c:pt>
                <c:pt idx="2737">
                  <c:v>40340</c:v>
                </c:pt>
                <c:pt idx="2738">
                  <c:v>40343</c:v>
                </c:pt>
                <c:pt idx="2739">
                  <c:v>40344</c:v>
                </c:pt>
                <c:pt idx="2740">
                  <c:v>40345</c:v>
                </c:pt>
                <c:pt idx="2741">
                  <c:v>40346</c:v>
                </c:pt>
                <c:pt idx="2742">
                  <c:v>40347</c:v>
                </c:pt>
                <c:pt idx="2743">
                  <c:v>40350</c:v>
                </c:pt>
                <c:pt idx="2744">
                  <c:v>40351</c:v>
                </c:pt>
                <c:pt idx="2745">
                  <c:v>40352</c:v>
                </c:pt>
                <c:pt idx="2746">
                  <c:v>40353</c:v>
                </c:pt>
                <c:pt idx="2747">
                  <c:v>40354</c:v>
                </c:pt>
                <c:pt idx="2748">
                  <c:v>40357</c:v>
                </c:pt>
                <c:pt idx="2749">
                  <c:v>40358</c:v>
                </c:pt>
                <c:pt idx="2750">
                  <c:v>40359</c:v>
                </c:pt>
                <c:pt idx="2751">
                  <c:v>40360</c:v>
                </c:pt>
                <c:pt idx="2752">
                  <c:v>40361</c:v>
                </c:pt>
                <c:pt idx="2753">
                  <c:v>40365</c:v>
                </c:pt>
                <c:pt idx="2754">
                  <c:v>40366</c:v>
                </c:pt>
                <c:pt idx="2755">
                  <c:v>40367</c:v>
                </c:pt>
                <c:pt idx="2756">
                  <c:v>40368</c:v>
                </c:pt>
                <c:pt idx="2757">
                  <c:v>40371</c:v>
                </c:pt>
                <c:pt idx="2758">
                  <c:v>40372</c:v>
                </c:pt>
                <c:pt idx="2759">
                  <c:v>40373</c:v>
                </c:pt>
                <c:pt idx="2760">
                  <c:v>40374</c:v>
                </c:pt>
                <c:pt idx="2761">
                  <c:v>40375</c:v>
                </c:pt>
                <c:pt idx="2762">
                  <c:v>40378</c:v>
                </c:pt>
                <c:pt idx="2763">
                  <c:v>40379</c:v>
                </c:pt>
                <c:pt idx="2764">
                  <c:v>40380</c:v>
                </c:pt>
                <c:pt idx="2765">
                  <c:v>40381</c:v>
                </c:pt>
                <c:pt idx="2766">
                  <c:v>40382</c:v>
                </c:pt>
                <c:pt idx="2767">
                  <c:v>40385</c:v>
                </c:pt>
                <c:pt idx="2768">
                  <c:v>40386</c:v>
                </c:pt>
                <c:pt idx="2769">
                  <c:v>40387</c:v>
                </c:pt>
                <c:pt idx="2770">
                  <c:v>40388</c:v>
                </c:pt>
                <c:pt idx="2771">
                  <c:v>40389</c:v>
                </c:pt>
                <c:pt idx="2772">
                  <c:v>40392</c:v>
                </c:pt>
                <c:pt idx="2773">
                  <c:v>40393</c:v>
                </c:pt>
                <c:pt idx="2774">
                  <c:v>40394</c:v>
                </c:pt>
                <c:pt idx="2775">
                  <c:v>40395</c:v>
                </c:pt>
                <c:pt idx="2776">
                  <c:v>40396</c:v>
                </c:pt>
                <c:pt idx="2777">
                  <c:v>40399</c:v>
                </c:pt>
                <c:pt idx="2778">
                  <c:v>40400</c:v>
                </c:pt>
                <c:pt idx="2779">
                  <c:v>40401</c:v>
                </c:pt>
                <c:pt idx="2780">
                  <c:v>40402</c:v>
                </c:pt>
                <c:pt idx="2781">
                  <c:v>40403</c:v>
                </c:pt>
                <c:pt idx="2782">
                  <c:v>40406</c:v>
                </c:pt>
                <c:pt idx="2783">
                  <c:v>40407</c:v>
                </c:pt>
                <c:pt idx="2784">
                  <c:v>40408</c:v>
                </c:pt>
                <c:pt idx="2785">
                  <c:v>40409</c:v>
                </c:pt>
                <c:pt idx="2786">
                  <c:v>40410</c:v>
                </c:pt>
                <c:pt idx="2787">
                  <c:v>40413</c:v>
                </c:pt>
                <c:pt idx="2788">
                  <c:v>40414</c:v>
                </c:pt>
                <c:pt idx="2789">
                  <c:v>40415</c:v>
                </c:pt>
                <c:pt idx="2790">
                  <c:v>40416</c:v>
                </c:pt>
                <c:pt idx="2791">
                  <c:v>40417</c:v>
                </c:pt>
                <c:pt idx="2792">
                  <c:v>40420</c:v>
                </c:pt>
                <c:pt idx="2793">
                  <c:v>40421</c:v>
                </c:pt>
                <c:pt idx="2794">
                  <c:v>40422</c:v>
                </c:pt>
                <c:pt idx="2795">
                  <c:v>40423</c:v>
                </c:pt>
                <c:pt idx="2796">
                  <c:v>40424</c:v>
                </c:pt>
                <c:pt idx="2797">
                  <c:v>40428</c:v>
                </c:pt>
                <c:pt idx="2798">
                  <c:v>40429</c:v>
                </c:pt>
                <c:pt idx="2799">
                  <c:v>40430</c:v>
                </c:pt>
                <c:pt idx="2800">
                  <c:v>40431</c:v>
                </c:pt>
                <c:pt idx="2801">
                  <c:v>40434</c:v>
                </c:pt>
                <c:pt idx="2802">
                  <c:v>40435</c:v>
                </c:pt>
                <c:pt idx="2803">
                  <c:v>40436</c:v>
                </c:pt>
                <c:pt idx="2804">
                  <c:v>40437</c:v>
                </c:pt>
                <c:pt idx="2805">
                  <c:v>40438</c:v>
                </c:pt>
                <c:pt idx="2806">
                  <c:v>40441</c:v>
                </c:pt>
                <c:pt idx="2807">
                  <c:v>40442</c:v>
                </c:pt>
                <c:pt idx="2808">
                  <c:v>40443</c:v>
                </c:pt>
                <c:pt idx="2809">
                  <c:v>40444</c:v>
                </c:pt>
                <c:pt idx="2810">
                  <c:v>40445</c:v>
                </c:pt>
                <c:pt idx="2811">
                  <c:v>40448</c:v>
                </c:pt>
                <c:pt idx="2812">
                  <c:v>40449</c:v>
                </c:pt>
                <c:pt idx="2813">
                  <c:v>40450</c:v>
                </c:pt>
                <c:pt idx="2814">
                  <c:v>40451</c:v>
                </c:pt>
                <c:pt idx="2815">
                  <c:v>40452</c:v>
                </c:pt>
                <c:pt idx="2816">
                  <c:v>40455</c:v>
                </c:pt>
                <c:pt idx="2817">
                  <c:v>40456</c:v>
                </c:pt>
                <c:pt idx="2818">
                  <c:v>40457</c:v>
                </c:pt>
                <c:pt idx="2819">
                  <c:v>40458</c:v>
                </c:pt>
                <c:pt idx="2820">
                  <c:v>40459</c:v>
                </c:pt>
                <c:pt idx="2821">
                  <c:v>40463</c:v>
                </c:pt>
                <c:pt idx="2822">
                  <c:v>40464</c:v>
                </c:pt>
                <c:pt idx="2823">
                  <c:v>40465</c:v>
                </c:pt>
                <c:pt idx="2824">
                  <c:v>40466</c:v>
                </c:pt>
                <c:pt idx="2825">
                  <c:v>40469</c:v>
                </c:pt>
                <c:pt idx="2826">
                  <c:v>40470</c:v>
                </c:pt>
                <c:pt idx="2827">
                  <c:v>40471</c:v>
                </c:pt>
                <c:pt idx="2828">
                  <c:v>40472</c:v>
                </c:pt>
                <c:pt idx="2829">
                  <c:v>40473</c:v>
                </c:pt>
                <c:pt idx="2830">
                  <c:v>40476</c:v>
                </c:pt>
                <c:pt idx="2831">
                  <c:v>40477</c:v>
                </c:pt>
                <c:pt idx="2832">
                  <c:v>40478</c:v>
                </c:pt>
                <c:pt idx="2833">
                  <c:v>40479</c:v>
                </c:pt>
                <c:pt idx="2834">
                  <c:v>40480</c:v>
                </c:pt>
                <c:pt idx="2835">
                  <c:v>40483</c:v>
                </c:pt>
                <c:pt idx="2836">
                  <c:v>40484</c:v>
                </c:pt>
                <c:pt idx="2837">
                  <c:v>40485</c:v>
                </c:pt>
                <c:pt idx="2838">
                  <c:v>40486</c:v>
                </c:pt>
                <c:pt idx="2839">
                  <c:v>40487</c:v>
                </c:pt>
                <c:pt idx="2840">
                  <c:v>40490</c:v>
                </c:pt>
                <c:pt idx="2841">
                  <c:v>40491</c:v>
                </c:pt>
                <c:pt idx="2842">
                  <c:v>40492</c:v>
                </c:pt>
                <c:pt idx="2843">
                  <c:v>40494</c:v>
                </c:pt>
                <c:pt idx="2844">
                  <c:v>40497</c:v>
                </c:pt>
                <c:pt idx="2845">
                  <c:v>40498</c:v>
                </c:pt>
                <c:pt idx="2846">
                  <c:v>40499</c:v>
                </c:pt>
                <c:pt idx="2847">
                  <c:v>40500</c:v>
                </c:pt>
                <c:pt idx="2848">
                  <c:v>40501</c:v>
                </c:pt>
                <c:pt idx="2849">
                  <c:v>40504</c:v>
                </c:pt>
                <c:pt idx="2850">
                  <c:v>40505</c:v>
                </c:pt>
                <c:pt idx="2851">
                  <c:v>40506</c:v>
                </c:pt>
                <c:pt idx="2852">
                  <c:v>40508</c:v>
                </c:pt>
                <c:pt idx="2853">
                  <c:v>40511</c:v>
                </c:pt>
                <c:pt idx="2854">
                  <c:v>40512</c:v>
                </c:pt>
                <c:pt idx="2855">
                  <c:v>40513</c:v>
                </c:pt>
                <c:pt idx="2856">
                  <c:v>40514</c:v>
                </c:pt>
                <c:pt idx="2857">
                  <c:v>40515</c:v>
                </c:pt>
                <c:pt idx="2858">
                  <c:v>40518</c:v>
                </c:pt>
                <c:pt idx="2859">
                  <c:v>40519</c:v>
                </c:pt>
                <c:pt idx="2860">
                  <c:v>40520</c:v>
                </c:pt>
                <c:pt idx="2861">
                  <c:v>40521</c:v>
                </c:pt>
                <c:pt idx="2862">
                  <c:v>40522</c:v>
                </c:pt>
                <c:pt idx="2863">
                  <c:v>40525</c:v>
                </c:pt>
                <c:pt idx="2864">
                  <c:v>40526</c:v>
                </c:pt>
                <c:pt idx="2865">
                  <c:v>40527</c:v>
                </c:pt>
                <c:pt idx="2866">
                  <c:v>40528</c:v>
                </c:pt>
                <c:pt idx="2867">
                  <c:v>40529</c:v>
                </c:pt>
                <c:pt idx="2868">
                  <c:v>40532</c:v>
                </c:pt>
                <c:pt idx="2869">
                  <c:v>40533</c:v>
                </c:pt>
                <c:pt idx="2870">
                  <c:v>40534</c:v>
                </c:pt>
                <c:pt idx="2871">
                  <c:v>40535</c:v>
                </c:pt>
                <c:pt idx="2872">
                  <c:v>40539</c:v>
                </c:pt>
                <c:pt idx="2873">
                  <c:v>40540</c:v>
                </c:pt>
                <c:pt idx="2874">
                  <c:v>40541</c:v>
                </c:pt>
                <c:pt idx="2875">
                  <c:v>40542</c:v>
                </c:pt>
                <c:pt idx="2876">
                  <c:v>40543</c:v>
                </c:pt>
                <c:pt idx="2877">
                  <c:v>40546</c:v>
                </c:pt>
                <c:pt idx="2878">
                  <c:v>40547</c:v>
                </c:pt>
                <c:pt idx="2879">
                  <c:v>40548</c:v>
                </c:pt>
                <c:pt idx="2880">
                  <c:v>40549</c:v>
                </c:pt>
                <c:pt idx="2881">
                  <c:v>40550</c:v>
                </c:pt>
                <c:pt idx="2882">
                  <c:v>40553</c:v>
                </c:pt>
                <c:pt idx="2883">
                  <c:v>40554</c:v>
                </c:pt>
                <c:pt idx="2884">
                  <c:v>40555</c:v>
                </c:pt>
                <c:pt idx="2885">
                  <c:v>40556</c:v>
                </c:pt>
                <c:pt idx="2886">
                  <c:v>40557</c:v>
                </c:pt>
                <c:pt idx="2887">
                  <c:v>40561</c:v>
                </c:pt>
                <c:pt idx="2888">
                  <c:v>40562</c:v>
                </c:pt>
                <c:pt idx="2889">
                  <c:v>40563</c:v>
                </c:pt>
                <c:pt idx="2890">
                  <c:v>40564</c:v>
                </c:pt>
                <c:pt idx="2891">
                  <c:v>40567</c:v>
                </c:pt>
                <c:pt idx="2892">
                  <c:v>40568</c:v>
                </c:pt>
                <c:pt idx="2893">
                  <c:v>40569</c:v>
                </c:pt>
                <c:pt idx="2894">
                  <c:v>40570</c:v>
                </c:pt>
                <c:pt idx="2895">
                  <c:v>40571</c:v>
                </c:pt>
                <c:pt idx="2896">
                  <c:v>40574</c:v>
                </c:pt>
                <c:pt idx="2897">
                  <c:v>40575</c:v>
                </c:pt>
                <c:pt idx="2898">
                  <c:v>40576</c:v>
                </c:pt>
                <c:pt idx="2899">
                  <c:v>40577</c:v>
                </c:pt>
                <c:pt idx="2900">
                  <c:v>40578</c:v>
                </c:pt>
                <c:pt idx="2901">
                  <c:v>40581</c:v>
                </c:pt>
                <c:pt idx="2902">
                  <c:v>40582</c:v>
                </c:pt>
                <c:pt idx="2903">
                  <c:v>40583</c:v>
                </c:pt>
                <c:pt idx="2904">
                  <c:v>40584</c:v>
                </c:pt>
                <c:pt idx="2905">
                  <c:v>40585</c:v>
                </c:pt>
                <c:pt idx="2906">
                  <c:v>40588</c:v>
                </c:pt>
                <c:pt idx="2907">
                  <c:v>40589</c:v>
                </c:pt>
                <c:pt idx="2908">
                  <c:v>40590</c:v>
                </c:pt>
                <c:pt idx="2909">
                  <c:v>40591</c:v>
                </c:pt>
                <c:pt idx="2910">
                  <c:v>40592</c:v>
                </c:pt>
                <c:pt idx="2911">
                  <c:v>40596</c:v>
                </c:pt>
                <c:pt idx="2912">
                  <c:v>40597</c:v>
                </c:pt>
                <c:pt idx="2913">
                  <c:v>40598</c:v>
                </c:pt>
                <c:pt idx="2914">
                  <c:v>40599</c:v>
                </c:pt>
                <c:pt idx="2915">
                  <c:v>40602</c:v>
                </c:pt>
                <c:pt idx="2916">
                  <c:v>40603</c:v>
                </c:pt>
                <c:pt idx="2917">
                  <c:v>40604</c:v>
                </c:pt>
                <c:pt idx="2918">
                  <c:v>40605</c:v>
                </c:pt>
                <c:pt idx="2919">
                  <c:v>40606</c:v>
                </c:pt>
                <c:pt idx="2920">
                  <c:v>40609</c:v>
                </c:pt>
                <c:pt idx="2921">
                  <c:v>40610</c:v>
                </c:pt>
                <c:pt idx="2922">
                  <c:v>40611</c:v>
                </c:pt>
                <c:pt idx="2923">
                  <c:v>40612</c:v>
                </c:pt>
                <c:pt idx="2924">
                  <c:v>40613</c:v>
                </c:pt>
                <c:pt idx="2925">
                  <c:v>40616</c:v>
                </c:pt>
                <c:pt idx="2926">
                  <c:v>40617</c:v>
                </c:pt>
                <c:pt idx="2927">
                  <c:v>40618</c:v>
                </c:pt>
                <c:pt idx="2928">
                  <c:v>40619</c:v>
                </c:pt>
                <c:pt idx="2929">
                  <c:v>40620</c:v>
                </c:pt>
                <c:pt idx="2930">
                  <c:v>40623</c:v>
                </c:pt>
                <c:pt idx="2931">
                  <c:v>40624</c:v>
                </c:pt>
                <c:pt idx="2932">
                  <c:v>40625</c:v>
                </c:pt>
                <c:pt idx="2933">
                  <c:v>40626</c:v>
                </c:pt>
                <c:pt idx="2934">
                  <c:v>40627</c:v>
                </c:pt>
                <c:pt idx="2935">
                  <c:v>40630</c:v>
                </c:pt>
                <c:pt idx="2936">
                  <c:v>40631</c:v>
                </c:pt>
                <c:pt idx="2937">
                  <c:v>40632</c:v>
                </c:pt>
                <c:pt idx="2938">
                  <c:v>40633</c:v>
                </c:pt>
                <c:pt idx="2939">
                  <c:v>40634</c:v>
                </c:pt>
                <c:pt idx="2940">
                  <c:v>40637</c:v>
                </c:pt>
                <c:pt idx="2941">
                  <c:v>40638</c:v>
                </c:pt>
                <c:pt idx="2942">
                  <c:v>40639</c:v>
                </c:pt>
                <c:pt idx="2943">
                  <c:v>40640</c:v>
                </c:pt>
                <c:pt idx="2944">
                  <c:v>40641</c:v>
                </c:pt>
                <c:pt idx="2945">
                  <c:v>40644</c:v>
                </c:pt>
                <c:pt idx="2946">
                  <c:v>40645</c:v>
                </c:pt>
                <c:pt idx="2947">
                  <c:v>40646</c:v>
                </c:pt>
                <c:pt idx="2948">
                  <c:v>40647</c:v>
                </c:pt>
                <c:pt idx="2949">
                  <c:v>40648</c:v>
                </c:pt>
                <c:pt idx="2950">
                  <c:v>40651</c:v>
                </c:pt>
                <c:pt idx="2951">
                  <c:v>40652</c:v>
                </c:pt>
                <c:pt idx="2952">
                  <c:v>40653</c:v>
                </c:pt>
                <c:pt idx="2953">
                  <c:v>40654</c:v>
                </c:pt>
                <c:pt idx="2954">
                  <c:v>40658</c:v>
                </c:pt>
                <c:pt idx="2955">
                  <c:v>40659</c:v>
                </c:pt>
                <c:pt idx="2956">
                  <c:v>40660</c:v>
                </c:pt>
                <c:pt idx="2957">
                  <c:v>40661</c:v>
                </c:pt>
                <c:pt idx="2958">
                  <c:v>40662</c:v>
                </c:pt>
                <c:pt idx="2959">
                  <c:v>40665</c:v>
                </c:pt>
                <c:pt idx="2960">
                  <c:v>40666</c:v>
                </c:pt>
                <c:pt idx="2961">
                  <c:v>40667</c:v>
                </c:pt>
                <c:pt idx="2962">
                  <c:v>40668</c:v>
                </c:pt>
                <c:pt idx="2963">
                  <c:v>40669</c:v>
                </c:pt>
                <c:pt idx="2964">
                  <c:v>40672</c:v>
                </c:pt>
                <c:pt idx="2965">
                  <c:v>40673</c:v>
                </c:pt>
                <c:pt idx="2966">
                  <c:v>40674</c:v>
                </c:pt>
                <c:pt idx="2967">
                  <c:v>40675</c:v>
                </c:pt>
                <c:pt idx="2968">
                  <c:v>40676</c:v>
                </c:pt>
                <c:pt idx="2969">
                  <c:v>40679</c:v>
                </c:pt>
                <c:pt idx="2970">
                  <c:v>40680</c:v>
                </c:pt>
                <c:pt idx="2971">
                  <c:v>40681</c:v>
                </c:pt>
                <c:pt idx="2972">
                  <c:v>40682</c:v>
                </c:pt>
                <c:pt idx="2973">
                  <c:v>40683</c:v>
                </c:pt>
                <c:pt idx="2974">
                  <c:v>40686</c:v>
                </c:pt>
                <c:pt idx="2975">
                  <c:v>40687</c:v>
                </c:pt>
                <c:pt idx="2976">
                  <c:v>40688</c:v>
                </c:pt>
                <c:pt idx="2977">
                  <c:v>40689</c:v>
                </c:pt>
                <c:pt idx="2978">
                  <c:v>40690</c:v>
                </c:pt>
                <c:pt idx="2979">
                  <c:v>40694</c:v>
                </c:pt>
                <c:pt idx="2980">
                  <c:v>40695</c:v>
                </c:pt>
                <c:pt idx="2981">
                  <c:v>40696</c:v>
                </c:pt>
                <c:pt idx="2982">
                  <c:v>40697</c:v>
                </c:pt>
                <c:pt idx="2983">
                  <c:v>40700</c:v>
                </c:pt>
                <c:pt idx="2984">
                  <c:v>40701</c:v>
                </c:pt>
                <c:pt idx="2985">
                  <c:v>40702</c:v>
                </c:pt>
                <c:pt idx="2986">
                  <c:v>40703</c:v>
                </c:pt>
                <c:pt idx="2987">
                  <c:v>40704</c:v>
                </c:pt>
                <c:pt idx="2988">
                  <c:v>40707</c:v>
                </c:pt>
                <c:pt idx="2989">
                  <c:v>40708</c:v>
                </c:pt>
                <c:pt idx="2990">
                  <c:v>40709</c:v>
                </c:pt>
                <c:pt idx="2991">
                  <c:v>40710</c:v>
                </c:pt>
                <c:pt idx="2992">
                  <c:v>40711</c:v>
                </c:pt>
                <c:pt idx="2993">
                  <c:v>40714</c:v>
                </c:pt>
                <c:pt idx="2994">
                  <c:v>40715</c:v>
                </c:pt>
                <c:pt idx="2995">
                  <c:v>40716</c:v>
                </c:pt>
                <c:pt idx="2996">
                  <c:v>40717</c:v>
                </c:pt>
                <c:pt idx="2997">
                  <c:v>40718</c:v>
                </c:pt>
                <c:pt idx="2998">
                  <c:v>40721</c:v>
                </c:pt>
                <c:pt idx="2999">
                  <c:v>40722</c:v>
                </c:pt>
                <c:pt idx="3000">
                  <c:v>40723</c:v>
                </c:pt>
                <c:pt idx="3001">
                  <c:v>40724</c:v>
                </c:pt>
                <c:pt idx="3002">
                  <c:v>40725</c:v>
                </c:pt>
                <c:pt idx="3003">
                  <c:v>40729</c:v>
                </c:pt>
                <c:pt idx="3004">
                  <c:v>40730</c:v>
                </c:pt>
                <c:pt idx="3005">
                  <c:v>40731</c:v>
                </c:pt>
                <c:pt idx="3006">
                  <c:v>40732</c:v>
                </c:pt>
                <c:pt idx="3007">
                  <c:v>40735</c:v>
                </c:pt>
                <c:pt idx="3008">
                  <c:v>40736</c:v>
                </c:pt>
                <c:pt idx="3009">
                  <c:v>40737</c:v>
                </c:pt>
                <c:pt idx="3010">
                  <c:v>40738</c:v>
                </c:pt>
                <c:pt idx="3011">
                  <c:v>40739</c:v>
                </c:pt>
                <c:pt idx="3012">
                  <c:v>40742</c:v>
                </c:pt>
                <c:pt idx="3013">
                  <c:v>40743</c:v>
                </c:pt>
                <c:pt idx="3014">
                  <c:v>40744</c:v>
                </c:pt>
                <c:pt idx="3015">
                  <c:v>40745</c:v>
                </c:pt>
                <c:pt idx="3016">
                  <c:v>40746</c:v>
                </c:pt>
                <c:pt idx="3017">
                  <c:v>40749</c:v>
                </c:pt>
                <c:pt idx="3018">
                  <c:v>40750</c:v>
                </c:pt>
                <c:pt idx="3019">
                  <c:v>40751</c:v>
                </c:pt>
                <c:pt idx="3020">
                  <c:v>40752</c:v>
                </c:pt>
                <c:pt idx="3021">
                  <c:v>40753</c:v>
                </c:pt>
                <c:pt idx="3022">
                  <c:v>40756</c:v>
                </c:pt>
                <c:pt idx="3023">
                  <c:v>40757</c:v>
                </c:pt>
                <c:pt idx="3024">
                  <c:v>40758</c:v>
                </c:pt>
                <c:pt idx="3025">
                  <c:v>40759</c:v>
                </c:pt>
                <c:pt idx="3026">
                  <c:v>40760</c:v>
                </c:pt>
                <c:pt idx="3027">
                  <c:v>40763</c:v>
                </c:pt>
                <c:pt idx="3028">
                  <c:v>40764</c:v>
                </c:pt>
                <c:pt idx="3029">
                  <c:v>40765</c:v>
                </c:pt>
                <c:pt idx="3030">
                  <c:v>40766</c:v>
                </c:pt>
                <c:pt idx="3031">
                  <c:v>40767</c:v>
                </c:pt>
                <c:pt idx="3032">
                  <c:v>40770</c:v>
                </c:pt>
                <c:pt idx="3033">
                  <c:v>40771</c:v>
                </c:pt>
                <c:pt idx="3034">
                  <c:v>40772</c:v>
                </c:pt>
                <c:pt idx="3035">
                  <c:v>40773</c:v>
                </c:pt>
                <c:pt idx="3036">
                  <c:v>40774</c:v>
                </c:pt>
                <c:pt idx="3037">
                  <c:v>40777</c:v>
                </c:pt>
                <c:pt idx="3038">
                  <c:v>40778</c:v>
                </c:pt>
                <c:pt idx="3039">
                  <c:v>40779</c:v>
                </c:pt>
                <c:pt idx="3040">
                  <c:v>40780</c:v>
                </c:pt>
                <c:pt idx="3041">
                  <c:v>40781</c:v>
                </c:pt>
                <c:pt idx="3042">
                  <c:v>40784</c:v>
                </c:pt>
                <c:pt idx="3043">
                  <c:v>40785</c:v>
                </c:pt>
                <c:pt idx="3044">
                  <c:v>40786</c:v>
                </c:pt>
                <c:pt idx="3045">
                  <c:v>40787</c:v>
                </c:pt>
                <c:pt idx="3046">
                  <c:v>40788</c:v>
                </c:pt>
                <c:pt idx="3047">
                  <c:v>40792</c:v>
                </c:pt>
                <c:pt idx="3048">
                  <c:v>40793</c:v>
                </c:pt>
                <c:pt idx="3049">
                  <c:v>40794</c:v>
                </c:pt>
                <c:pt idx="3050">
                  <c:v>40795</c:v>
                </c:pt>
                <c:pt idx="3051">
                  <c:v>40798</c:v>
                </c:pt>
                <c:pt idx="3052">
                  <c:v>40799</c:v>
                </c:pt>
                <c:pt idx="3053">
                  <c:v>40800</c:v>
                </c:pt>
                <c:pt idx="3054">
                  <c:v>40801</c:v>
                </c:pt>
                <c:pt idx="3055">
                  <c:v>40802</c:v>
                </c:pt>
                <c:pt idx="3056">
                  <c:v>40805</c:v>
                </c:pt>
                <c:pt idx="3057">
                  <c:v>40806</c:v>
                </c:pt>
                <c:pt idx="3058">
                  <c:v>40807</c:v>
                </c:pt>
                <c:pt idx="3059">
                  <c:v>40808</c:v>
                </c:pt>
                <c:pt idx="3060">
                  <c:v>40809</c:v>
                </c:pt>
                <c:pt idx="3061">
                  <c:v>40812</c:v>
                </c:pt>
                <c:pt idx="3062">
                  <c:v>40813</c:v>
                </c:pt>
                <c:pt idx="3063">
                  <c:v>40814</c:v>
                </c:pt>
                <c:pt idx="3064">
                  <c:v>40815</c:v>
                </c:pt>
                <c:pt idx="3065">
                  <c:v>40816</c:v>
                </c:pt>
                <c:pt idx="3066">
                  <c:v>40819</c:v>
                </c:pt>
                <c:pt idx="3067">
                  <c:v>40820</c:v>
                </c:pt>
                <c:pt idx="3068">
                  <c:v>40821</c:v>
                </c:pt>
                <c:pt idx="3069">
                  <c:v>40822</c:v>
                </c:pt>
                <c:pt idx="3070">
                  <c:v>40823</c:v>
                </c:pt>
                <c:pt idx="3071">
                  <c:v>40827</c:v>
                </c:pt>
                <c:pt idx="3072">
                  <c:v>40828</c:v>
                </c:pt>
                <c:pt idx="3073">
                  <c:v>40829</c:v>
                </c:pt>
                <c:pt idx="3074">
                  <c:v>40830</c:v>
                </c:pt>
                <c:pt idx="3075">
                  <c:v>40833</c:v>
                </c:pt>
                <c:pt idx="3076">
                  <c:v>40834</c:v>
                </c:pt>
                <c:pt idx="3077">
                  <c:v>40835</c:v>
                </c:pt>
                <c:pt idx="3078">
                  <c:v>40836</c:v>
                </c:pt>
                <c:pt idx="3079">
                  <c:v>40837</c:v>
                </c:pt>
                <c:pt idx="3080">
                  <c:v>40840</c:v>
                </c:pt>
                <c:pt idx="3081">
                  <c:v>40841</c:v>
                </c:pt>
                <c:pt idx="3082">
                  <c:v>40842</c:v>
                </c:pt>
                <c:pt idx="3083">
                  <c:v>40843</c:v>
                </c:pt>
                <c:pt idx="3084">
                  <c:v>40844</c:v>
                </c:pt>
                <c:pt idx="3085">
                  <c:v>40847</c:v>
                </c:pt>
                <c:pt idx="3086">
                  <c:v>40848</c:v>
                </c:pt>
                <c:pt idx="3087">
                  <c:v>40849</c:v>
                </c:pt>
                <c:pt idx="3088">
                  <c:v>40850</c:v>
                </c:pt>
                <c:pt idx="3089">
                  <c:v>40851</c:v>
                </c:pt>
                <c:pt idx="3090">
                  <c:v>40854</c:v>
                </c:pt>
                <c:pt idx="3091">
                  <c:v>40855</c:v>
                </c:pt>
                <c:pt idx="3092">
                  <c:v>40856</c:v>
                </c:pt>
                <c:pt idx="3093">
                  <c:v>40857</c:v>
                </c:pt>
                <c:pt idx="3094">
                  <c:v>40861</c:v>
                </c:pt>
                <c:pt idx="3095">
                  <c:v>40862</c:v>
                </c:pt>
                <c:pt idx="3096">
                  <c:v>40863</c:v>
                </c:pt>
                <c:pt idx="3097">
                  <c:v>40864</c:v>
                </c:pt>
                <c:pt idx="3098">
                  <c:v>40865</c:v>
                </c:pt>
                <c:pt idx="3099">
                  <c:v>40868</c:v>
                </c:pt>
                <c:pt idx="3100">
                  <c:v>40869</c:v>
                </c:pt>
                <c:pt idx="3101">
                  <c:v>40870</c:v>
                </c:pt>
                <c:pt idx="3102">
                  <c:v>40872</c:v>
                </c:pt>
                <c:pt idx="3103">
                  <c:v>40875</c:v>
                </c:pt>
                <c:pt idx="3104">
                  <c:v>40876</c:v>
                </c:pt>
                <c:pt idx="3105">
                  <c:v>40877</c:v>
                </c:pt>
                <c:pt idx="3106">
                  <c:v>40878</c:v>
                </c:pt>
                <c:pt idx="3107">
                  <c:v>40879</c:v>
                </c:pt>
                <c:pt idx="3108">
                  <c:v>40882</c:v>
                </c:pt>
                <c:pt idx="3109">
                  <c:v>40883</c:v>
                </c:pt>
                <c:pt idx="3110">
                  <c:v>40884</c:v>
                </c:pt>
                <c:pt idx="3111">
                  <c:v>40885</c:v>
                </c:pt>
                <c:pt idx="3112">
                  <c:v>40886</c:v>
                </c:pt>
                <c:pt idx="3113">
                  <c:v>40889</c:v>
                </c:pt>
                <c:pt idx="3114">
                  <c:v>40890</c:v>
                </c:pt>
                <c:pt idx="3115">
                  <c:v>40891</c:v>
                </c:pt>
                <c:pt idx="3116">
                  <c:v>40892</c:v>
                </c:pt>
                <c:pt idx="3117">
                  <c:v>40893</c:v>
                </c:pt>
                <c:pt idx="3118">
                  <c:v>40896</c:v>
                </c:pt>
                <c:pt idx="3119">
                  <c:v>40897</c:v>
                </c:pt>
                <c:pt idx="3120">
                  <c:v>40898</c:v>
                </c:pt>
                <c:pt idx="3121">
                  <c:v>40899</c:v>
                </c:pt>
                <c:pt idx="3122">
                  <c:v>40900</c:v>
                </c:pt>
                <c:pt idx="3123">
                  <c:v>40904</c:v>
                </c:pt>
                <c:pt idx="3124">
                  <c:v>40905</c:v>
                </c:pt>
                <c:pt idx="3125">
                  <c:v>40906</c:v>
                </c:pt>
                <c:pt idx="3126">
                  <c:v>40907</c:v>
                </c:pt>
                <c:pt idx="3127">
                  <c:v>40911</c:v>
                </c:pt>
                <c:pt idx="3128">
                  <c:v>40912</c:v>
                </c:pt>
                <c:pt idx="3129">
                  <c:v>40913</c:v>
                </c:pt>
                <c:pt idx="3130">
                  <c:v>40914</c:v>
                </c:pt>
                <c:pt idx="3131">
                  <c:v>40917</c:v>
                </c:pt>
                <c:pt idx="3132">
                  <c:v>40918</c:v>
                </c:pt>
                <c:pt idx="3133">
                  <c:v>40919</c:v>
                </c:pt>
                <c:pt idx="3134">
                  <c:v>40920</c:v>
                </c:pt>
                <c:pt idx="3135">
                  <c:v>40921</c:v>
                </c:pt>
                <c:pt idx="3136">
                  <c:v>40925</c:v>
                </c:pt>
                <c:pt idx="3137">
                  <c:v>40926</c:v>
                </c:pt>
                <c:pt idx="3138">
                  <c:v>40927</c:v>
                </c:pt>
                <c:pt idx="3139">
                  <c:v>40928</c:v>
                </c:pt>
                <c:pt idx="3140">
                  <c:v>40931</c:v>
                </c:pt>
                <c:pt idx="3141">
                  <c:v>40932</c:v>
                </c:pt>
                <c:pt idx="3142">
                  <c:v>40933</c:v>
                </c:pt>
                <c:pt idx="3143">
                  <c:v>40934</c:v>
                </c:pt>
                <c:pt idx="3144">
                  <c:v>40935</c:v>
                </c:pt>
                <c:pt idx="3145">
                  <c:v>40938</c:v>
                </c:pt>
                <c:pt idx="3146">
                  <c:v>40939</c:v>
                </c:pt>
                <c:pt idx="3147">
                  <c:v>40940</c:v>
                </c:pt>
                <c:pt idx="3148">
                  <c:v>40941</c:v>
                </c:pt>
                <c:pt idx="3149">
                  <c:v>40942</c:v>
                </c:pt>
                <c:pt idx="3150">
                  <c:v>40945</c:v>
                </c:pt>
                <c:pt idx="3151">
                  <c:v>40946</c:v>
                </c:pt>
                <c:pt idx="3152">
                  <c:v>40947</c:v>
                </c:pt>
                <c:pt idx="3153">
                  <c:v>40948</c:v>
                </c:pt>
                <c:pt idx="3154">
                  <c:v>40949</c:v>
                </c:pt>
                <c:pt idx="3155">
                  <c:v>40952</c:v>
                </c:pt>
                <c:pt idx="3156">
                  <c:v>40953</c:v>
                </c:pt>
                <c:pt idx="3157">
                  <c:v>40954</c:v>
                </c:pt>
                <c:pt idx="3158">
                  <c:v>40955</c:v>
                </c:pt>
                <c:pt idx="3159">
                  <c:v>40956</c:v>
                </c:pt>
                <c:pt idx="3160">
                  <c:v>40960</c:v>
                </c:pt>
                <c:pt idx="3161">
                  <c:v>40961</c:v>
                </c:pt>
                <c:pt idx="3162">
                  <c:v>40962</c:v>
                </c:pt>
                <c:pt idx="3163">
                  <c:v>40963</c:v>
                </c:pt>
                <c:pt idx="3164">
                  <c:v>40966</c:v>
                </c:pt>
                <c:pt idx="3165">
                  <c:v>40967</c:v>
                </c:pt>
                <c:pt idx="3166">
                  <c:v>40968</c:v>
                </c:pt>
                <c:pt idx="3167">
                  <c:v>40969</c:v>
                </c:pt>
                <c:pt idx="3168">
                  <c:v>40970</c:v>
                </c:pt>
                <c:pt idx="3169">
                  <c:v>40973</c:v>
                </c:pt>
                <c:pt idx="3170">
                  <c:v>40974</c:v>
                </c:pt>
                <c:pt idx="3171">
                  <c:v>40975</c:v>
                </c:pt>
                <c:pt idx="3172">
                  <c:v>40976</c:v>
                </c:pt>
                <c:pt idx="3173">
                  <c:v>40977</c:v>
                </c:pt>
                <c:pt idx="3174">
                  <c:v>40980</c:v>
                </c:pt>
                <c:pt idx="3175">
                  <c:v>40981</c:v>
                </c:pt>
                <c:pt idx="3176">
                  <c:v>40982</c:v>
                </c:pt>
                <c:pt idx="3177">
                  <c:v>40983</c:v>
                </c:pt>
                <c:pt idx="3178">
                  <c:v>40984</c:v>
                </c:pt>
                <c:pt idx="3179">
                  <c:v>40987</c:v>
                </c:pt>
                <c:pt idx="3180">
                  <c:v>40988</c:v>
                </c:pt>
                <c:pt idx="3181">
                  <c:v>40989</c:v>
                </c:pt>
                <c:pt idx="3182">
                  <c:v>40990</c:v>
                </c:pt>
                <c:pt idx="3183">
                  <c:v>40991</c:v>
                </c:pt>
                <c:pt idx="3184">
                  <c:v>40994</c:v>
                </c:pt>
                <c:pt idx="3185">
                  <c:v>40995</c:v>
                </c:pt>
                <c:pt idx="3186">
                  <c:v>40996</c:v>
                </c:pt>
                <c:pt idx="3187">
                  <c:v>40997</c:v>
                </c:pt>
                <c:pt idx="3188">
                  <c:v>40998</c:v>
                </c:pt>
                <c:pt idx="3189">
                  <c:v>41001</c:v>
                </c:pt>
                <c:pt idx="3190">
                  <c:v>41002</c:v>
                </c:pt>
                <c:pt idx="3191">
                  <c:v>41003</c:v>
                </c:pt>
                <c:pt idx="3192">
                  <c:v>41004</c:v>
                </c:pt>
                <c:pt idx="3193">
                  <c:v>41008</c:v>
                </c:pt>
                <c:pt idx="3194">
                  <c:v>41009</c:v>
                </c:pt>
                <c:pt idx="3195">
                  <c:v>41010</c:v>
                </c:pt>
                <c:pt idx="3196">
                  <c:v>41011</c:v>
                </c:pt>
                <c:pt idx="3197">
                  <c:v>41012</c:v>
                </c:pt>
                <c:pt idx="3198">
                  <c:v>41015</c:v>
                </c:pt>
                <c:pt idx="3199">
                  <c:v>41016</c:v>
                </c:pt>
                <c:pt idx="3200">
                  <c:v>41017</c:v>
                </c:pt>
                <c:pt idx="3201">
                  <c:v>41018</c:v>
                </c:pt>
                <c:pt idx="3202">
                  <c:v>41019</c:v>
                </c:pt>
                <c:pt idx="3203">
                  <c:v>41022</c:v>
                </c:pt>
                <c:pt idx="3204">
                  <c:v>41023</c:v>
                </c:pt>
                <c:pt idx="3205">
                  <c:v>41024</c:v>
                </c:pt>
                <c:pt idx="3206">
                  <c:v>41025</c:v>
                </c:pt>
                <c:pt idx="3207">
                  <c:v>41026</c:v>
                </c:pt>
                <c:pt idx="3208">
                  <c:v>41029</c:v>
                </c:pt>
                <c:pt idx="3209">
                  <c:v>41030</c:v>
                </c:pt>
                <c:pt idx="3210">
                  <c:v>41031</c:v>
                </c:pt>
                <c:pt idx="3211">
                  <c:v>41032</c:v>
                </c:pt>
                <c:pt idx="3212">
                  <c:v>41033</c:v>
                </c:pt>
                <c:pt idx="3213">
                  <c:v>41036</c:v>
                </c:pt>
                <c:pt idx="3214">
                  <c:v>41037</c:v>
                </c:pt>
                <c:pt idx="3215">
                  <c:v>41038</c:v>
                </c:pt>
                <c:pt idx="3216">
                  <c:v>41039</c:v>
                </c:pt>
                <c:pt idx="3217">
                  <c:v>41040</c:v>
                </c:pt>
                <c:pt idx="3218">
                  <c:v>41043</c:v>
                </c:pt>
                <c:pt idx="3219">
                  <c:v>41044</c:v>
                </c:pt>
                <c:pt idx="3220">
                  <c:v>41045</c:v>
                </c:pt>
                <c:pt idx="3221">
                  <c:v>41046</c:v>
                </c:pt>
                <c:pt idx="3222">
                  <c:v>41047</c:v>
                </c:pt>
                <c:pt idx="3223">
                  <c:v>41050</c:v>
                </c:pt>
                <c:pt idx="3224">
                  <c:v>41051</c:v>
                </c:pt>
                <c:pt idx="3225">
                  <c:v>41052</c:v>
                </c:pt>
                <c:pt idx="3226">
                  <c:v>41053</c:v>
                </c:pt>
                <c:pt idx="3227">
                  <c:v>41054</c:v>
                </c:pt>
                <c:pt idx="3228">
                  <c:v>41058</c:v>
                </c:pt>
                <c:pt idx="3229">
                  <c:v>41059</c:v>
                </c:pt>
                <c:pt idx="3230">
                  <c:v>41060</c:v>
                </c:pt>
                <c:pt idx="3231">
                  <c:v>41061</c:v>
                </c:pt>
                <c:pt idx="3232">
                  <c:v>41064</c:v>
                </c:pt>
                <c:pt idx="3233">
                  <c:v>41065</c:v>
                </c:pt>
                <c:pt idx="3234">
                  <c:v>41066</c:v>
                </c:pt>
                <c:pt idx="3235">
                  <c:v>41067</c:v>
                </c:pt>
                <c:pt idx="3236">
                  <c:v>41068</c:v>
                </c:pt>
                <c:pt idx="3237">
                  <c:v>41071</c:v>
                </c:pt>
                <c:pt idx="3238">
                  <c:v>41072</c:v>
                </c:pt>
                <c:pt idx="3239">
                  <c:v>41073</c:v>
                </c:pt>
                <c:pt idx="3240">
                  <c:v>41074</c:v>
                </c:pt>
                <c:pt idx="3241">
                  <c:v>41075</c:v>
                </c:pt>
                <c:pt idx="3242">
                  <c:v>41078</c:v>
                </c:pt>
                <c:pt idx="3243">
                  <c:v>41079</c:v>
                </c:pt>
                <c:pt idx="3244">
                  <c:v>41080</c:v>
                </c:pt>
                <c:pt idx="3245">
                  <c:v>41081</c:v>
                </c:pt>
                <c:pt idx="3246">
                  <c:v>41082</c:v>
                </c:pt>
                <c:pt idx="3247">
                  <c:v>41085</c:v>
                </c:pt>
                <c:pt idx="3248">
                  <c:v>41086</c:v>
                </c:pt>
                <c:pt idx="3249">
                  <c:v>41087</c:v>
                </c:pt>
                <c:pt idx="3250">
                  <c:v>41088</c:v>
                </c:pt>
                <c:pt idx="3251">
                  <c:v>41089</c:v>
                </c:pt>
                <c:pt idx="3252">
                  <c:v>41092</c:v>
                </c:pt>
                <c:pt idx="3253">
                  <c:v>41093</c:v>
                </c:pt>
                <c:pt idx="3254">
                  <c:v>41095</c:v>
                </c:pt>
                <c:pt idx="3255">
                  <c:v>41096</c:v>
                </c:pt>
                <c:pt idx="3256">
                  <c:v>41099</c:v>
                </c:pt>
                <c:pt idx="3257">
                  <c:v>41100</c:v>
                </c:pt>
                <c:pt idx="3258">
                  <c:v>41101</c:v>
                </c:pt>
                <c:pt idx="3259">
                  <c:v>41102</c:v>
                </c:pt>
                <c:pt idx="3260">
                  <c:v>41103</c:v>
                </c:pt>
                <c:pt idx="3261">
                  <c:v>41106</c:v>
                </c:pt>
                <c:pt idx="3262">
                  <c:v>41107</c:v>
                </c:pt>
                <c:pt idx="3263">
                  <c:v>41108</c:v>
                </c:pt>
                <c:pt idx="3264">
                  <c:v>41109</c:v>
                </c:pt>
                <c:pt idx="3265">
                  <c:v>41110</c:v>
                </c:pt>
                <c:pt idx="3266">
                  <c:v>41113</c:v>
                </c:pt>
                <c:pt idx="3267">
                  <c:v>41114</c:v>
                </c:pt>
                <c:pt idx="3268">
                  <c:v>41115</c:v>
                </c:pt>
                <c:pt idx="3269">
                  <c:v>41116</c:v>
                </c:pt>
                <c:pt idx="3270">
                  <c:v>41117</c:v>
                </c:pt>
                <c:pt idx="3271">
                  <c:v>41120</c:v>
                </c:pt>
                <c:pt idx="3272">
                  <c:v>41121</c:v>
                </c:pt>
                <c:pt idx="3273">
                  <c:v>41122</c:v>
                </c:pt>
                <c:pt idx="3274">
                  <c:v>41123</c:v>
                </c:pt>
                <c:pt idx="3275">
                  <c:v>41124</c:v>
                </c:pt>
                <c:pt idx="3276">
                  <c:v>41127</c:v>
                </c:pt>
                <c:pt idx="3277">
                  <c:v>41128</c:v>
                </c:pt>
                <c:pt idx="3278">
                  <c:v>41129</c:v>
                </c:pt>
                <c:pt idx="3279">
                  <c:v>41130</c:v>
                </c:pt>
                <c:pt idx="3280">
                  <c:v>41131</c:v>
                </c:pt>
                <c:pt idx="3281">
                  <c:v>41134</c:v>
                </c:pt>
                <c:pt idx="3282">
                  <c:v>41135</c:v>
                </c:pt>
                <c:pt idx="3283">
                  <c:v>41136</c:v>
                </c:pt>
                <c:pt idx="3284">
                  <c:v>41137</c:v>
                </c:pt>
                <c:pt idx="3285">
                  <c:v>41138</c:v>
                </c:pt>
                <c:pt idx="3286">
                  <c:v>41141</c:v>
                </c:pt>
                <c:pt idx="3287">
                  <c:v>41142</c:v>
                </c:pt>
                <c:pt idx="3288">
                  <c:v>41143</c:v>
                </c:pt>
                <c:pt idx="3289">
                  <c:v>41144</c:v>
                </c:pt>
                <c:pt idx="3290">
                  <c:v>41145</c:v>
                </c:pt>
                <c:pt idx="3291">
                  <c:v>41148</c:v>
                </c:pt>
                <c:pt idx="3292">
                  <c:v>41149</c:v>
                </c:pt>
                <c:pt idx="3293">
                  <c:v>41150</c:v>
                </c:pt>
                <c:pt idx="3294">
                  <c:v>41151</c:v>
                </c:pt>
                <c:pt idx="3295">
                  <c:v>41152</c:v>
                </c:pt>
                <c:pt idx="3296">
                  <c:v>41156</c:v>
                </c:pt>
                <c:pt idx="3297">
                  <c:v>41157</c:v>
                </c:pt>
                <c:pt idx="3298">
                  <c:v>41158</c:v>
                </c:pt>
                <c:pt idx="3299">
                  <c:v>41159</c:v>
                </c:pt>
                <c:pt idx="3300">
                  <c:v>41162</c:v>
                </c:pt>
                <c:pt idx="3301">
                  <c:v>41163</c:v>
                </c:pt>
                <c:pt idx="3302">
                  <c:v>41164</c:v>
                </c:pt>
                <c:pt idx="3303">
                  <c:v>41165</c:v>
                </c:pt>
                <c:pt idx="3304">
                  <c:v>41166</c:v>
                </c:pt>
                <c:pt idx="3305">
                  <c:v>41169</c:v>
                </c:pt>
                <c:pt idx="3306">
                  <c:v>41170</c:v>
                </c:pt>
                <c:pt idx="3307">
                  <c:v>41171</c:v>
                </c:pt>
                <c:pt idx="3308">
                  <c:v>41172</c:v>
                </c:pt>
                <c:pt idx="3309">
                  <c:v>41173</c:v>
                </c:pt>
                <c:pt idx="3310">
                  <c:v>41176</c:v>
                </c:pt>
                <c:pt idx="3311">
                  <c:v>41177</c:v>
                </c:pt>
                <c:pt idx="3312">
                  <c:v>41178</c:v>
                </c:pt>
                <c:pt idx="3313">
                  <c:v>41179</c:v>
                </c:pt>
                <c:pt idx="3314">
                  <c:v>41180</c:v>
                </c:pt>
                <c:pt idx="3315">
                  <c:v>41183</c:v>
                </c:pt>
                <c:pt idx="3316">
                  <c:v>41184</c:v>
                </c:pt>
                <c:pt idx="3317">
                  <c:v>41185</c:v>
                </c:pt>
                <c:pt idx="3318">
                  <c:v>41186</c:v>
                </c:pt>
                <c:pt idx="3319">
                  <c:v>41187</c:v>
                </c:pt>
                <c:pt idx="3320">
                  <c:v>41191</c:v>
                </c:pt>
                <c:pt idx="3321">
                  <c:v>41192</c:v>
                </c:pt>
                <c:pt idx="3322">
                  <c:v>41193</c:v>
                </c:pt>
                <c:pt idx="3323">
                  <c:v>41194</c:v>
                </c:pt>
                <c:pt idx="3324">
                  <c:v>41197</c:v>
                </c:pt>
                <c:pt idx="3325">
                  <c:v>41198</c:v>
                </c:pt>
                <c:pt idx="3326">
                  <c:v>41199</c:v>
                </c:pt>
                <c:pt idx="3327">
                  <c:v>41200</c:v>
                </c:pt>
                <c:pt idx="3328">
                  <c:v>41201</c:v>
                </c:pt>
                <c:pt idx="3329">
                  <c:v>41204</c:v>
                </c:pt>
                <c:pt idx="3330">
                  <c:v>41205</c:v>
                </c:pt>
                <c:pt idx="3331">
                  <c:v>41206</c:v>
                </c:pt>
                <c:pt idx="3332">
                  <c:v>41207</c:v>
                </c:pt>
                <c:pt idx="3333">
                  <c:v>41208</c:v>
                </c:pt>
                <c:pt idx="3334">
                  <c:v>41211</c:v>
                </c:pt>
                <c:pt idx="3335">
                  <c:v>41213</c:v>
                </c:pt>
                <c:pt idx="3336">
                  <c:v>41214</c:v>
                </c:pt>
                <c:pt idx="3337">
                  <c:v>41215</c:v>
                </c:pt>
                <c:pt idx="3338">
                  <c:v>41218</c:v>
                </c:pt>
                <c:pt idx="3339">
                  <c:v>41219</c:v>
                </c:pt>
                <c:pt idx="3340">
                  <c:v>41220</c:v>
                </c:pt>
                <c:pt idx="3341">
                  <c:v>41221</c:v>
                </c:pt>
                <c:pt idx="3342">
                  <c:v>41222</c:v>
                </c:pt>
                <c:pt idx="3343">
                  <c:v>41226</c:v>
                </c:pt>
                <c:pt idx="3344">
                  <c:v>41227</c:v>
                </c:pt>
                <c:pt idx="3345">
                  <c:v>41228</c:v>
                </c:pt>
                <c:pt idx="3346">
                  <c:v>41229</c:v>
                </c:pt>
                <c:pt idx="3347">
                  <c:v>41232</c:v>
                </c:pt>
                <c:pt idx="3348">
                  <c:v>41233</c:v>
                </c:pt>
                <c:pt idx="3349">
                  <c:v>41234</c:v>
                </c:pt>
                <c:pt idx="3350">
                  <c:v>41236</c:v>
                </c:pt>
                <c:pt idx="3351">
                  <c:v>41239</c:v>
                </c:pt>
                <c:pt idx="3352">
                  <c:v>41240</c:v>
                </c:pt>
                <c:pt idx="3353">
                  <c:v>41241</c:v>
                </c:pt>
                <c:pt idx="3354">
                  <c:v>41242</c:v>
                </c:pt>
                <c:pt idx="3355">
                  <c:v>41243</c:v>
                </c:pt>
                <c:pt idx="3356">
                  <c:v>41246</c:v>
                </c:pt>
                <c:pt idx="3357">
                  <c:v>41247</c:v>
                </c:pt>
                <c:pt idx="3358">
                  <c:v>41248</c:v>
                </c:pt>
                <c:pt idx="3359">
                  <c:v>41249</c:v>
                </c:pt>
                <c:pt idx="3360">
                  <c:v>41250</c:v>
                </c:pt>
                <c:pt idx="3361">
                  <c:v>41253</c:v>
                </c:pt>
                <c:pt idx="3362">
                  <c:v>41254</c:v>
                </c:pt>
                <c:pt idx="3363">
                  <c:v>41255</c:v>
                </c:pt>
                <c:pt idx="3364">
                  <c:v>41256</c:v>
                </c:pt>
                <c:pt idx="3365">
                  <c:v>41257</c:v>
                </c:pt>
                <c:pt idx="3366">
                  <c:v>41260</c:v>
                </c:pt>
                <c:pt idx="3367">
                  <c:v>41261</c:v>
                </c:pt>
                <c:pt idx="3368">
                  <c:v>41262</c:v>
                </c:pt>
                <c:pt idx="3369">
                  <c:v>41263</c:v>
                </c:pt>
                <c:pt idx="3370">
                  <c:v>41264</c:v>
                </c:pt>
                <c:pt idx="3371">
                  <c:v>41267</c:v>
                </c:pt>
                <c:pt idx="3372">
                  <c:v>41268</c:v>
                </c:pt>
                <c:pt idx="3373">
                  <c:v>41269</c:v>
                </c:pt>
                <c:pt idx="3374">
                  <c:v>41270</c:v>
                </c:pt>
                <c:pt idx="3375">
                  <c:v>41271</c:v>
                </c:pt>
                <c:pt idx="3376">
                  <c:v>41274</c:v>
                </c:pt>
                <c:pt idx="3377">
                  <c:v>41276</c:v>
                </c:pt>
                <c:pt idx="3378">
                  <c:v>41277</c:v>
                </c:pt>
                <c:pt idx="3379">
                  <c:v>41278</c:v>
                </c:pt>
                <c:pt idx="3380">
                  <c:v>41281</c:v>
                </c:pt>
                <c:pt idx="3381">
                  <c:v>41282</c:v>
                </c:pt>
                <c:pt idx="3382">
                  <c:v>41283</c:v>
                </c:pt>
                <c:pt idx="3383">
                  <c:v>41284</c:v>
                </c:pt>
                <c:pt idx="3384">
                  <c:v>41285</c:v>
                </c:pt>
                <c:pt idx="3385">
                  <c:v>41288</c:v>
                </c:pt>
                <c:pt idx="3386">
                  <c:v>41289</c:v>
                </c:pt>
                <c:pt idx="3387">
                  <c:v>41290</c:v>
                </c:pt>
                <c:pt idx="3388">
                  <c:v>41291</c:v>
                </c:pt>
                <c:pt idx="3389">
                  <c:v>41292</c:v>
                </c:pt>
                <c:pt idx="3390">
                  <c:v>41296</c:v>
                </c:pt>
                <c:pt idx="3391">
                  <c:v>41297</c:v>
                </c:pt>
                <c:pt idx="3392">
                  <c:v>41298</c:v>
                </c:pt>
                <c:pt idx="3393">
                  <c:v>41299</c:v>
                </c:pt>
                <c:pt idx="3394">
                  <c:v>41302</c:v>
                </c:pt>
                <c:pt idx="3395">
                  <c:v>41303</c:v>
                </c:pt>
                <c:pt idx="3396">
                  <c:v>41304</c:v>
                </c:pt>
                <c:pt idx="3397">
                  <c:v>41305</c:v>
                </c:pt>
                <c:pt idx="3398">
                  <c:v>41306</c:v>
                </c:pt>
                <c:pt idx="3399">
                  <c:v>41309</c:v>
                </c:pt>
                <c:pt idx="3400">
                  <c:v>41310</c:v>
                </c:pt>
                <c:pt idx="3401">
                  <c:v>41311</c:v>
                </c:pt>
                <c:pt idx="3402">
                  <c:v>41312</c:v>
                </c:pt>
                <c:pt idx="3403">
                  <c:v>41313</c:v>
                </c:pt>
                <c:pt idx="3404">
                  <c:v>41316</c:v>
                </c:pt>
                <c:pt idx="3405">
                  <c:v>41317</c:v>
                </c:pt>
                <c:pt idx="3406">
                  <c:v>41318</c:v>
                </c:pt>
                <c:pt idx="3407">
                  <c:v>41319</c:v>
                </c:pt>
                <c:pt idx="3408">
                  <c:v>41320</c:v>
                </c:pt>
                <c:pt idx="3409">
                  <c:v>41324</c:v>
                </c:pt>
                <c:pt idx="3410">
                  <c:v>41325</c:v>
                </c:pt>
                <c:pt idx="3411">
                  <c:v>41326</c:v>
                </c:pt>
                <c:pt idx="3412">
                  <c:v>41327</c:v>
                </c:pt>
                <c:pt idx="3413">
                  <c:v>41330</c:v>
                </c:pt>
                <c:pt idx="3414">
                  <c:v>41331</c:v>
                </c:pt>
                <c:pt idx="3415">
                  <c:v>41332</c:v>
                </c:pt>
                <c:pt idx="3416">
                  <c:v>41333</c:v>
                </c:pt>
                <c:pt idx="3417">
                  <c:v>41334</c:v>
                </c:pt>
                <c:pt idx="3418">
                  <c:v>41337</c:v>
                </c:pt>
                <c:pt idx="3419">
                  <c:v>41338</c:v>
                </c:pt>
                <c:pt idx="3420">
                  <c:v>41339</c:v>
                </c:pt>
                <c:pt idx="3421">
                  <c:v>41340</c:v>
                </c:pt>
                <c:pt idx="3422">
                  <c:v>41341</c:v>
                </c:pt>
                <c:pt idx="3423">
                  <c:v>41344</c:v>
                </c:pt>
                <c:pt idx="3424">
                  <c:v>41345</c:v>
                </c:pt>
                <c:pt idx="3425">
                  <c:v>41346</c:v>
                </c:pt>
                <c:pt idx="3426">
                  <c:v>41347</c:v>
                </c:pt>
                <c:pt idx="3427">
                  <c:v>41348</c:v>
                </c:pt>
                <c:pt idx="3428">
                  <c:v>41351</c:v>
                </c:pt>
                <c:pt idx="3429">
                  <c:v>41352</c:v>
                </c:pt>
                <c:pt idx="3430">
                  <c:v>41353</c:v>
                </c:pt>
                <c:pt idx="3431">
                  <c:v>41354</c:v>
                </c:pt>
                <c:pt idx="3432">
                  <c:v>41355</c:v>
                </c:pt>
                <c:pt idx="3433">
                  <c:v>41358</c:v>
                </c:pt>
                <c:pt idx="3434">
                  <c:v>41359</c:v>
                </c:pt>
                <c:pt idx="3435">
                  <c:v>41360</c:v>
                </c:pt>
                <c:pt idx="3436">
                  <c:v>41361</c:v>
                </c:pt>
                <c:pt idx="3437">
                  <c:v>41362</c:v>
                </c:pt>
                <c:pt idx="3438">
                  <c:v>41365</c:v>
                </c:pt>
                <c:pt idx="3439">
                  <c:v>41366</c:v>
                </c:pt>
                <c:pt idx="3440">
                  <c:v>41367</c:v>
                </c:pt>
                <c:pt idx="3441">
                  <c:v>41368</c:v>
                </c:pt>
                <c:pt idx="3442">
                  <c:v>41369</c:v>
                </c:pt>
                <c:pt idx="3443">
                  <c:v>41372</c:v>
                </c:pt>
                <c:pt idx="3444">
                  <c:v>41373</c:v>
                </c:pt>
                <c:pt idx="3445">
                  <c:v>41374</c:v>
                </c:pt>
                <c:pt idx="3446">
                  <c:v>41375</c:v>
                </c:pt>
                <c:pt idx="3447">
                  <c:v>41376</c:v>
                </c:pt>
                <c:pt idx="3448">
                  <c:v>41379</c:v>
                </c:pt>
                <c:pt idx="3449">
                  <c:v>41380</c:v>
                </c:pt>
                <c:pt idx="3450">
                  <c:v>41381</c:v>
                </c:pt>
                <c:pt idx="3451">
                  <c:v>41382</c:v>
                </c:pt>
                <c:pt idx="3452">
                  <c:v>41383</c:v>
                </c:pt>
                <c:pt idx="3453">
                  <c:v>41386</c:v>
                </c:pt>
                <c:pt idx="3454">
                  <c:v>41387</c:v>
                </c:pt>
                <c:pt idx="3455">
                  <c:v>41388</c:v>
                </c:pt>
                <c:pt idx="3456">
                  <c:v>41389</c:v>
                </c:pt>
                <c:pt idx="3457">
                  <c:v>41390</c:v>
                </c:pt>
                <c:pt idx="3458">
                  <c:v>41393</c:v>
                </c:pt>
                <c:pt idx="3459">
                  <c:v>41394</c:v>
                </c:pt>
                <c:pt idx="3460">
                  <c:v>41395</c:v>
                </c:pt>
                <c:pt idx="3461">
                  <c:v>41396</c:v>
                </c:pt>
                <c:pt idx="3462">
                  <c:v>41397</c:v>
                </c:pt>
                <c:pt idx="3463">
                  <c:v>41400</c:v>
                </c:pt>
                <c:pt idx="3464">
                  <c:v>41401</c:v>
                </c:pt>
                <c:pt idx="3465">
                  <c:v>41402</c:v>
                </c:pt>
                <c:pt idx="3466">
                  <c:v>41403</c:v>
                </c:pt>
                <c:pt idx="3467">
                  <c:v>41404</c:v>
                </c:pt>
                <c:pt idx="3468">
                  <c:v>41407</c:v>
                </c:pt>
                <c:pt idx="3469">
                  <c:v>41408</c:v>
                </c:pt>
                <c:pt idx="3470">
                  <c:v>41409</c:v>
                </c:pt>
                <c:pt idx="3471">
                  <c:v>41410</c:v>
                </c:pt>
                <c:pt idx="3472">
                  <c:v>41411</c:v>
                </c:pt>
                <c:pt idx="3473">
                  <c:v>41414</c:v>
                </c:pt>
                <c:pt idx="3474">
                  <c:v>41415</c:v>
                </c:pt>
                <c:pt idx="3475">
                  <c:v>41416</c:v>
                </c:pt>
                <c:pt idx="3476">
                  <c:v>41417</c:v>
                </c:pt>
                <c:pt idx="3477">
                  <c:v>41418</c:v>
                </c:pt>
                <c:pt idx="3478">
                  <c:v>41422</c:v>
                </c:pt>
                <c:pt idx="3479">
                  <c:v>41423</c:v>
                </c:pt>
                <c:pt idx="3480">
                  <c:v>41424</c:v>
                </c:pt>
                <c:pt idx="3481">
                  <c:v>41425</c:v>
                </c:pt>
                <c:pt idx="3482">
                  <c:v>41428</c:v>
                </c:pt>
                <c:pt idx="3483">
                  <c:v>41429</c:v>
                </c:pt>
                <c:pt idx="3484">
                  <c:v>41430</c:v>
                </c:pt>
                <c:pt idx="3485">
                  <c:v>41431</c:v>
                </c:pt>
                <c:pt idx="3486">
                  <c:v>41432</c:v>
                </c:pt>
                <c:pt idx="3487">
                  <c:v>41435</c:v>
                </c:pt>
                <c:pt idx="3488">
                  <c:v>41436</c:v>
                </c:pt>
                <c:pt idx="3489">
                  <c:v>41437</c:v>
                </c:pt>
                <c:pt idx="3490">
                  <c:v>41438</c:v>
                </c:pt>
                <c:pt idx="3491">
                  <c:v>41439</c:v>
                </c:pt>
                <c:pt idx="3492">
                  <c:v>41442</c:v>
                </c:pt>
                <c:pt idx="3493">
                  <c:v>41443</c:v>
                </c:pt>
                <c:pt idx="3494">
                  <c:v>41444</c:v>
                </c:pt>
                <c:pt idx="3495">
                  <c:v>41445</c:v>
                </c:pt>
                <c:pt idx="3496">
                  <c:v>41446</c:v>
                </c:pt>
                <c:pt idx="3497">
                  <c:v>41449</c:v>
                </c:pt>
                <c:pt idx="3498">
                  <c:v>41450</c:v>
                </c:pt>
                <c:pt idx="3499">
                  <c:v>41451</c:v>
                </c:pt>
                <c:pt idx="3500">
                  <c:v>41452</c:v>
                </c:pt>
                <c:pt idx="3501">
                  <c:v>41453</c:v>
                </c:pt>
                <c:pt idx="3502">
                  <c:v>41456</c:v>
                </c:pt>
                <c:pt idx="3503">
                  <c:v>41457</c:v>
                </c:pt>
                <c:pt idx="3504">
                  <c:v>41458</c:v>
                </c:pt>
                <c:pt idx="3505">
                  <c:v>41460</c:v>
                </c:pt>
                <c:pt idx="3506">
                  <c:v>41463</c:v>
                </c:pt>
                <c:pt idx="3507">
                  <c:v>41464</c:v>
                </c:pt>
                <c:pt idx="3508">
                  <c:v>41465</c:v>
                </c:pt>
                <c:pt idx="3509">
                  <c:v>41466</c:v>
                </c:pt>
                <c:pt idx="3510">
                  <c:v>41467</c:v>
                </c:pt>
                <c:pt idx="3511">
                  <c:v>41470</c:v>
                </c:pt>
                <c:pt idx="3512">
                  <c:v>41471</c:v>
                </c:pt>
                <c:pt idx="3513">
                  <c:v>41472</c:v>
                </c:pt>
                <c:pt idx="3514">
                  <c:v>41473</c:v>
                </c:pt>
                <c:pt idx="3515">
                  <c:v>41474</c:v>
                </c:pt>
                <c:pt idx="3516">
                  <c:v>41477</c:v>
                </c:pt>
                <c:pt idx="3517">
                  <c:v>41478</c:v>
                </c:pt>
                <c:pt idx="3518">
                  <c:v>41479</c:v>
                </c:pt>
                <c:pt idx="3519">
                  <c:v>41480</c:v>
                </c:pt>
                <c:pt idx="3520">
                  <c:v>41481</c:v>
                </c:pt>
                <c:pt idx="3521">
                  <c:v>41484</c:v>
                </c:pt>
                <c:pt idx="3522">
                  <c:v>41485</c:v>
                </c:pt>
                <c:pt idx="3523">
                  <c:v>41486</c:v>
                </c:pt>
                <c:pt idx="3524">
                  <c:v>41487</c:v>
                </c:pt>
                <c:pt idx="3525">
                  <c:v>41488</c:v>
                </c:pt>
                <c:pt idx="3526">
                  <c:v>41491</c:v>
                </c:pt>
                <c:pt idx="3527">
                  <c:v>41492</c:v>
                </c:pt>
                <c:pt idx="3528">
                  <c:v>41493</c:v>
                </c:pt>
                <c:pt idx="3529">
                  <c:v>41494</c:v>
                </c:pt>
                <c:pt idx="3530">
                  <c:v>41495</c:v>
                </c:pt>
                <c:pt idx="3531">
                  <c:v>41498</c:v>
                </c:pt>
                <c:pt idx="3532">
                  <c:v>41499</c:v>
                </c:pt>
                <c:pt idx="3533">
                  <c:v>41500</c:v>
                </c:pt>
                <c:pt idx="3534">
                  <c:v>41501</c:v>
                </c:pt>
                <c:pt idx="3535">
                  <c:v>41502</c:v>
                </c:pt>
                <c:pt idx="3536">
                  <c:v>41505</c:v>
                </c:pt>
                <c:pt idx="3537">
                  <c:v>41506</c:v>
                </c:pt>
                <c:pt idx="3538">
                  <c:v>41507</c:v>
                </c:pt>
                <c:pt idx="3539">
                  <c:v>41508</c:v>
                </c:pt>
                <c:pt idx="3540">
                  <c:v>41509</c:v>
                </c:pt>
                <c:pt idx="3541">
                  <c:v>41512</c:v>
                </c:pt>
                <c:pt idx="3542">
                  <c:v>41513</c:v>
                </c:pt>
                <c:pt idx="3543">
                  <c:v>41514</c:v>
                </c:pt>
                <c:pt idx="3544">
                  <c:v>41515</c:v>
                </c:pt>
                <c:pt idx="3545">
                  <c:v>41516</c:v>
                </c:pt>
                <c:pt idx="3546">
                  <c:v>41520</c:v>
                </c:pt>
                <c:pt idx="3547">
                  <c:v>41521</c:v>
                </c:pt>
                <c:pt idx="3548">
                  <c:v>41522</c:v>
                </c:pt>
                <c:pt idx="3549">
                  <c:v>41523</c:v>
                </c:pt>
                <c:pt idx="3550">
                  <c:v>41526</c:v>
                </c:pt>
                <c:pt idx="3551">
                  <c:v>41527</c:v>
                </c:pt>
                <c:pt idx="3552">
                  <c:v>41528</c:v>
                </c:pt>
                <c:pt idx="3553">
                  <c:v>41529</c:v>
                </c:pt>
                <c:pt idx="3554">
                  <c:v>41530</c:v>
                </c:pt>
                <c:pt idx="3555">
                  <c:v>41533</c:v>
                </c:pt>
                <c:pt idx="3556">
                  <c:v>41534</c:v>
                </c:pt>
                <c:pt idx="3557">
                  <c:v>41535</c:v>
                </c:pt>
                <c:pt idx="3558">
                  <c:v>41536</c:v>
                </c:pt>
                <c:pt idx="3559">
                  <c:v>41537</c:v>
                </c:pt>
                <c:pt idx="3560">
                  <c:v>41540</c:v>
                </c:pt>
                <c:pt idx="3561">
                  <c:v>41541</c:v>
                </c:pt>
                <c:pt idx="3562">
                  <c:v>41542</c:v>
                </c:pt>
                <c:pt idx="3563">
                  <c:v>41543</c:v>
                </c:pt>
                <c:pt idx="3564">
                  <c:v>41544</c:v>
                </c:pt>
                <c:pt idx="3565">
                  <c:v>41547</c:v>
                </c:pt>
                <c:pt idx="3566">
                  <c:v>41548</c:v>
                </c:pt>
                <c:pt idx="3567">
                  <c:v>41549</c:v>
                </c:pt>
                <c:pt idx="3568">
                  <c:v>41550</c:v>
                </c:pt>
                <c:pt idx="3569">
                  <c:v>41551</c:v>
                </c:pt>
                <c:pt idx="3570">
                  <c:v>41554</c:v>
                </c:pt>
                <c:pt idx="3571">
                  <c:v>41555</c:v>
                </c:pt>
                <c:pt idx="3572">
                  <c:v>41556</c:v>
                </c:pt>
                <c:pt idx="3573">
                  <c:v>41557</c:v>
                </c:pt>
                <c:pt idx="3574">
                  <c:v>41558</c:v>
                </c:pt>
                <c:pt idx="3575">
                  <c:v>41562</c:v>
                </c:pt>
                <c:pt idx="3576">
                  <c:v>41563</c:v>
                </c:pt>
                <c:pt idx="3577">
                  <c:v>41564</c:v>
                </c:pt>
                <c:pt idx="3578">
                  <c:v>41565</c:v>
                </c:pt>
                <c:pt idx="3579">
                  <c:v>41568</c:v>
                </c:pt>
                <c:pt idx="3580">
                  <c:v>41569</c:v>
                </c:pt>
                <c:pt idx="3581">
                  <c:v>41570</c:v>
                </c:pt>
                <c:pt idx="3582">
                  <c:v>41571</c:v>
                </c:pt>
                <c:pt idx="3583">
                  <c:v>41572</c:v>
                </c:pt>
                <c:pt idx="3584">
                  <c:v>41575</c:v>
                </c:pt>
                <c:pt idx="3585">
                  <c:v>41576</c:v>
                </c:pt>
                <c:pt idx="3586">
                  <c:v>41577</c:v>
                </c:pt>
                <c:pt idx="3587">
                  <c:v>41578</c:v>
                </c:pt>
                <c:pt idx="3588">
                  <c:v>41579</c:v>
                </c:pt>
                <c:pt idx="3589">
                  <c:v>41582</c:v>
                </c:pt>
                <c:pt idx="3590">
                  <c:v>41583</c:v>
                </c:pt>
                <c:pt idx="3591">
                  <c:v>41584</c:v>
                </c:pt>
                <c:pt idx="3592">
                  <c:v>41585</c:v>
                </c:pt>
                <c:pt idx="3593">
                  <c:v>41586</c:v>
                </c:pt>
                <c:pt idx="3594">
                  <c:v>41589</c:v>
                </c:pt>
                <c:pt idx="3595">
                  <c:v>41590</c:v>
                </c:pt>
                <c:pt idx="3596">
                  <c:v>41591</c:v>
                </c:pt>
                <c:pt idx="3597">
                  <c:v>41592</c:v>
                </c:pt>
                <c:pt idx="3598">
                  <c:v>41593</c:v>
                </c:pt>
                <c:pt idx="3599">
                  <c:v>41596</c:v>
                </c:pt>
                <c:pt idx="3600">
                  <c:v>41597</c:v>
                </c:pt>
                <c:pt idx="3601">
                  <c:v>41598</c:v>
                </c:pt>
                <c:pt idx="3602">
                  <c:v>41599</c:v>
                </c:pt>
                <c:pt idx="3603">
                  <c:v>41600</c:v>
                </c:pt>
                <c:pt idx="3604">
                  <c:v>41603</c:v>
                </c:pt>
                <c:pt idx="3605">
                  <c:v>41604</c:v>
                </c:pt>
                <c:pt idx="3606">
                  <c:v>41605</c:v>
                </c:pt>
                <c:pt idx="3607">
                  <c:v>41606</c:v>
                </c:pt>
                <c:pt idx="3608">
                  <c:v>41607</c:v>
                </c:pt>
                <c:pt idx="3609">
                  <c:v>41610</c:v>
                </c:pt>
                <c:pt idx="3610">
                  <c:v>41611</c:v>
                </c:pt>
                <c:pt idx="3611">
                  <c:v>41612</c:v>
                </c:pt>
                <c:pt idx="3612">
                  <c:v>41613</c:v>
                </c:pt>
                <c:pt idx="3613">
                  <c:v>41614</c:v>
                </c:pt>
                <c:pt idx="3614">
                  <c:v>41617</c:v>
                </c:pt>
                <c:pt idx="3615">
                  <c:v>41618</c:v>
                </c:pt>
                <c:pt idx="3616">
                  <c:v>41619</c:v>
                </c:pt>
                <c:pt idx="3617">
                  <c:v>41620</c:v>
                </c:pt>
                <c:pt idx="3618">
                  <c:v>41621</c:v>
                </c:pt>
                <c:pt idx="3619">
                  <c:v>41624</c:v>
                </c:pt>
                <c:pt idx="3620">
                  <c:v>41625</c:v>
                </c:pt>
                <c:pt idx="3621">
                  <c:v>41626</c:v>
                </c:pt>
                <c:pt idx="3622">
                  <c:v>41627</c:v>
                </c:pt>
                <c:pt idx="3623">
                  <c:v>41628</c:v>
                </c:pt>
                <c:pt idx="3624">
                  <c:v>41631</c:v>
                </c:pt>
                <c:pt idx="3625">
                  <c:v>41632</c:v>
                </c:pt>
                <c:pt idx="3626">
                  <c:v>41633</c:v>
                </c:pt>
                <c:pt idx="3627">
                  <c:v>41634</c:v>
                </c:pt>
                <c:pt idx="3628">
                  <c:v>41635</c:v>
                </c:pt>
                <c:pt idx="3629">
                  <c:v>41638</c:v>
                </c:pt>
                <c:pt idx="3630">
                  <c:v>41639</c:v>
                </c:pt>
                <c:pt idx="3631">
                  <c:v>41640</c:v>
                </c:pt>
                <c:pt idx="3632">
                  <c:v>41641</c:v>
                </c:pt>
                <c:pt idx="3633">
                  <c:v>41642</c:v>
                </c:pt>
                <c:pt idx="3634">
                  <c:v>41645</c:v>
                </c:pt>
                <c:pt idx="3635">
                  <c:v>41646</c:v>
                </c:pt>
                <c:pt idx="3636">
                  <c:v>41647</c:v>
                </c:pt>
                <c:pt idx="3637">
                  <c:v>41648</c:v>
                </c:pt>
                <c:pt idx="3638">
                  <c:v>41649</c:v>
                </c:pt>
                <c:pt idx="3639">
                  <c:v>41652</c:v>
                </c:pt>
                <c:pt idx="3640">
                  <c:v>41653</c:v>
                </c:pt>
                <c:pt idx="3641">
                  <c:v>41654</c:v>
                </c:pt>
                <c:pt idx="3642">
                  <c:v>41655</c:v>
                </c:pt>
                <c:pt idx="3643">
                  <c:v>41656</c:v>
                </c:pt>
                <c:pt idx="3644">
                  <c:v>41659</c:v>
                </c:pt>
                <c:pt idx="3645">
                  <c:v>41660</c:v>
                </c:pt>
                <c:pt idx="3646">
                  <c:v>41661</c:v>
                </c:pt>
                <c:pt idx="3647">
                  <c:v>41662</c:v>
                </c:pt>
                <c:pt idx="3648">
                  <c:v>41663</c:v>
                </c:pt>
                <c:pt idx="3649">
                  <c:v>41666</c:v>
                </c:pt>
                <c:pt idx="3650">
                  <c:v>41667</c:v>
                </c:pt>
                <c:pt idx="3651">
                  <c:v>41668</c:v>
                </c:pt>
                <c:pt idx="3652">
                  <c:v>41669</c:v>
                </c:pt>
                <c:pt idx="3653">
                  <c:v>41670</c:v>
                </c:pt>
                <c:pt idx="3654">
                  <c:v>41673</c:v>
                </c:pt>
                <c:pt idx="3655">
                  <c:v>41674</c:v>
                </c:pt>
                <c:pt idx="3656">
                  <c:v>41675</c:v>
                </c:pt>
                <c:pt idx="3657">
                  <c:v>41676</c:v>
                </c:pt>
                <c:pt idx="3658">
                  <c:v>41677</c:v>
                </c:pt>
                <c:pt idx="3659">
                  <c:v>41680</c:v>
                </c:pt>
                <c:pt idx="3660">
                  <c:v>41681</c:v>
                </c:pt>
                <c:pt idx="3661">
                  <c:v>41682</c:v>
                </c:pt>
                <c:pt idx="3662">
                  <c:v>41683</c:v>
                </c:pt>
                <c:pt idx="3663">
                  <c:v>41684</c:v>
                </c:pt>
                <c:pt idx="3664">
                  <c:v>41687</c:v>
                </c:pt>
                <c:pt idx="3665">
                  <c:v>41688</c:v>
                </c:pt>
                <c:pt idx="3666">
                  <c:v>41689</c:v>
                </c:pt>
                <c:pt idx="3667">
                  <c:v>41690</c:v>
                </c:pt>
                <c:pt idx="3668">
                  <c:v>41691</c:v>
                </c:pt>
                <c:pt idx="3669">
                  <c:v>41694</c:v>
                </c:pt>
                <c:pt idx="3670">
                  <c:v>41695</c:v>
                </c:pt>
                <c:pt idx="3671">
                  <c:v>41696</c:v>
                </c:pt>
                <c:pt idx="3672">
                  <c:v>41697</c:v>
                </c:pt>
                <c:pt idx="3673">
                  <c:v>41698</c:v>
                </c:pt>
                <c:pt idx="3674">
                  <c:v>41701</c:v>
                </c:pt>
                <c:pt idx="3675">
                  <c:v>41702</c:v>
                </c:pt>
                <c:pt idx="3676">
                  <c:v>41703</c:v>
                </c:pt>
                <c:pt idx="3677">
                  <c:v>41704</c:v>
                </c:pt>
                <c:pt idx="3678">
                  <c:v>41705</c:v>
                </c:pt>
                <c:pt idx="3679">
                  <c:v>41708</c:v>
                </c:pt>
                <c:pt idx="3680">
                  <c:v>41709</c:v>
                </c:pt>
                <c:pt idx="3681">
                  <c:v>41710</c:v>
                </c:pt>
                <c:pt idx="3682">
                  <c:v>41711</c:v>
                </c:pt>
                <c:pt idx="3683">
                  <c:v>41712</c:v>
                </c:pt>
                <c:pt idx="3684">
                  <c:v>41715</c:v>
                </c:pt>
                <c:pt idx="3685">
                  <c:v>41716</c:v>
                </c:pt>
                <c:pt idx="3686">
                  <c:v>41717</c:v>
                </c:pt>
                <c:pt idx="3687">
                  <c:v>41718</c:v>
                </c:pt>
                <c:pt idx="3688">
                  <c:v>41719</c:v>
                </c:pt>
                <c:pt idx="3689">
                  <c:v>41722</c:v>
                </c:pt>
                <c:pt idx="3690">
                  <c:v>41723</c:v>
                </c:pt>
                <c:pt idx="3691">
                  <c:v>41724</c:v>
                </c:pt>
                <c:pt idx="3692">
                  <c:v>41725</c:v>
                </c:pt>
                <c:pt idx="3693">
                  <c:v>41726</c:v>
                </c:pt>
                <c:pt idx="3694">
                  <c:v>41729</c:v>
                </c:pt>
                <c:pt idx="3695">
                  <c:v>41730</c:v>
                </c:pt>
                <c:pt idx="3696">
                  <c:v>41731</c:v>
                </c:pt>
                <c:pt idx="3697">
                  <c:v>41732</c:v>
                </c:pt>
                <c:pt idx="3698">
                  <c:v>41733</c:v>
                </c:pt>
                <c:pt idx="3699">
                  <c:v>41736</c:v>
                </c:pt>
                <c:pt idx="3700">
                  <c:v>41737</c:v>
                </c:pt>
                <c:pt idx="3701">
                  <c:v>41738</c:v>
                </c:pt>
                <c:pt idx="3702">
                  <c:v>41739</c:v>
                </c:pt>
                <c:pt idx="3703">
                  <c:v>41740</c:v>
                </c:pt>
                <c:pt idx="3704">
                  <c:v>41743</c:v>
                </c:pt>
                <c:pt idx="3705">
                  <c:v>41744</c:v>
                </c:pt>
                <c:pt idx="3706">
                  <c:v>41745</c:v>
                </c:pt>
                <c:pt idx="3707">
                  <c:v>41746</c:v>
                </c:pt>
                <c:pt idx="3708">
                  <c:v>41747</c:v>
                </c:pt>
                <c:pt idx="3709">
                  <c:v>41750</c:v>
                </c:pt>
                <c:pt idx="3710">
                  <c:v>41751</c:v>
                </c:pt>
                <c:pt idx="3711">
                  <c:v>41752</c:v>
                </c:pt>
                <c:pt idx="3712">
                  <c:v>41753</c:v>
                </c:pt>
                <c:pt idx="3713">
                  <c:v>41754</c:v>
                </c:pt>
                <c:pt idx="3714">
                  <c:v>41757</c:v>
                </c:pt>
                <c:pt idx="3715">
                  <c:v>41758</c:v>
                </c:pt>
                <c:pt idx="3716">
                  <c:v>41759</c:v>
                </c:pt>
                <c:pt idx="3717">
                  <c:v>41760</c:v>
                </c:pt>
                <c:pt idx="3718">
                  <c:v>41761</c:v>
                </c:pt>
                <c:pt idx="3719">
                  <c:v>41764</c:v>
                </c:pt>
                <c:pt idx="3720">
                  <c:v>41765</c:v>
                </c:pt>
                <c:pt idx="3721">
                  <c:v>41766</c:v>
                </c:pt>
                <c:pt idx="3722">
                  <c:v>41767</c:v>
                </c:pt>
                <c:pt idx="3723">
                  <c:v>41768</c:v>
                </c:pt>
                <c:pt idx="3724">
                  <c:v>41771</c:v>
                </c:pt>
                <c:pt idx="3725">
                  <c:v>41772</c:v>
                </c:pt>
                <c:pt idx="3726">
                  <c:v>41773</c:v>
                </c:pt>
                <c:pt idx="3727">
                  <c:v>41774</c:v>
                </c:pt>
                <c:pt idx="3728">
                  <c:v>41775</c:v>
                </c:pt>
                <c:pt idx="3729">
                  <c:v>41778</c:v>
                </c:pt>
                <c:pt idx="3730">
                  <c:v>41779</c:v>
                </c:pt>
                <c:pt idx="3731">
                  <c:v>41780</c:v>
                </c:pt>
                <c:pt idx="3732">
                  <c:v>41781</c:v>
                </c:pt>
                <c:pt idx="3733">
                  <c:v>41782</c:v>
                </c:pt>
                <c:pt idx="3734">
                  <c:v>41785</c:v>
                </c:pt>
                <c:pt idx="3735">
                  <c:v>41786</c:v>
                </c:pt>
                <c:pt idx="3736">
                  <c:v>41787</c:v>
                </c:pt>
                <c:pt idx="3737">
                  <c:v>41788</c:v>
                </c:pt>
                <c:pt idx="3738">
                  <c:v>41789</c:v>
                </c:pt>
                <c:pt idx="3739">
                  <c:v>41792</c:v>
                </c:pt>
                <c:pt idx="3740">
                  <c:v>41793</c:v>
                </c:pt>
                <c:pt idx="3741">
                  <c:v>41794</c:v>
                </c:pt>
                <c:pt idx="3742">
                  <c:v>41795</c:v>
                </c:pt>
                <c:pt idx="3743">
                  <c:v>41796</c:v>
                </c:pt>
                <c:pt idx="3744">
                  <c:v>41799</c:v>
                </c:pt>
                <c:pt idx="3745">
                  <c:v>41800</c:v>
                </c:pt>
                <c:pt idx="3746">
                  <c:v>41801</c:v>
                </c:pt>
                <c:pt idx="3747">
                  <c:v>41802</c:v>
                </c:pt>
                <c:pt idx="3748">
                  <c:v>41803</c:v>
                </c:pt>
                <c:pt idx="3749">
                  <c:v>41806</c:v>
                </c:pt>
                <c:pt idx="3750">
                  <c:v>41807</c:v>
                </c:pt>
                <c:pt idx="3751">
                  <c:v>41808</c:v>
                </c:pt>
                <c:pt idx="3752">
                  <c:v>41809</c:v>
                </c:pt>
                <c:pt idx="3753">
                  <c:v>41810</c:v>
                </c:pt>
                <c:pt idx="3754">
                  <c:v>41813</c:v>
                </c:pt>
                <c:pt idx="3755">
                  <c:v>41814</c:v>
                </c:pt>
                <c:pt idx="3756">
                  <c:v>41815</c:v>
                </c:pt>
                <c:pt idx="3757">
                  <c:v>41816</c:v>
                </c:pt>
                <c:pt idx="3758">
                  <c:v>41817</c:v>
                </c:pt>
                <c:pt idx="3759">
                  <c:v>41820</c:v>
                </c:pt>
                <c:pt idx="3760">
                  <c:v>41821</c:v>
                </c:pt>
                <c:pt idx="3761">
                  <c:v>41822</c:v>
                </c:pt>
                <c:pt idx="3762">
                  <c:v>41823</c:v>
                </c:pt>
                <c:pt idx="3763">
                  <c:v>41824</c:v>
                </c:pt>
                <c:pt idx="3764">
                  <c:v>41827</c:v>
                </c:pt>
                <c:pt idx="3765">
                  <c:v>41828</c:v>
                </c:pt>
                <c:pt idx="3766">
                  <c:v>41829</c:v>
                </c:pt>
                <c:pt idx="3767">
                  <c:v>41830</c:v>
                </c:pt>
                <c:pt idx="3768">
                  <c:v>41831</c:v>
                </c:pt>
                <c:pt idx="3769">
                  <c:v>41834</c:v>
                </c:pt>
                <c:pt idx="3770">
                  <c:v>41835</c:v>
                </c:pt>
                <c:pt idx="3771">
                  <c:v>41836</c:v>
                </c:pt>
                <c:pt idx="3772">
                  <c:v>41837</c:v>
                </c:pt>
                <c:pt idx="3773">
                  <c:v>41838</c:v>
                </c:pt>
                <c:pt idx="3774">
                  <c:v>41841</c:v>
                </c:pt>
                <c:pt idx="3775">
                  <c:v>41842</c:v>
                </c:pt>
                <c:pt idx="3776">
                  <c:v>41843</c:v>
                </c:pt>
                <c:pt idx="3777">
                  <c:v>41844</c:v>
                </c:pt>
                <c:pt idx="3778">
                  <c:v>41845</c:v>
                </c:pt>
                <c:pt idx="3779">
                  <c:v>41848</c:v>
                </c:pt>
                <c:pt idx="3780">
                  <c:v>41849</c:v>
                </c:pt>
                <c:pt idx="3781">
                  <c:v>41850</c:v>
                </c:pt>
                <c:pt idx="3782">
                  <c:v>41851</c:v>
                </c:pt>
                <c:pt idx="3783">
                  <c:v>41852</c:v>
                </c:pt>
                <c:pt idx="3784">
                  <c:v>41855</c:v>
                </c:pt>
                <c:pt idx="3785">
                  <c:v>41856</c:v>
                </c:pt>
                <c:pt idx="3786">
                  <c:v>41857</c:v>
                </c:pt>
                <c:pt idx="3787">
                  <c:v>41858</c:v>
                </c:pt>
                <c:pt idx="3788">
                  <c:v>41859</c:v>
                </c:pt>
                <c:pt idx="3789">
                  <c:v>41862</c:v>
                </c:pt>
                <c:pt idx="3790">
                  <c:v>41863</c:v>
                </c:pt>
                <c:pt idx="3791">
                  <c:v>41864</c:v>
                </c:pt>
                <c:pt idx="3792">
                  <c:v>41865</c:v>
                </c:pt>
                <c:pt idx="3793">
                  <c:v>41866</c:v>
                </c:pt>
                <c:pt idx="3794">
                  <c:v>41869</c:v>
                </c:pt>
                <c:pt idx="3795">
                  <c:v>41870</c:v>
                </c:pt>
                <c:pt idx="3796">
                  <c:v>41871</c:v>
                </c:pt>
                <c:pt idx="3797">
                  <c:v>41872</c:v>
                </c:pt>
                <c:pt idx="3798">
                  <c:v>41873</c:v>
                </c:pt>
                <c:pt idx="3799">
                  <c:v>41876</c:v>
                </c:pt>
                <c:pt idx="3800">
                  <c:v>41877</c:v>
                </c:pt>
                <c:pt idx="3801">
                  <c:v>41878</c:v>
                </c:pt>
                <c:pt idx="3802">
                  <c:v>41879</c:v>
                </c:pt>
                <c:pt idx="3803">
                  <c:v>41880</c:v>
                </c:pt>
                <c:pt idx="3804">
                  <c:v>41884</c:v>
                </c:pt>
                <c:pt idx="3805">
                  <c:v>41885</c:v>
                </c:pt>
                <c:pt idx="3806">
                  <c:v>41886</c:v>
                </c:pt>
                <c:pt idx="3807">
                  <c:v>41887</c:v>
                </c:pt>
                <c:pt idx="3808">
                  <c:v>41890</c:v>
                </c:pt>
                <c:pt idx="3809">
                  <c:v>41891</c:v>
                </c:pt>
                <c:pt idx="3810">
                  <c:v>41892</c:v>
                </c:pt>
                <c:pt idx="3811">
                  <c:v>41893</c:v>
                </c:pt>
                <c:pt idx="3812">
                  <c:v>41894</c:v>
                </c:pt>
                <c:pt idx="3813">
                  <c:v>41897</c:v>
                </c:pt>
                <c:pt idx="3814">
                  <c:v>41898</c:v>
                </c:pt>
                <c:pt idx="3815">
                  <c:v>41899</c:v>
                </c:pt>
                <c:pt idx="3816">
                  <c:v>41900</c:v>
                </c:pt>
                <c:pt idx="3817">
                  <c:v>41901</c:v>
                </c:pt>
                <c:pt idx="3818">
                  <c:v>41904</c:v>
                </c:pt>
                <c:pt idx="3819">
                  <c:v>41905</c:v>
                </c:pt>
                <c:pt idx="3820">
                  <c:v>41906</c:v>
                </c:pt>
                <c:pt idx="3821">
                  <c:v>41907</c:v>
                </c:pt>
                <c:pt idx="3822">
                  <c:v>41908</c:v>
                </c:pt>
                <c:pt idx="3823">
                  <c:v>41911</c:v>
                </c:pt>
                <c:pt idx="3824">
                  <c:v>41912</c:v>
                </c:pt>
                <c:pt idx="3825">
                  <c:v>41913</c:v>
                </c:pt>
                <c:pt idx="3826">
                  <c:v>41914</c:v>
                </c:pt>
                <c:pt idx="3827">
                  <c:v>41915</c:v>
                </c:pt>
                <c:pt idx="3828">
                  <c:v>41918</c:v>
                </c:pt>
                <c:pt idx="3829">
                  <c:v>41919</c:v>
                </c:pt>
                <c:pt idx="3830">
                  <c:v>41920</c:v>
                </c:pt>
                <c:pt idx="3831">
                  <c:v>41921</c:v>
                </c:pt>
                <c:pt idx="3832">
                  <c:v>41922</c:v>
                </c:pt>
                <c:pt idx="3833">
                  <c:v>41926</c:v>
                </c:pt>
                <c:pt idx="3834">
                  <c:v>41927</c:v>
                </c:pt>
                <c:pt idx="3835">
                  <c:v>41928</c:v>
                </c:pt>
                <c:pt idx="3836">
                  <c:v>41929</c:v>
                </c:pt>
                <c:pt idx="3837">
                  <c:v>41932</c:v>
                </c:pt>
                <c:pt idx="3838">
                  <c:v>41933</c:v>
                </c:pt>
                <c:pt idx="3839">
                  <c:v>41934</c:v>
                </c:pt>
                <c:pt idx="3840">
                  <c:v>41935</c:v>
                </c:pt>
                <c:pt idx="3841">
                  <c:v>41936</c:v>
                </c:pt>
                <c:pt idx="3842">
                  <c:v>41939</c:v>
                </c:pt>
                <c:pt idx="3843">
                  <c:v>41940</c:v>
                </c:pt>
                <c:pt idx="3844">
                  <c:v>41941</c:v>
                </c:pt>
                <c:pt idx="3845">
                  <c:v>41942</c:v>
                </c:pt>
                <c:pt idx="3846">
                  <c:v>41943</c:v>
                </c:pt>
                <c:pt idx="3847">
                  <c:v>41946</c:v>
                </c:pt>
                <c:pt idx="3848">
                  <c:v>41947</c:v>
                </c:pt>
                <c:pt idx="3849">
                  <c:v>41948</c:v>
                </c:pt>
                <c:pt idx="3850">
                  <c:v>41949</c:v>
                </c:pt>
                <c:pt idx="3851">
                  <c:v>41950</c:v>
                </c:pt>
                <c:pt idx="3852">
                  <c:v>41953</c:v>
                </c:pt>
                <c:pt idx="3853">
                  <c:v>41955</c:v>
                </c:pt>
                <c:pt idx="3854">
                  <c:v>41956</c:v>
                </c:pt>
                <c:pt idx="3855">
                  <c:v>41957</c:v>
                </c:pt>
                <c:pt idx="3856">
                  <c:v>41960</c:v>
                </c:pt>
                <c:pt idx="3857">
                  <c:v>41961</c:v>
                </c:pt>
                <c:pt idx="3858">
                  <c:v>41962</c:v>
                </c:pt>
                <c:pt idx="3859">
                  <c:v>41963</c:v>
                </c:pt>
                <c:pt idx="3860">
                  <c:v>41964</c:v>
                </c:pt>
                <c:pt idx="3861">
                  <c:v>41967</c:v>
                </c:pt>
                <c:pt idx="3862">
                  <c:v>41968</c:v>
                </c:pt>
                <c:pt idx="3863">
                  <c:v>41969</c:v>
                </c:pt>
                <c:pt idx="3864">
                  <c:v>41971</c:v>
                </c:pt>
                <c:pt idx="3865">
                  <c:v>41974</c:v>
                </c:pt>
                <c:pt idx="3866">
                  <c:v>41975</c:v>
                </c:pt>
                <c:pt idx="3867">
                  <c:v>41976</c:v>
                </c:pt>
                <c:pt idx="3868">
                  <c:v>41977</c:v>
                </c:pt>
                <c:pt idx="3869">
                  <c:v>41978</c:v>
                </c:pt>
                <c:pt idx="3870">
                  <c:v>41981</c:v>
                </c:pt>
                <c:pt idx="3871">
                  <c:v>41982</c:v>
                </c:pt>
                <c:pt idx="3872">
                  <c:v>41983</c:v>
                </c:pt>
                <c:pt idx="3873">
                  <c:v>41984</c:v>
                </c:pt>
                <c:pt idx="3874">
                  <c:v>41985</c:v>
                </c:pt>
                <c:pt idx="3875">
                  <c:v>41988</c:v>
                </c:pt>
                <c:pt idx="3876">
                  <c:v>41989</c:v>
                </c:pt>
                <c:pt idx="3877">
                  <c:v>41990</c:v>
                </c:pt>
                <c:pt idx="3878">
                  <c:v>41991</c:v>
                </c:pt>
                <c:pt idx="3879">
                  <c:v>41992</c:v>
                </c:pt>
                <c:pt idx="3880">
                  <c:v>41995</c:v>
                </c:pt>
                <c:pt idx="3881">
                  <c:v>41996</c:v>
                </c:pt>
                <c:pt idx="3882">
                  <c:v>41997</c:v>
                </c:pt>
                <c:pt idx="3883">
                  <c:v>41999</c:v>
                </c:pt>
                <c:pt idx="3884">
                  <c:v>42002</c:v>
                </c:pt>
                <c:pt idx="3885">
                  <c:v>42003</c:v>
                </c:pt>
                <c:pt idx="3886">
                  <c:v>42004</c:v>
                </c:pt>
                <c:pt idx="3887">
                  <c:v>42006</c:v>
                </c:pt>
                <c:pt idx="3888">
                  <c:v>42009</c:v>
                </c:pt>
                <c:pt idx="3889">
                  <c:v>42010</c:v>
                </c:pt>
                <c:pt idx="3890">
                  <c:v>42011</c:v>
                </c:pt>
                <c:pt idx="3891">
                  <c:v>42012</c:v>
                </c:pt>
                <c:pt idx="3892">
                  <c:v>42013</c:v>
                </c:pt>
                <c:pt idx="3893">
                  <c:v>42016</c:v>
                </c:pt>
                <c:pt idx="3894">
                  <c:v>42017</c:v>
                </c:pt>
                <c:pt idx="3895">
                  <c:v>42018</c:v>
                </c:pt>
                <c:pt idx="3896">
                  <c:v>42019</c:v>
                </c:pt>
                <c:pt idx="3897">
                  <c:v>42020</c:v>
                </c:pt>
                <c:pt idx="3898">
                  <c:v>42024</c:v>
                </c:pt>
                <c:pt idx="3899">
                  <c:v>42025</c:v>
                </c:pt>
                <c:pt idx="3900">
                  <c:v>42026</c:v>
                </c:pt>
                <c:pt idx="3901">
                  <c:v>42027</c:v>
                </c:pt>
                <c:pt idx="3902">
                  <c:v>42030</c:v>
                </c:pt>
                <c:pt idx="3903">
                  <c:v>42031</c:v>
                </c:pt>
                <c:pt idx="3904">
                  <c:v>42032</c:v>
                </c:pt>
                <c:pt idx="3905">
                  <c:v>42033</c:v>
                </c:pt>
                <c:pt idx="3906">
                  <c:v>42034</c:v>
                </c:pt>
                <c:pt idx="3907">
                  <c:v>42037</c:v>
                </c:pt>
                <c:pt idx="3908">
                  <c:v>42038</c:v>
                </c:pt>
                <c:pt idx="3909">
                  <c:v>42039</c:v>
                </c:pt>
                <c:pt idx="3910">
                  <c:v>42040</c:v>
                </c:pt>
                <c:pt idx="3911">
                  <c:v>42041</c:v>
                </c:pt>
                <c:pt idx="3912">
                  <c:v>42044</c:v>
                </c:pt>
                <c:pt idx="3913">
                  <c:v>42045</c:v>
                </c:pt>
                <c:pt idx="3914">
                  <c:v>42046</c:v>
                </c:pt>
                <c:pt idx="3915">
                  <c:v>42047</c:v>
                </c:pt>
                <c:pt idx="3916">
                  <c:v>42048</c:v>
                </c:pt>
                <c:pt idx="3917">
                  <c:v>42052</c:v>
                </c:pt>
                <c:pt idx="3918">
                  <c:v>42053</c:v>
                </c:pt>
                <c:pt idx="3919">
                  <c:v>42054</c:v>
                </c:pt>
                <c:pt idx="3920">
                  <c:v>42055</c:v>
                </c:pt>
                <c:pt idx="3921">
                  <c:v>42058</c:v>
                </c:pt>
                <c:pt idx="3922">
                  <c:v>42059</c:v>
                </c:pt>
                <c:pt idx="3923">
                  <c:v>42060</c:v>
                </c:pt>
                <c:pt idx="3924">
                  <c:v>42061</c:v>
                </c:pt>
                <c:pt idx="3925">
                  <c:v>42062</c:v>
                </c:pt>
                <c:pt idx="3926">
                  <c:v>42065</c:v>
                </c:pt>
                <c:pt idx="3927">
                  <c:v>42066</c:v>
                </c:pt>
                <c:pt idx="3928">
                  <c:v>42067</c:v>
                </c:pt>
                <c:pt idx="3929">
                  <c:v>42068</c:v>
                </c:pt>
                <c:pt idx="3930">
                  <c:v>42069</c:v>
                </c:pt>
                <c:pt idx="3931">
                  <c:v>42072</c:v>
                </c:pt>
                <c:pt idx="3932">
                  <c:v>42073</c:v>
                </c:pt>
                <c:pt idx="3933">
                  <c:v>42074</c:v>
                </c:pt>
                <c:pt idx="3934">
                  <c:v>42075</c:v>
                </c:pt>
                <c:pt idx="3935">
                  <c:v>42076</c:v>
                </c:pt>
                <c:pt idx="3936">
                  <c:v>42079</c:v>
                </c:pt>
                <c:pt idx="3937">
                  <c:v>42080</c:v>
                </c:pt>
                <c:pt idx="3938">
                  <c:v>42081</c:v>
                </c:pt>
                <c:pt idx="3939">
                  <c:v>42082</c:v>
                </c:pt>
                <c:pt idx="3940">
                  <c:v>42083</c:v>
                </c:pt>
                <c:pt idx="3941">
                  <c:v>42086</c:v>
                </c:pt>
                <c:pt idx="3942">
                  <c:v>42087</c:v>
                </c:pt>
                <c:pt idx="3943">
                  <c:v>42088</c:v>
                </c:pt>
                <c:pt idx="3944">
                  <c:v>42089</c:v>
                </c:pt>
                <c:pt idx="3945">
                  <c:v>42090</c:v>
                </c:pt>
                <c:pt idx="3946">
                  <c:v>42093</c:v>
                </c:pt>
                <c:pt idx="3947">
                  <c:v>42094</c:v>
                </c:pt>
                <c:pt idx="3948">
                  <c:v>42095</c:v>
                </c:pt>
                <c:pt idx="3949">
                  <c:v>42096</c:v>
                </c:pt>
                <c:pt idx="3950">
                  <c:v>42100</c:v>
                </c:pt>
                <c:pt idx="3951">
                  <c:v>42101</c:v>
                </c:pt>
                <c:pt idx="3952">
                  <c:v>42102</c:v>
                </c:pt>
                <c:pt idx="3953">
                  <c:v>42103</c:v>
                </c:pt>
                <c:pt idx="3954">
                  <c:v>42104</c:v>
                </c:pt>
                <c:pt idx="3955">
                  <c:v>42107</c:v>
                </c:pt>
                <c:pt idx="3956">
                  <c:v>42108</c:v>
                </c:pt>
                <c:pt idx="3957">
                  <c:v>42109</c:v>
                </c:pt>
                <c:pt idx="3958">
                  <c:v>42110</c:v>
                </c:pt>
                <c:pt idx="3959">
                  <c:v>42111</c:v>
                </c:pt>
                <c:pt idx="3960">
                  <c:v>42114</c:v>
                </c:pt>
                <c:pt idx="3961">
                  <c:v>42115</c:v>
                </c:pt>
                <c:pt idx="3962">
                  <c:v>42116</c:v>
                </c:pt>
                <c:pt idx="3963">
                  <c:v>42117</c:v>
                </c:pt>
                <c:pt idx="3964">
                  <c:v>42118</c:v>
                </c:pt>
                <c:pt idx="3965">
                  <c:v>42121</c:v>
                </c:pt>
                <c:pt idx="3966">
                  <c:v>42122</c:v>
                </c:pt>
                <c:pt idx="3967">
                  <c:v>42123</c:v>
                </c:pt>
                <c:pt idx="3968">
                  <c:v>42124</c:v>
                </c:pt>
                <c:pt idx="3969">
                  <c:v>42125</c:v>
                </c:pt>
                <c:pt idx="3970">
                  <c:v>42128</c:v>
                </c:pt>
                <c:pt idx="3971">
                  <c:v>42129</c:v>
                </c:pt>
                <c:pt idx="3972">
                  <c:v>42130</c:v>
                </c:pt>
                <c:pt idx="3973">
                  <c:v>42131</c:v>
                </c:pt>
                <c:pt idx="3974">
                  <c:v>42132</c:v>
                </c:pt>
                <c:pt idx="3975">
                  <c:v>42135</c:v>
                </c:pt>
                <c:pt idx="3976">
                  <c:v>42136</c:v>
                </c:pt>
                <c:pt idx="3977">
                  <c:v>42137</c:v>
                </c:pt>
                <c:pt idx="3978">
                  <c:v>42138</c:v>
                </c:pt>
                <c:pt idx="3979">
                  <c:v>42139</c:v>
                </c:pt>
                <c:pt idx="3980">
                  <c:v>42142</c:v>
                </c:pt>
                <c:pt idx="3981">
                  <c:v>42143</c:v>
                </c:pt>
                <c:pt idx="3982">
                  <c:v>42144</c:v>
                </c:pt>
                <c:pt idx="3983">
                  <c:v>42145</c:v>
                </c:pt>
                <c:pt idx="3984">
                  <c:v>42146</c:v>
                </c:pt>
                <c:pt idx="3985">
                  <c:v>42150</c:v>
                </c:pt>
                <c:pt idx="3986">
                  <c:v>42151</c:v>
                </c:pt>
                <c:pt idx="3987">
                  <c:v>42152</c:v>
                </c:pt>
                <c:pt idx="3988">
                  <c:v>42153</c:v>
                </c:pt>
                <c:pt idx="3989">
                  <c:v>42156</c:v>
                </c:pt>
                <c:pt idx="3990">
                  <c:v>42157</c:v>
                </c:pt>
                <c:pt idx="3991">
                  <c:v>42158</c:v>
                </c:pt>
                <c:pt idx="3992">
                  <c:v>42159</c:v>
                </c:pt>
                <c:pt idx="3993">
                  <c:v>42160</c:v>
                </c:pt>
                <c:pt idx="3994">
                  <c:v>42163</c:v>
                </c:pt>
                <c:pt idx="3995">
                  <c:v>42164</c:v>
                </c:pt>
                <c:pt idx="3996">
                  <c:v>42165</c:v>
                </c:pt>
                <c:pt idx="3997">
                  <c:v>42166</c:v>
                </c:pt>
                <c:pt idx="3998">
                  <c:v>42167</c:v>
                </c:pt>
                <c:pt idx="3999">
                  <c:v>42170</c:v>
                </c:pt>
                <c:pt idx="4000">
                  <c:v>42171</c:v>
                </c:pt>
                <c:pt idx="4001">
                  <c:v>42172</c:v>
                </c:pt>
                <c:pt idx="4002">
                  <c:v>42173</c:v>
                </c:pt>
                <c:pt idx="4003">
                  <c:v>42174</c:v>
                </c:pt>
                <c:pt idx="4004">
                  <c:v>42177</c:v>
                </c:pt>
                <c:pt idx="4005">
                  <c:v>42178</c:v>
                </c:pt>
                <c:pt idx="4006">
                  <c:v>42179</c:v>
                </c:pt>
                <c:pt idx="4007">
                  <c:v>42180</c:v>
                </c:pt>
                <c:pt idx="4008">
                  <c:v>42181</c:v>
                </c:pt>
                <c:pt idx="4009">
                  <c:v>42184</c:v>
                </c:pt>
                <c:pt idx="4010">
                  <c:v>42185</c:v>
                </c:pt>
                <c:pt idx="4011">
                  <c:v>42186</c:v>
                </c:pt>
                <c:pt idx="4012">
                  <c:v>42187</c:v>
                </c:pt>
                <c:pt idx="4013">
                  <c:v>42191</c:v>
                </c:pt>
                <c:pt idx="4014">
                  <c:v>42192</c:v>
                </c:pt>
                <c:pt idx="4015">
                  <c:v>42193</c:v>
                </c:pt>
                <c:pt idx="4016">
                  <c:v>42194</c:v>
                </c:pt>
                <c:pt idx="4017">
                  <c:v>42195</c:v>
                </c:pt>
                <c:pt idx="4018">
                  <c:v>42198</c:v>
                </c:pt>
                <c:pt idx="4019">
                  <c:v>42199</c:v>
                </c:pt>
                <c:pt idx="4020">
                  <c:v>42200</c:v>
                </c:pt>
                <c:pt idx="4021">
                  <c:v>42201</c:v>
                </c:pt>
                <c:pt idx="4022">
                  <c:v>42202</c:v>
                </c:pt>
                <c:pt idx="4023">
                  <c:v>42205</c:v>
                </c:pt>
                <c:pt idx="4024">
                  <c:v>42206</c:v>
                </c:pt>
                <c:pt idx="4025">
                  <c:v>42207</c:v>
                </c:pt>
                <c:pt idx="4026">
                  <c:v>42208</c:v>
                </c:pt>
                <c:pt idx="4027">
                  <c:v>42209</c:v>
                </c:pt>
                <c:pt idx="4028">
                  <c:v>42212</c:v>
                </c:pt>
                <c:pt idx="4029">
                  <c:v>42213</c:v>
                </c:pt>
                <c:pt idx="4030">
                  <c:v>42214</c:v>
                </c:pt>
                <c:pt idx="4031">
                  <c:v>42215</c:v>
                </c:pt>
                <c:pt idx="4032">
                  <c:v>42216</c:v>
                </c:pt>
                <c:pt idx="4033">
                  <c:v>42219</c:v>
                </c:pt>
                <c:pt idx="4034">
                  <c:v>42220</c:v>
                </c:pt>
                <c:pt idx="4035">
                  <c:v>42221</c:v>
                </c:pt>
                <c:pt idx="4036">
                  <c:v>42222</c:v>
                </c:pt>
                <c:pt idx="4037">
                  <c:v>42223</c:v>
                </c:pt>
                <c:pt idx="4038">
                  <c:v>42226</c:v>
                </c:pt>
                <c:pt idx="4039">
                  <c:v>42227</c:v>
                </c:pt>
                <c:pt idx="4040">
                  <c:v>42228</c:v>
                </c:pt>
                <c:pt idx="4041">
                  <c:v>42229</c:v>
                </c:pt>
                <c:pt idx="4042">
                  <c:v>42230</c:v>
                </c:pt>
                <c:pt idx="4043">
                  <c:v>42233</c:v>
                </c:pt>
                <c:pt idx="4044">
                  <c:v>42234</c:v>
                </c:pt>
                <c:pt idx="4045">
                  <c:v>42235</c:v>
                </c:pt>
                <c:pt idx="4046">
                  <c:v>42236</c:v>
                </c:pt>
                <c:pt idx="4047">
                  <c:v>42237</c:v>
                </c:pt>
                <c:pt idx="4048">
                  <c:v>42240</c:v>
                </c:pt>
                <c:pt idx="4049">
                  <c:v>42241</c:v>
                </c:pt>
                <c:pt idx="4050">
                  <c:v>42242</c:v>
                </c:pt>
                <c:pt idx="4051">
                  <c:v>42243</c:v>
                </c:pt>
                <c:pt idx="4052">
                  <c:v>42244</c:v>
                </c:pt>
                <c:pt idx="4053">
                  <c:v>42247</c:v>
                </c:pt>
                <c:pt idx="4054">
                  <c:v>42248</c:v>
                </c:pt>
                <c:pt idx="4055">
                  <c:v>42249</c:v>
                </c:pt>
                <c:pt idx="4056">
                  <c:v>42250</c:v>
                </c:pt>
                <c:pt idx="4057">
                  <c:v>42251</c:v>
                </c:pt>
                <c:pt idx="4058">
                  <c:v>42255</c:v>
                </c:pt>
                <c:pt idx="4059">
                  <c:v>42256</c:v>
                </c:pt>
                <c:pt idx="4060">
                  <c:v>42257</c:v>
                </c:pt>
                <c:pt idx="4061">
                  <c:v>42258</c:v>
                </c:pt>
                <c:pt idx="4062">
                  <c:v>42261</c:v>
                </c:pt>
                <c:pt idx="4063">
                  <c:v>42262</c:v>
                </c:pt>
                <c:pt idx="4064">
                  <c:v>42263</c:v>
                </c:pt>
                <c:pt idx="4065">
                  <c:v>42264</c:v>
                </c:pt>
                <c:pt idx="4066">
                  <c:v>42265</c:v>
                </c:pt>
                <c:pt idx="4067">
                  <c:v>42268</c:v>
                </c:pt>
                <c:pt idx="4068">
                  <c:v>42269</c:v>
                </c:pt>
                <c:pt idx="4069">
                  <c:v>42270</c:v>
                </c:pt>
                <c:pt idx="4070">
                  <c:v>42271</c:v>
                </c:pt>
                <c:pt idx="4071">
                  <c:v>42272</c:v>
                </c:pt>
                <c:pt idx="4072">
                  <c:v>42275</c:v>
                </c:pt>
                <c:pt idx="4073">
                  <c:v>42276</c:v>
                </c:pt>
                <c:pt idx="4074">
                  <c:v>42277</c:v>
                </c:pt>
                <c:pt idx="4075">
                  <c:v>42278</c:v>
                </c:pt>
                <c:pt idx="4076">
                  <c:v>42279</c:v>
                </c:pt>
                <c:pt idx="4077">
                  <c:v>42282</c:v>
                </c:pt>
                <c:pt idx="4078">
                  <c:v>42283</c:v>
                </c:pt>
                <c:pt idx="4079">
                  <c:v>42284</c:v>
                </c:pt>
                <c:pt idx="4080">
                  <c:v>42285</c:v>
                </c:pt>
                <c:pt idx="4081">
                  <c:v>42286</c:v>
                </c:pt>
                <c:pt idx="4082">
                  <c:v>42290</c:v>
                </c:pt>
                <c:pt idx="4083">
                  <c:v>42291</c:v>
                </c:pt>
                <c:pt idx="4084">
                  <c:v>42292</c:v>
                </c:pt>
                <c:pt idx="4085">
                  <c:v>42293</c:v>
                </c:pt>
                <c:pt idx="4086">
                  <c:v>42296</c:v>
                </c:pt>
                <c:pt idx="4087">
                  <c:v>42297</c:v>
                </c:pt>
                <c:pt idx="4088">
                  <c:v>42298</c:v>
                </c:pt>
                <c:pt idx="4089">
                  <c:v>42299</c:v>
                </c:pt>
                <c:pt idx="4090">
                  <c:v>42300</c:v>
                </c:pt>
                <c:pt idx="4091">
                  <c:v>42303</c:v>
                </c:pt>
                <c:pt idx="4092">
                  <c:v>42304</c:v>
                </c:pt>
                <c:pt idx="4093">
                  <c:v>42305</c:v>
                </c:pt>
                <c:pt idx="4094">
                  <c:v>42306</c:v>
                </c:pt>
                <c:pt idx="4095">
                  <c:v>42307</c:v>
                </c:pt>
                <c:pt idx="4096">
                  <c:v>42310</c:v>
                </c:pt>
                <c:pt idx="4097">
                  <c:v>42311</c:v>
                </c:pt>
                <c:pt idx="4098">
                  <c:v>42312</c:v>
                </c:pt>
                <c:pt idx="4099">
                  <c:v>42313</c:v>
                </c:pt>
                <c:pt idx="4100">
                  <c:v>42314</c:v>
                </c:pt>
                <c:pt idx="4101">
                  <c:v>42317</c:v>
                </c:pt>
                <c:pt idx="4102">
                  <c:v>42318</c:v>
                </c:pt>
                <c:pt idx="4103">
                  <c:v>42320</c:v>
                </c:pt>
                <c:pt idx="4104">
                  <c:v>42321</c:v>
                </c:pt>
                <c:pt idx="4105">
                  <c:v>42324</c:v>
                </c:pt>
                <c:pt idx="4106">
                  <c:v>42325</c:v>
                </c:pt>
                <c:pt idx="4107">
                  <c:v>42326</c:v>
                </c:pt>
                <c:pt idx="4108">
                  <c:v>42327</c:v>
                </c:pt>
                <c:pt idx="4109">
                  <c:v>42328</c:v>
                </c:pt>
                <c:pt idx="4110">
                  <c:v>42331</c:v>
                </c:pt>
                <c:pt idx="4111">
                  <c:v>42332</c:v>
                </c:pt>
                <c:pt idx="4112">
                  <c:v>42333</c:v>
                </c:pt>
                <c:pt idx="4113">
                  <c:v>42335</c:v>
                </c:pt>
                <c:pt idx="4114">
                  <c:v>42338</c:v>
                </c:pt>
                <c:pt idx="4115">
                  <c:v>42339</c:v>
                </c:pt>
                <c:pt idx="4116">
                  <c:v>42340</c:v>
                </c:pt>
                <c:pt idx="4117">
                  <c:v>42341</c:v>
                </c:pt>
                <c:pt idx="4118">
                  <c:v>42342</c:v>
                </c:pt>
                <c:pt idx="4119">
                  <c:v>42345</c:v>
                </c:pt>
                <c:pt idx="4120">
                  <c:v>42346</c:v>
                </c:pt>
                <c:pt idx="4121">
                  <c:v>42347</c:v>
                </c:pt>
                <c:pt idx="4122">
                  <c:v>42348</c:v>
                </c:pt>
                <c:pt idx="4123">
                  <c:v>42349</c:v>
                </c:pt>
                <c:pt idx="4124">
                  <c:v>42352</c:v>
                </c:pt>
                <c:pt idx="4125">
                  <c:v>42353</c:v>
                </c:pt>
                <c:pt idx="4126">
                  <c:v>42354</c:v>
                </c:pt>
                <c:pt idx="4127">
                  <c:v>42355</c:v>
                </c:pt>
                <c:pt idx="4128">
                  <c:v>42356</c:v>
                </c:pt>
                <c:pt idx="4129">
                  <c:v>42359</c:v>
                </c:pt>
                <c:pt idx="4130">
                  <c:v>42360</c:v>
                </c:pt>
                <c:pt idx="4131">
                  <c:v>42361</c:v>
                </c:pt>
                <c:pt idx="4132">
                  <c:v>42362</c:v>
                </c:pt>
                <c:pt idx="4133">
                  <c:v>42366</c:v>
                </c:pt>
                <c:pt idx="4134">
                  <c:v>42367</c:v>
                </c:pt>
                <c:pt idx="4135">
                  <c:v>42368</c:v>
                </c:pt>
                <c:pt idx="4136">
                  <c:v>42369</c:v>
                </c:pt>
                <c:pt idx="4137">
                  <c:v>42373</c:v>
                </c:pt>
                <c:pt idx="4138">
                  <c:v>42374</c:v>
                </c:pt>
                <c:pt idx="4139">
                  <c:v>42375</c:v>
                </c:pt>
                <c:pt idx="4140">
                  <c:v>42376</c:v>
                </c:pt>
                <c:pt idx="4141">
                  <c:v>42377</c:v>
                </c:pt>
                <c:pt idx="4142">
                  <c:v>42380</c:v>
                </c:pt>
                <c:pt idx="4143">
                  <c:v>42381</c:v>
                </c:pt>
                <c:pt idx="4144">
                  <c:v>42382</c:v>
                </c:pt>
                <c:pt idx="4145">
                  <c:v>42383</c:v>
                </c:pt>
                <c:pt idx="4146">
                  <c:v>42384</c:v>
                </c:pt>
                <c:pt idx="4147">
                  <c:v>42388</c:v>
                </c:pt>
                <c:pt idx="4148">
                  <c:v>42389</c:v>
                </c:pt>
                <c:pt idx="4149">
                  <c:v>42390</c:v>
                </c:pt>
                <c:pt idx="4150">
                  <c:v>42391</c:v>
                </c:pt>
                <c:pt idx="4151">
                  <c:v>42394</c:v>
                </c:pt>
                <c:pt idx="4152">
                  <c:v>42395</c:v>
                </c:pt>
                <c:pt idx="4153">
                  <c:v>42396</c:v>
                </c:pt>
                <c:pt idx="4154">
                  <c:v>42397</c:v>
                </c:pt>
                <c:pt idx="4155">
                  <c:v>42398</c:v>
                </c:pt>
                <c:pt idx="4156">
                  <c:v>42401</c:v>
                </c:pt>
                <c:pt idx="4157">
                  <c:v>42402</c:v>
                </c:pt>
                <c:pt idx="4158">
                  <c:v>42403</c:v>
                </c:pt>
                <c:pt idx="4159">
                  <c:v>42404</c:v>
                </c:pt>
                <c:pt idx="4160">
                  <c:v>42405</c:v>
                </c:pt>
                <c:pt idx="4161">
                  <c:v>42408</c:v>
                </c:pt>
                <c:pt idx="4162">
                  <c:v>42409</c:v>
                </c:pt>
                <c:pt idx="4163">
                  <c:v>42410</c:v>
                </c:pt>
                <c:pt idx="4164">
                  <c:v>42411</c:v>
                </c:pt>
                <c:pt idx="4165">
                  <c:v>42412</c:v>
                </c:pt>
                <c:pt idx="4166">
                  <c:v>42416</c:v>
                </c:pt>
                <c:pt idx="4167">
                  <c:v>42417</c:v>
                </c:pt>
                <c:pt idx="4168">
                  <c:v>42418</c:v>
                </c:pt>
                <c:pt idx="4169">
                  <c:v>42419</c:v>
                </c:pt>
                <c:pt idx="4170">
                  <c:v>42422</c:v>
                </c:pt>
                <c:pt idx="4171">
                  <c:v>42423</c:v>
                </c:pt>
                <c:pt idx="4172">
                  <c:v>42424</c:v>
                </c:pt>
                <c:pt idx="4173">
                  <c:v>42425</c:v>
                </c:pt>
                <c:pt idx="4174">
                  <c:v>42426</c:v>
                </c:pt>
                <c:pt idx="4175">
                  <c:v>42429</c:v>
                </c:pt>
                <c:pt idx="4176">
                  <c:v>42430</c:v>
                </c:pt>
                <c:pt idx="4177">
                  <c:v>42431</c:v>
                </c:pt>
                <c:pt idx="4178">
                  <c:v>42432</c:v>
                </c:pt>
                <c:pt idx="4179">
                  <c:v>42433</c:v>
                </c:pt>
                <c:pt idx="4180">
                  <c:v>42436</c:v>
                </c:pt>
                <c:pt idx="4181">
                  <c:v>42437</c:v>
                </c:pt>
                <c:pt idx="4182">
                  <c:v>42438</c:v>
                </c:pt>
                <c:pt idx="4183">
                  <c:v>42439</c:v>
                </c:pt>
                <c:pt idx="4184">
                  <c:v>42440</c:v>
                </c:pt>
                <c:pt idx="4185">
                  <c:v>42443</c:v>
                </c:pt>
                <c:pt idx="4186">
                  <c:v>42444</c:v>
                </c:pt>
                <c:pt idx="4187">
                  <c:v>42445</c:v>
                </c:pt>
                <c:pt idx="4188">
                  <c:v>42446</c:v>
                </c:pt>
                <c:pt idx="4189">
                  <c:v>42447</c:v>
                </c:pt>
                <c:pt idx="4190">
                  <c:v>42450</c:v>
                </c:pt>
                <c:pt idx="4191">
                  <c:v>42451</c:v>
                </c:pt>
                <c:pt idx="4192">
                  <c:v>42452</c:v>
                </c:pt>
                <c:pt idx="4193">
                  <c:v>42453</c:v>
                </c:pt>
                <c:pt idx="4194">
                  <c:v>42457</c:v>
                </c:pt>
                <c:pt idx="4195">
                  <c:v>42458</c:v>
                </c:pt>
                <c:pt idx="4196">
                  <c:v>42459</c:v>
                </c:pt>
                <c:pt idx="4197">
                  <c:v>42460</c:v>
                </c:pt>
                <c:pt idx="4198">
                  <c:v>42461</c:v>
                </c:pt>
                <c:pt idx="4199">
                  <c:v>42464</c:v>
                </c:pt>
                <c:pt idx="4200">
                  <c:v>42465</c:v>
                </c:pt>
                <c:pt idx="4201">
                  <c:v>42466</c:v>
                </c:pt>
                <c:pt idx="4202">
                  <c:v>42467</c:v>
                </c:pt>
                <c:pt idx="4203">
                  <c:v>42468</c:v>
                </c:pt>
                <c:pt idx="4204">
                  <c:v>42471</c:v>
                </c:pt>
                <c:pt idx="4205">
                  <c:v>42472</c:v>
                </c:pt>
                <c:pt idx="4206">
                  <c:v>42473</c:v>
                </c:pt>
                <c:pt idx="4207">
                  <c:v>42474</c:v>
                </c:pt>
                <c:pt idx="4208">
                  <c:v>42475</c:v>
                </c:pt>
                <c:pt idx="4209">
                  <c:v>42478</c:v>
                </c:pt>
                <c:pt idx="4210">
                  <c:v>42479</c:v>
                </c:pt>
                <c:pt idx="4211">
                  <c:v>42480</c:v>
                </c:pt>
                <c:pt idx="4212">
                  <c:v>42481</c:v>
                </c:pt>
                <c:pt idx="4213">
                  <c:v>42482</c:v>
                </c:pt>
                <c:pt idx="4214">
                  <c:v>42485</c:v>
                </c:pt>
                <c:pt idx="4215">
                  <c:v>42486</c:v>
                </c:pt>
                <c:pt idx="4216">
                  <c:v>42487</c:v>
                </c:pt>
                <c:pt idx="4217">
                  <c:v>42488</c:v>
                </c:pt>
                <c:pt idx="4218">
                  <c:v>42489</c:v>
                </c:pt>
                <c:pt idx="4219">
                  <c:v>42492</c:v>
                </c:pt>
                <c:pt idx="4220">
                  <c:v>42493</c:v>
                </c:pt>
                <c:pt idx="4221">
                  <c:v>42494</c:v>
                </c:pt>
                <c:pt idx="4222">
                  <c:v>42495</c:v>
                </c:pt>
                <c:pt idx="4223">
                  <c:v>42496</c:v>
                </c:pt>
                <c:pt idx="4224">
                  <c:v>42499</c:v>
                </c:pt>
                <c:pt idx="4225">
                  <c:v>42500</c:v>
                </c:pt>
                <c:pt idx="4226">
                  <c:v>42501</c:v>
                </c:pt>
                <c:pt idx="4227">
                  <c:v>42502</c:v>
                </c:pt>
                <c:pt idx="4228">
                  <c:v>42503</c:v>
                </c:pt>
                <c:pt idx="4229">
                  <c:v>42506</c:v>
                </c:pt>
                <c:pt idx="4230">
                  <c:v>42507</c:v>
                </c:pt>
                <c:pt idx="4231">
                  <c:v>42508</c:v>
                </c:pt>
                <c:pt idx="4232">
                  <c:v>42509</c:v>
                </c:pt>
                <c:pt idx="4233">
                  <c:v>42510</c:v>
                </c:pt>
                <c:pt idx="4234">
                  <c:v>42513</c:v>
                </c:pt>
                <c:pt idx="4235">
                  <c:v>42514</c:v>
                </c:pt>
                <c:pt idx="4236">
                  <c:v>42515</c:v>
                </c:pt>
                <c:pt idx="4237">
                  <c:v>42516</c:v>
                </c:pt>
                <c:pt idx="4238">
                  <c:v>42517</c:v>
                </c:pt>
                <c:pt idx="4239">
                  <c:v>42521</c:v>
                </c:pt>
                <c:pt idx="4240">
                  <c:v>42522</c:v>
                </c:pt>
                <c:pt idx="4241">
                  <c:v>42523</c:v>
                </c:pt>
                <c:pt idx="4242">
                  <c:v>42524</c:v>
                </c:pt>
                <c:pt idx="4243">
                  <c:v>42527</c:v>
                </c:pt>
                <c:pt idx="4244">
                  <c:v>42528</c:v>
                </c:pt>
                <c:pt idx="4245">
                  <c:v>42529</c:v>
                </c:pt>
                <c:pt idx="4246">
                  <c:v>42530</c:v>
                </c:pt>
                <c:pt idx="4247">
                  <c:v>42531</c:v>
                </c:pt>
                <c:pt idx="4248">
                  <c:v>42534</c:v>
                </c:pt>
                <c:pt idx="4249">
                  <c:v>42535</c:v>
                </c:pt>
                <c:pt idx="4250">
                  <c:v>42536</c:v>
                </c:pt>
                <c:pt idx="4251">
                  <c:v>42537</c:v>
                </c:pt>
                <c:pt idx="4252">
                  <c:v>42538</c:v>
                </c:pt>
                <c:pt idx="4253">
                  <c:v>42541</c:v>
                </c:pt>
                <c:pt idx="4254">
                  <c:v>42542</c:v>
                </c:pt>
                <c:pt idx="4255">
                  <c:v>42543</c:v>
                </c:pt>
                <c:pt idx="4256">
                  <c:v>42544</c:v>
                </c:pt>
                <c:pt idx="4257">
                  <c:v>42545</c:v>
                </c:pt>
                <c:pt idx="4258">
                  <c:v>42548</c:v>
                </c:pt>
                <c:pt idx="4259">
                  <c:v>42549</c:v>
                </c:pt>
                <c:pt idx="4260">
                  <c:v>42550</c:v>
                </c:pt>
                <c:pt idx="4261">
                  <c:v>42551</c:v>
                </c:pt>
                <c:pt idx="4262">
                  <c:v>42552</c:v>
                </c:pt>
                <c:pt idx="4263">
                  <c:v>42556</c:v>
                </c:pt>
                <c:pt idx="4264">
                  <c:v>42557</c:v>
                </c:pt>
                <c:pt idx="4265">
                  <c:v>42558</c:v>
                </c:pt>
                <c:pt idx="4266">
                  <c:v>42559</c:v>
                </c:pt>
                <c:pt idx="4267">
                  <c:v>42562</c:v>
                </c:pt>
                <c:pt idx="4268">
                  <c:v>42563</c:v>
                </c:pt>
                <c:pt idx="4269">
                  <c:v>42564</c:v>
                </c:pt>
                <c:pt idx="4270">
                  <c:v>42565</c:v>
                </c:pt>
                <c:pt idx="4271">
                  <c:v>42566</c:v>
                </c:pt>
                <c:pt idx="4272">
                  <c:v>42569</c:v>
                </c:pt>
                <c:pt idx="4273">
                  <c:v>42570</c:v>
                </c:pt>
                <c:pt idx="4274">
                  <c:v>42571</c:v>
                </c:pt>
                <c:pt idx="4275">
                  <c:v>42572</c:v>
                </c:pt>
                <c:pt idx="4276">
                  <c:v>42573</c:v>
                </c:pt>
                <c:pt idx="4277">
                  <c:v>42576</c:v>
                </c:pt>
                <c:pt idx="4278">
                  <c:v>42577</c:v>
                </c:pt>
                <c:pt idx="4279">
                  <c:v>42578</c:v>
                </c:pt>
                <c:pt idx="4280">
                  <c:v>42579</c:v>
                </c:pt>
                <c:pt idx="4281">
                  <c:v>42580</c:v>
                </c:pt>
                <c:pt idx="4282">
                  <c:v>42583</c:v>
                </c:pt>
                <c:pt idx="4283">
                  <c:v>42584</c:v>
                </c:pt>
                <c:pt idx="4284">
                  <c:v>42585</c:v>
                </c:pt>
                <c:pt idx="4285">
                  <c:v>42586</c:v>
                </c:pt>
                <c:pt idx="4286">
                  <c:v>42587</c:v>
                </c:pt>
                <c:pt idx="4287">
                  <c:v>42590</c:v>
                </c:pt>
                <c:pt idx="4288">
                  <c:v>42591</c:v>
                </c:pt>
                <c:pt idx="4289">
                  <c:v>42592</c:v>
                </c:pt>
                <c:pt idx="4290">
                  <c:v>42593</c:v>
                </c:pt>
                <c:pt idx="4291">
                  <c:v>42594</c:v>
                </c:pt>
                <c:pt idx="4292">
                  <c:v>42597</c:v>
                </c:pt>
                <c:pt idx="4293">
                  <c:v>42598</c:v>
                </c:pt>
                <c:pt idx="4294">
                  <c:v>42599</c:v>
                </c:pt>
                <c:pt idx="4295">
                  <c:v>42600</c:v>
                </c:pt>
                <c:pt idx="4296">
                  <c:v>42601</c:v>
                </c:pt>
                <c:pt idx="4297">
                  <c:v>42604</c:v>
                </c:pt>
                <c:pt idx="4298">
                  <c:v>42605</c:v>
                </c:pt>
                <c:pt idx="4299">
                  <c:v>42606</c:v>
                </c:pt>
                <c:pt idx="4300">
                  <c:v>42607</c:v>
                </c:pt>
                <c:pt idx="4301">
                  <c:v>42608</c:v>
                </c:pt>
                <c:pt idx="4302">
                  <c:v>42611</c:v>
                </c:pt>
                <c:pt idx="4303">
                  <c:v>42612</c:v>
                </c:pt>
                <c:pt idx="4304">
                  <c:v>42613</c:v>
                </c:pt>
                <c:pt idx="4305">
                  <c:v>42614</c:v>
                </c:pt>
                <c:pt idx="4306">
                  <c:v>42615</c:v>
                </c:pt>
                <c:pt idx="4307">
                  <c:v>42618</c:v>
                </c:pt>
                <c:pt idx="4308">
                  <c:v>42619</c:v>
                </c:pt>
                <c:pt idx="4309">
                  <c:v>42620</c:v>
                </c:pt>
                <c:pt idx="4310">
                  <c:v>42621</c:v>
                </c:pt>
                <c:pt idx="4311">
                  <c:v>42622</c:v>
                </c:pt>
                <c:pt idx="4312">
                  <c:v>42625</c:v>
                </c:pt>
                <c:pt idx="4313">
                  <c:v>42626</c:v>
                </c:pt>
                <c:pt idx="4314">
                  <c:v>42627</c:v>
                </c:pt>
                <c:pt idx="4315">
                  <c:v>42628</c:v>
                </c:pt>
                <c:pt idx="4316">
                  <c:v>42629</c:v>
                </c:pt>
                <c:pt idx="4317">
                  <c:v>42632</c:v>
                </c:pt>
                <c:pt idx="4318">
                  <c:v>42633</c:v>
                </c:pt>
                <c:pt idx="4319">
                  <c:v>42634</c:v>
                </c:pt>
                <c:pt idx="4320">
                  <c:v>42635</c:v>
                </c:pt>
                <c:pt idx="4321">
                  <c:v>42636</c:v>
                </c:pt>
                <c:pt idx="4322">
                  <c:v>42639</c:v>
                </c:pt>
                <c:pt idx="4323">
                  <c:v>42640</c:v>
                </c:pt>
                <c:pt idx="4324">
                  <c:v>42641</c:v>
                </c:pt>
                <c:pt idx="4325">
                  <c:v>42642</c:v>
                </c:pt>
                <c:pt idx="4326">
                  <c:v>42643</c:v>
                </c:pt>
                <c:pt idx="4327">
                  <c:v>42646</c:v>
                </c:pt>
                <c:pt idx="4328">
                  <c:v>42647</c:v>
                </c:pt>
                <c:pt idx="4329">
                  <c:v>42648</c:v>
                </c:pt>
                <c:pt idx="4330">
                  <c:v>42649</c:v>
                </c:pt>
                <c:pt idx="4331">
                  <c:v>42650</c:v>
                </c:pt>
                <c:pt idx="4332">
                  <c:v>42653</c:v>
                </c:pt>
                <c:pt idx="4333">
                  <c:v>42654</c:v>
                </c:pt>
                <c:pt idx="4334">
                  <c:v>42655</c:v>
                </c:pt>
                <c:pt idx="4335">
                  <c:v>42656</c:v>
                </c:pt>
                <c:pt idx="4336">
                  <c:v>42657</c:v>
                </c:pt>
                <c:pt idx="4337">
                  <c:v>42660</c:v>
                </c:pt>
                <c:pt idx="4338">
                  <c:v>42661</c:v>
                </c:pt>
                <c:pt idx="4339">
                  <c:v>42662</c:v>
                </c:pt>
                <c:pt idx="4340">
                  <c:v>42663</c:v>
                </c:pt>
                <c:pt idx="4341">
                  <c:v>42664</c:v>
                </c:pt>
                <c:pt idx="4342">
                  <c:v>42667</c:v>
                </c:pt>
                <c:pt idx="4343">
                  <c:v>42668</c:v>
                </c:pt>
                <c:pt idx="4344">
                  <c:v>42669</c:v>
                </c:pt>
                <c:pt idx="4345">
                  <c:v>42670</c:v>
                </c:pt>
                <c:pt idx="4346">
                  <c:v>42671</c:v>
                </c:pt>
                <c:pt idx="4347">
                  <c:v>42674</c:v>
                </c:pt>
                <c:pt idx="4348">
                  <c:v>42675</c:v>
                </c:pt>
                <c:pt idx="4349">
                  <c:v>42676</c:v>
                </c:pt>
                <c:pt idx="4350">
                  <c:v>42677</c:v>
                </c:pt>
                <c:pt idx="4351">
                  <c:v>42678</c:v>
                </c:pt>
                <c:pt idx="4352">
                  <c:v>42681</c:v>
                </c:pt>
                <c:pt idx="4353">
                  <c:v>42682</c:v>
                </c:pt>
                <c:pt idx="4354">
                  <c:v>42683</c:v>
                </c:pt>
                <c:pt idx="4355">
                  <c:v>42684</c:v>
                </c:pt>
                <c:pt idx="4356">
                  <c:v>42685</c:v>
                </c:pt>
                <c:pt idx="4357">
                  <c:v>42688</c:v>
                </c:pt>
                <c:pt idx="4358">
                  <c:v>42689</c:v>
                </c:pt>
                <c:pt idx="4359">
                  <c:v>42690</c:v>
                </c:pt>
                <c:pt idx="4360">
                  <c:v>42691</c:v>
                </c:pt>
                <c:pt idx="4361">
                  <c:v>42692</c:v>
                </c:pt>
                <c:pt idx="4362">
                  <c:v>42695</c:v>
                </c:pt>
                <c:pt idx="4363">
                  <c:v>42696</c:v>
                </c:pt>
                <c:pt idx="4364">
                  <c:v>42697</c:v>
                </c:pt>
                <c:pt idx="4365">
                  <c:v>42698</c:v>
                </c:pt>
                <c:pt idx="4366">
                  <c:v>42699</c:v>
                </c:pt>
                <c:pt idx="4367">
                  <c:v>42702</c:v>
                </c:pt>
                <c:pt idx="4368">
                  <c:v>42703</c:v>
                </c:pt>
                <c:pt idx="4369">
                  <c:v>42704</c:v>
                </c:pt>
                <c:pt idx="4370">
                  <c:v>42705</c:v>
                </c:pt>
                <c:pt idx="4371">
                  <c:v>42706</c:v>
                </c:pt>
                <c:pt idx="4372">
                  <c:v>42709</c:v>
                </c:pt>
                <c:pt idx="4373">
                  <c:v>42710</c:v>
                </c:pt>
                <c:pt idx="4374">
                  <c:v>42711</c:v>
                </c:pt>
                <c:pt idx="4375">
                  <c:v>42712</c:v>
                </c:pt>
                <c:pt idx="4376">
                  <c:v>42713</c:v>
                </c:pt>
                <c:pt idx="4377">
                  <c:v>42716</c:v>
                </c:pt>
                <c:pt idx="4378">
                  <c:v>42717</c:v>
                </c:pt>
                <c:pt idx="4379">
                  <c:v>42718</c:v>
                </c:pt>
                <c:pt idx="4380">
                  <c:v>42719</c:v>
                </c:pt>
                <c:pt idx="4381">
                  <c:v>42720</c:v>
                </c:pt>
                <c:pt idx="4382">
                  <c:v>42723</c:v>
                </c:pt>
                <c:pt idx="4383">
                  <c:v>42724</c:v>
                </c:pt>
                <c:pt idx="4384">
                  <c:v>42725</c:v>
                </c:pt>
                <c:pt idx="4385">
                  <c:v>42726</c:v>
                </c:pt>
                <c:pt idx="4386">
                  <c:v>42727</c:v>
                </c:pt>
                <c:pt idx="4387">
                  <c:v>42730</c:v>
                </c:pt>
                <c:pt idx="4388">
                  <c:v>42731</c:v>
                </c:pt>
                <c:pt idx="4389">
                  <c:v>42732</c:v>
                </c:pt>
                <c:pt idx="4390">
                  <c:v>42733</c:v>
                </c:pt>
                <c:pt idx="4391">
                  <c:v>42734</c:v>
                </c:pt>
                <c:pt idx="4392">
                  <c:v>42737</c:v>
                </c:pt>
                <c:pt idx="4393">
                  <c:v>42738</c:v>
                </c:pt>
                <c:pt idx="4394">
                  <c:v>42739</c:v>
                </c:pt>
                <c:pt idx="4395">
                  <c:v>42740</c:v>
                </c:pt>
                <c:pt idx="4396">
                  <c:v>42741</c:v>
                </c:pt>
                <c:pt idx="4397">
                  <c:v>42744</c:v>
                </c:pt>
                <c:pt idx="4398">
                  <c:v>42745</c:v>
                </c:pt>
                <c:pt idx="4399">
                  <c:v>42746</c:v>
                </c:pt>
                <c:pt idx="4400">
                  <c:v>42747</c:v>
                </c:pt>
                <c:pt idx="4401">
                  <c:v>42748</c:v>
                </c:pt>
                <c:pt idx="4402">
                  <c:v>42751</c:v>
                </c:pt>
                <c:pt idx="4403">
                  <c:v>42752</c:v>
                </c:pt>
                <c:pt idx="4404">
                  <c:v>42753</c:v>
                </c:pt>
                <c:pt idx="4405">
                  <c:v>42754</c:v>
                </c:pt>
                <c:pt idx="4406">
                  <c:v>42755</c:v>
                </c:pt>
                <c:pt idx="4407">
                  <c:v>42758</c:v>
                </c:pt>
                <c:pt idx="4408">
                  <c:v>42759</c:v>
                </c:pt>
                <c:pt idx="4409">
                  <c:v>42760</c:v>
                </c:pt>
                <c:pt idx="4410">
                  <c:v>42761</c:v>
                </c:pt>
                <c:pt idx="4411">
                  <c:v>42762</c:v>
                </c:pt>
                <c:pt idx="4412">
                  <c:v>42765</c:v>
                </c:pt>
                <c:pt idx="4413">
                  <c:v>42766</c:v>
                </c:pt>
                <c:pt idx="4414">
                  <c:v>42767</c:v>
                </c:pt>
                <c:pt idx="4415">
                  <c:v>42768</c:v>
                </c:pt>
                <c:pt idx="4416">
                  <c:v>42769</c:v>
                </c:pt>
                <c:pt idx="4417">
                  <c:v>42772</c:v>
                </c:pt>
                <c:pt idx="4418">
                  <c:v>42773</c:v>
                </c:pt>
                <c:pt idx="4419">
                  <c:v>42774</c:v>
                </c:pt>
                <c:pt idx="4420">
                  <c:v>42775</c:v>
                </c:pt>
                <c:pt idx="4421">
                  <c:v>42776</c:v>
                </c:pt>
                <c:pt idx="4422">
                  <c:v>42779</c:v>
                </c:pt>
                <c:pt idx="4423">
                  <c:v>42780</c:v>
                </c:pt>
                <c:pt idx="4424">
                  <c:v>42781</c:v>
                </c:pt>
                <c:pt idx="4425">
                  <c:v>42782</c:v>
                </c:pt>
                <c:pt idx="4426">
                  <c:v>42783</c:v>
                </c:pt>
                <c:pt idx="4427">
                  <c:v>42786</c:v>
                </c:pt>
                <c:pt idx="4428">
                  <c:v>42787</c:v>
                </c:pt>
                <c:pt idx="4429">
                  <c:v>42788</c:v>
                </c:pt>
                <c:pt idx="4430">
                  <c:v>42789</c:v>
                </c:pt>
                <c:pt idx="4431">
                  <c:v>42790</c:v>
                </c:pt>
                <c:pt idx="4432">
                  <c:v>42793</c:v>
                </c:pt>
                <c:pt idx="4433">
                  <c:v>42794</c:v>
                </c:pt>
                <c:pt idx="4434">
                  <c:v>42795</c:v>
                </c:pt>
                <c:pt idx="4435">
                  <c:v>42796</c:v>
                </c:pt>
                <c:pt idx="4436">
                  <c:v>42797</c:v>
                </c:pt>
                <c:pt idx="4437">
                  <c:v>42800</c:v>
                </c:pt>
                <c:pt idx="4438">
                  <c:v>42801</c:v>
                </c:pt>
                <c:pt idx="4439">
                  <c:v>42802</c:v>
                </c:pt>
                <c:pt idx="4440">
                  <c:v>42803</c:v>
                </c:pt>
                <c:pt idx="4441">
                  <c:v>42804</c:v>
                </c:pt>
                <c:pt idx="4442">
                  <c:v>42807</c:v>
                </c:pt>
                <c:pt idx="4443">
                  <c:v>42808</c:v>
                </c:pt>
                <c:pt idx="4444">
                  <c:v>42809</c:v>
                </c:pt>
                <c:pt idx="4445">
                  <c:v>42810</c:v>
                </c:pt>
                <c:pt idx="4446">
                  <c:v>42811</c:v>
                </c:pt>
                <c:pt idx="4447">
                  <c:v>42814</c:v>
                </c:pt>
                <c:pt idx="4448">
                  <c:v>42815</c:v>
                </c:pt>
                <c:pt idx="4449">
                  <c:v>42816</c:v>
                </c:pt>
                <c:pt idx="4450">
                  <c:v>42817</c:v>
                </c:pt>
                <c:pt idx="4451">
                  <c:v>42818</c:v>
                </c:pt>
                <c:pt idx="4452">
                  <c:v>42821</c:v>
                </c:pt>
                <c:pt idx="4453">
                  <c:v>42822</c:v>
                </c:pt>
                <c:pt idx="4454">
                  <c:v>42823</c:v>
                </c:pt>
                <c:pt idx="4455">
                  <c:v>42824</c:v>
                </c:pt>
                <c:pt idx="4456">
                  <c:v>42825</c:v>
                </c:pt>
                <c:pt idx="4457">
                  <c:v>42828</c:v>
                </c:pt>
                <c:pt idx="4458">
                  <c:v>42829</c:v>
                </c:pt>
                <c:pt idx="4459">
                  <c:v>42830</c:v>
                </c:pt>
                <c:pt idx="4460">
                  <c:v>42831</c:v>
                </c:pt>
                <c:pt idx="4461">
                  <c:v>42832</c:v>
                </c:pt>
                <c:pt idx="4462">
                  <c:v>42835</c:v>
                </c:pt>
                <c:pt idx="4463">
                  <c:v>42836</c:v>
                </c:pt>
                <c:pt idx="4464">
                  <c:v>42837</c:v>
                </c:pt>
                <c:pt idx="4465">
                  <c:v>42838</c:v>
                </c:pt>
                <c:pt idx="4466">
                  <c:v>42839</c:v>
                </c:pt>
                <c:pt idx="4467">
                  <c:v>42842</c:v>
                </c:pt>
                <c:pt idx="4468">
                  <c:v>42843</c:v>
                </c:pt>
                <c:pt idx="4469">
                  <c:v>42844</c:v>
                </c:pt>
                <c:pt idx="4470">
                  <c:v>42845</c:v>
                </c:pt>
                <c:pt idx="4471">
                  <c:v>42846</c:v>
                </c:pt>
                <c:pt idx="4472">
                  <c:v>42849</c:v>
                </c:pt>
                <c:pt idx="4473">
                  <c:v>42850</c:v>
                </c:pt>
                <c:pt idx="4474">
                  <c:v>42851</c:v>
                </c:pt>
                <c:pt idx="4475">
                  <c:v>42852</c:v>
                </c:pt>
                <c:pt idx="4476">
                  <c:v>42853</c:v>
                </c:pt>
                <c:pt idx="4477">
                  <c:v>42856</c:v>
                </c:pt>
                <c:pt idx="4478">
                  <c:v>42857</c:v>
                </c:pt>
                <c:pt idx="4479">
                  <c:v>42858</c:v>
                </c:pt>
                <c:pt idx="4480">
                  <c:v>42859</c:v>
                </c:pt>
                <c:pt idx="4481">
                  <c:v>42860</c:v>
                </c:pt>
                <c:pt idx="4482">
                  <c:v>42863</c:v>
                </c:pt>
                <c:pt idx="4483">
                  <c:v>42864</c:v>
                </c:pt>
                <c:pt idx="4484">
                  <c:v>42865</c:v>
                </c:pt>
                <c:pt idx="4485">
                  <c:v>42866</c:v>
                </c:pt>
                <c:pt idx="4486">
                  <c:v>42867</c:v>
                </c:pt>
                <c:pt idx="4487">
                  <c:v>42870</c:v>
                </c:pt>
                <c:pt idx="4488">
                  <c:v>42871</c:v>
                </c:pt>
                <c:pt idx="4489">
                  <c:v>42872</c:v>
                </c:pt>
                <c:pt idx="4490">
                  <c:v>42873</c:v>
                </c:pt>
                <c:pt idx="4491">
                  <c:v>42874</c:v>
                </c:pt>
                <c:pt idx="4492">
                  <c:v>42877</c:v>
                </c:pt>
                <c:pt idx="4493">
                  <c:v>42878</c:v>
                </c:pt>
                <c:pt idx="4494">
                  <c:v>42879</c:v>
                </c:pt>
                <c:pt idx="4495">
                  <c:v>42880</c:v>
                </c:pt>
                <c:pt idx="4496">
                  <c:v>42881</c:v>
                </c:pt>
                <c:pt idx="4497">
                  <c:v>42884</c:v>
                </c:pt>
                <c:pt idx="4498">
                  <c:v>42885</c:v>
                </c:pt>
                <c:pt idx="4499">
                  <c:v>42886</c:v>
                </c:pt>
                <c:pt idx="4500">
                  <c:v>42887</c:v>
                </c:pt>
                <c:pt idx="4501">
                  <c:v>42888</c:v>
                </c:pt>
                <c:pt idx="4502">
                  <c:v>42891</c:v>
                </c:pt>
                <c:pt idx="4503">
                  <c:v>42892</c:v>
                </c:pt>
                <c:pt idx="4504">
                  <c:v>42893</c:v>
                </c:pt>
                <c:pt idx="4505">
                  <c:v>42894</c:v>
                </c:pt>
                <c:pt idx="4506">
                  <c:v>42895</c:v>
                </c:pt>
                <c:pt idx="4507">
                  <c:v>42898</c:v>
                </c:pt>
                <c:pt idx="4508">
                  <c:v>42899</c:v>
                </c:pt>
                <c:pt idx="4509">
                  <c:v>42900</c:v>
                </c:pt>
                <c:pt idx="4510">
                  <c:v>42901</c:v>
                </c:pt>
                <c:pt idx="4511">
                  <c:v>42902</c:v>
                </c:pt>
                <c:pt idx="4512">
                  <c:v>42905</c:v>
                </c:pt>
                <c:pt idx="4513">
                  <c:v>42906</c:v>
                </c:pt>
                <c:pt idx="4514">
                  <c:v>42907</c:v>
                </c:pt>
                <c:pt idx="4515">
                  <c:v>42908</c:v>
                </c:pt>
                <c:pt idx="4516">
                  <c:v>42909</c:v>
                </c:pt>
                <c:pt idx="4517">
                  <c:v>42912</c:v>
                </c:pt>
                <c:pt idx="4518">
                  <c:v>42913</c:v>
                </c:pt>
                <c:pt idx="4519">
                  <c:v>42914</c:v>
                </c:pt>
                <c:pt idx="4520">
                  <c:v>42915</c:v>
                </c:pt>
                <c:pt idx="4521">
                  <c:v>42916</c:v>
                </c:pt>
                <c:pt idx="4522">
                  <c:v>42919</c:v>
                </c:pt>
                <c:pt idx="4523">
                  <c:v>42920</c:v>
                </c:pt>
                <c:pt idx="4524">
                  <c:v>42921</c:v>
                </c:pt>
                <c:pt idx="4525">
                  <c:v>42922</c:v>
                </c:pt>
                <c:pt idx="4526">
                  <c:v>42923</c:v>
                </c:pt>
                <c:pt idx="4527">
                  <c:v>42926</c:v>
                </c:pt>
                <c:pt idx="4528">
                  <c:v>42927</c:v>
                </c:pt>
                <c:pt idx="4529">
                  <c:v>42928</c:v>
                </c:pt>
                <c:pt idx="4530">
                  <c:v>42929</c:v>
                </c:pt>
                <c:pt idx="4531">
                  <c:v>42930</c:v>
                </c:pt>
                <c:pt idx="4532">
                  <c:v>42933</c:v>
                </c:pt>
                <c:pt idx="4533">
                  <c:v>42934</c:v>
                </c:pt>
                <c:pt idx="4534">
                  <c:v>42935</c:v>
                </c:pt>
                <c:pt idx="4535">
                  <c:v>42936</c:v>
                </c:pt>
                <c:pt idx="4536">
                  <c:v>42937</c:v>
                </c:pt>
                <c:pt idx="4537">
                  <c:v>42940</c:v>
                </c:pt>
                <c:pt idx="4538">
                  <c:v>42941</c:v>
                </c:pt>
                <c:pt idx="4539">
                  <c:v>42942</c:v>
                </c:pt>
                <c:pt idx="4540">
                  <c:v>42943</c:v>
                </c:pt>
                <c:pt idx="4541">
                  <c:v>42944</c:v>
                </c:pt>
                <c:pt idx="4542">
                  <c:v>42947</c:v>
                </c:pt>
                <c:pt idx="4543">
                  <c:v>42948</c:v>
                </c:pt>
                <c:pt idx="4544">
                  <c:v>42949</c:v>
                </c:pt>
                <c:pt idx="4545">
                  <c:v>42950</c:v>
                </c:pt>
                <c:pt idx="4546">
                  <c:v>42951</c:v>
                </c:pt>
                <c:pt idx="4547">
                  <c:v>42954</c:v>
                </c:pt>
                <c:pt idx="4548">
                  <c:v>42955</c:v>
                </c:pt>
                <c:pt idx="4549">
                  <c:v>42956</c:v>
                </c:pt>
                <c:pt idx="4550">
                  <c:v>42957</c:v>
                </c:pt>
                <c:pt idx="4551">
                  <c:v>42958</c:v>
                </c:pt>
                <c:pt idx="4552">
                  <c:v>42961</c:v>
                </c:pt>
                <c:pt idx="4553">
                  <c:v>42962</c:v>
                </c:pt>
                <c:pt idx="4554">
                  <c:v>42963</c:v>
                </c:pt>
                <c:pt idx="4555">
                  <c:v>42964</c:v>
                </c:pt>
                <c:pt idx="4556">
                  <c:v>42965</c:v>
                </c:pt>
                <c:pt idx="4557">
                  <c:v>42968</c:v>
                </c:pt>
                <c:pt idx="4558">
                  <c:v>42969</c:v>
                </c:pt>
                <c:pt idx="4559">
                  <c:v>42970</c:v>
                </c:pt>
                <c:pt idx="4560">
                  <c:v>42971</c:v>
                </c:pt>
                <c:pt idx="4561">
                  <c:v>42972</c:v>
                </c:pt>
                <c:pt idx="4562">
                  <c:v>42975</c:v>
                </c:pt>
                <c:pt idx="4563">
                  <c:v>42976</c:v>
                </c:pt>
                <c:pt idx="4564">
                  <c:v>42977</c:v>
                </c:pt>
                <c:pt idx="4565">
                  <c:v>42978</c:v>
                </c:pt>
                <c:pt idx="4566">
                  <c:v>42979</c:v>
                </c:pt>
                <c:pt idx="4567">
                  <c:v>42982</c:v>
                </c:pt>
                <c:pt idx="4568">
                  <c:v>42983</c:v>
                </c:pt>
                <c:pt idx="4569">
                  <c:v>42984</c:v>
                </c:pt>
                <c:pt idx="4570">
                  <c:v>42985</c:v>
                </c:pt>
                <c:pt idx="4571">
                  <c:v>42986</c:v>
                </c:pt>
                <c:pt idx="4572">
                  <c:v>42989</c:v>
                </c:pt>
                <c:pt idx="4573">
                  <c:v>42990</c:v>
                </c:pt>
                <c:pt idx="4574">
                  <c:v>42991</c:v>
                </c:pt>
                <c:pt idx="4575">
                  <c:v>42992</c:v>
                </c:pt>
                <c:pt idx="4576">
                  <c:v>42993</c:v>
                </c:pt>
                <c:pt idx="4577">
                  <c:v>42996</c:v>
                </c:pt>
                <c:pt idx="4578">
                  <c:v>42997</c:v>
                </c:pt>
                <c:pt idx="4579">
                  <c:v>42998</c:v>
                </c:pt>
                <c:pt idx="4580">
                  <c:v>42999</c:v>
                </c:pt>
                <c:pt idx="4581">
                  <c:v>43000</c:v>
                </c:pt>
                <c:pt idx="4582">
                  <c:v>43003</c:v>
                </c:pt>
                <c:pt idx="4583">
                  <c:v>43004</c:v>
                </c:pt>
                <c:pt idx="4584">
                  <c:v>43005</c:v>
                </c:pt>
                <c:pt idx="4585">
                  <c:v>43006</c:v>
                </c:pt>
                <c:pt idx="4586">
                  <c:v>43007</c:v>
                </c:pt>
                <c:pt idx="4587">
                  <c:v>43010</c:v>
                </c:pt>
                <c:pt idx="4588">
                  <c:v>43011</c:v>
                </c:pt>
                <c:pt idx="4589">
                  <c:v>43012</c:v>
                </c:pt>
                <c:pt idx="4590">
                  <c:v>43013</c:v>
                </c:pt>
                <c:pt idx="4591">
                  <c:v>43014</c:v>
                </c:pt>
                <c:pt idx="4592">
                  <c:v>43017</c:v>
                </c:pt>
                <c:pt idx="4593">
                  <c:v>43018</c:v>
                </c:pt>
                <c:pt idx="4594">
                  <c:v>43019</c:v>
                </c:pt>
                <c:pt idx="4595">
                  <c:v>43020</c:v>
                </c:pt>
                <c:pt idx="4596">
                  <c:v>43021</c:v>
                </c:pt>
                <c:pt idx="4597">
                  <c:v>43024</c:v>
                </c:pt>
                <c:pt idx="4598">
                  <c:v>43025</c:v>
                </c:pt>
                <c:pt idx="4599">
                  <c:v>43026</c:v>
                </c:pt>
                <c:pt idx="4600">
                  <c:v>43027</c:v>
                </c:pt>
                <c:pt idx="4601">
                  <c:v>43028</c:v>
                </c:pt>
                <c:pt idx="4602">
                  <c:v>43031</c:v>
                </c:pt>
                <c:pt idx="4603">
                  <c:v>43032</c:v>
                </c:pt>
                <c:pt idx="4604">
                  <c:v>43033</c:v>
                </c:pt>
                <c:pt idx="4605">
                  <c:v>43034</c:v>
                </c:pt>
                <c:pt idx="4606">
                  <c:v>43035</c:v>
                </c:pt>
                <c:pt idx="4607">
                  <c:v>43038</c:v>
                </c:pt>
                <c:pt idx="4608">
                  <c:v>43039</c:v>
                </c:pt>
                <c:pt idx="4609">
                  <c:v>43040</c:v>
                </c:pt>
                <c:pt idx="4610">
                  <c:v>43041</c:v>
                </c:pt>
                <c:pt idx="4611">
                  <c:v>43042</c:v>
                </c:pt>
                <c:pt idx="4612">
                  <c:v>43045</c:v>
                </c:pt>
                <c:pt idx="4613">
                  <c:v>43046</c:v>
                </c:pt>
                <c:pt idx="4614">
                  <c:v>43047</c:v>
                </c:pt>
                <c:pt idx="4615">
                  <c:v>43048</c:v>
                </c:pt>
                <c:pt idx="4616">
                  <c:v>43049</c:v>
                </c:pt>
                <c:pt idx="4617">
                  <c:v>43052</c:v>
                </c:pt>
                <c:pt idx="4618">
                  <c:v>43053</c:v>
                </c:pt>
                <c:pt idx="4619">
                  <c:v>43054</c:v>
                </c:pt>
                <c:pt idx="4620">
                  <c:v>43055</c:v>
                </c:pt>
                <c:pt idx="4621">
                  <c:v>43056</c:v>
                </c:pt>
                <c:pt idx="4622">
                  <c:v>43059</c:v>
                </c:pt>
                <c:pt idx="4623">
                  <c:v>43060</c:v>
                </c:pt>
                <c:pt idx="4624">
                  <c:v>43061</c:v>
                </c:pt>
                <c:pt idx="4625">
                  <c:v>43062</c:v>
                </c:pt>
                <c:pt idx="4626">
                  <c:v>43063</c:v>
                </c:pt>
                <c:pt idx="4627">
                  <c:v>43066</c:v>
                </c:pt>
                <c:pt idx="4628">
                  <c:v>43067</c:v>
                </c:pt>
                <c:pt idx="4629">
                  <c:v>43068</c:v>
                </c:pt>
                <c:pt idx="4630">
                  <c:v>43069</c:v>
                </c:pt>
                <c:pt idx="4631">
                  <c:v>43070</c:v>
                </c:pt>
                <c:pt idx="4632">
                  <c:v>43073</c:v>
                </c:pt>
                <c:pt idx="4633">
                  <c:v>43074</c:v>
                </c:pt>
                <c:pt idx="4634">
                  <c:v>43075</c:v>
                </c:pt>
                <c:pt idx="4635">
                  <c:v>43076</c:v>
                </c:pt>
                <c:pt idx="4636">
                  <c:v>43077</c:v>
                </c:pt>
                <c:pt idx="4637">
                  <c:v>43080</c:v>
                </c:pt>
                <c:pt idx="4638">
                  <c:v>43081</c:v>
                </c:pt>
                <c:pt idx="4639">
                  <c:v>43082</c:v>
                </c:pt>
                <c:pt idx="4640">
                  <c:v>43083</c:v>
                </c:pt>
                <c:pt idx="4641">
                  <c:v>43084</c:v>
                </c:pt>
                <c:pt idx="4642">
                  <c:v>43087</c:v>
                </c:pt>
                <c:pt idx="4643">
                  <c:v>43088</c:v>
                </c:pt>
                <c:pt idx="4644">
                  <c:v>43089</c:v>
                </c:pt>
                <c:pt idx="4645">
                  <c:v>43090</c:v>
                </c:pt>
                <c:pt idx="4646">
                  <c:v>43091</c:v>
                </c:pt>
                <c:pt idx="4647">
                  <c:v>43094</c:v>
                </c:pt>
                <c:pt idx="4648">
                  <c:v>43095</c:v>
                </c:pt>
                <c:pt idx="4649">
                  <c:v>43096</c:v>
                </c:pt>
                <c:pt idx="4650">
                  <c:v>43097</c:v>
                </c:pt>
                <c:pt idx="4651">
                  <c:v>43098</c:v>
                </c:pt>
                <c:pt idx="4652">
                  <c:v>43101</c:v>
                </c:pt>
                <c:pt idx="4653">
                  <c:v>43102</c:v>
                </c:pt>
                <c:pt idx="4654">
                  <c:v>43103</c:v>
                </c:pt>
                <c:pt idx="4655">
                  <c:v>43104</c:v>
                </c:pt>
                <c:pt idx="4656">
                  <c:v>43105</c:v>
                </c:pt>
                <c:pt idx="4657">
                  <c:v>43108</c:v>
                </c:pt>
                <c:pt idx="4658">
                  <c:v>43109</c:v>
                </c:pt>
                <c:pt idx="4659">
                  <c:v>43110</c:v>
                </c:pt>
                <c:pt idx="4660">
                  <c:v>43111</c:v>
                </c:pt>
                <c:pt idx="4661">
                  <c:v>43112</c:v>
                </c:pt>
                <c:pt idx="4662">
                  <c:v>43115</c:v>
                </c:pt>
                <c:pt idx="4663">
                  <c:v>43116</c:v>
                </c:pt>
                <c:pt idx="4664">
                  <c:v>43117</c:v>
                </c:pt>
                <c:pt idx="4665">
                  <c:v>43118</c:v>
                </c:pt>
                <c:pt idx="4666">
                  <c:v>43119</c:v>
                </c:pt>
                <c:pt idx="4667">
                  <c:v>43122</c:v>
                </c:pt>
                <c:pt idx="4668">
                  <c:v>43123</c:v>
                </c:pt>
                <c:pt idx="4669">
                  <c:v>43124</c:v>
                </c:pt>
                <c:pt idx="4670">
                  <c:v>43125</c:v>
                </c:pt>
                <c:pt idx="4671">
                  <c:v>43126</c:v>
                </c:pt>
                <c:pt idx="4672">
                  <c:v>43129</c:v>
                </c:pt>
                <c:pt idx="4673">
                  <c:v>43130</c:v>
                </c:pt>
                <c:pt idx="4674">
                  <c:v>43131</c:v>
                </c:pt>
                <c:pt idx="4675">
                  <c:v>43132</c:v>
                </c:pt>
                <c:pt idx="4676">
                  <c:v>43133</c:v>
                </c:pt>
                <c:pt idx="4677">
                  <c:v>43136</c:v>
                </c:pt>
                <c:pt idx="4678">
                  <c:v>43137</c:v>
                </c:pt>
                <c:pt idx="4679">
                  <c:v>43138</c:v>
                </c:pt>
                <c:pt idx="4680">
                  <c:v>43139</c:v>
                </c:pt>
                <c:pt idx="4681">
                  <c:v>43140</c:v>
                </c:pt>
                <c:pt idx="4682">
                  <c:v>43143</c:v>
                </c:pt>
                <c:pt idx="4683">
                  <c:v>43144</c:v>
                </c:pt>
                <c:pt idx="4684">
                  <c:v>43145</c:v>
                </c:pt>
                <c:pt idx="4685">
                  <c:v>43146</c:v>
                </c:pt>
                <c:pt idx="4686">
                  <c:v>43147</c:v>
                </c:pt>
                <c:pt idx="4687">
                  <c:v>43150</c:v>
                </c:pt>
                <c:pt idx="4688">
                  <c:v>43151</c:v>
                </c:pt>
                <c:pt idx="4689">
                  <c:v>43152</c:v>
                </c:pt>
                <c:pt idx="4690">
                  <c:v>43153</c:v>
                </c:pt>
                <c:pt idx="4691">
                  <c:v>43154</c:v>
                </c:pt>
                <c:pt idx="4692">
                  <c:v>43157</c:v>
                </c:pt>
                <c:pt idx="4693">
                  <c:v>43158</c:v>
                </c:pt>
                <c:pt idx="4694">
                  <c:v>43159</c:v>
                </c:pt>
                <c:pt idx="4695">
                  <c:v>43160</c:v>
                </c:pt>
                <c:pt idx="4696">
                  <c:v>43161</c:v>
                </c:pt>
                <c:pt idx="4697">
                  <c:v>43164</c:v>
                </c:pt>
                <c:pt idx="4698">
                  <c:v>43165</c:v>
                </c:pt>
                <c:pt idx="4699">
                  <c:v>43166</c:v>
                </c:pt>
                <c:pt idx="4700">
                  <c:v>43167</c:v>
                </c:pt>
                <c:pt idx="4701">
                  <c:v>43168</c:v>
                </c:pt>
                <c:pt idx="4702">
                  <c:v>43171</c:v>
                </c:pt>
                <c:pt idx="4703">
                  <c:v>43172</c:v>
                </c:pt>
                <c:pt idx="4704">
                  <c:v>43173</c:v>
                </c:pt>
                <c:pt idx="4705">
                  <c:v>43174</c:v>
                </c:pt>
                <c:pt idx="4706">
                  <c:v>43175</c:v>
                </c:pt>
                <c:pt idx="4707">
                  <c:v>43178</c:v>
                </c:pt>
                <c:pt idx="4708">
                  <c:v>43179</c:v>
                </c:pt>
                <c:pt idx="4709">
                  <c:v>43180</c:v>
                </c:pt>
                <c:pt idx="4710">
                  <c:v>43181</c:v>
                </c:pt>
                <c:pt idx="4711">
                  <c:v>43182</c:v>
                </c:pt>
                <c:pt idx="4712">
                  <c:v>43185</c:v>
                </c:pt>
                <c:pt idx="4713">
                  <c:v>43186</c:v>
                </c:pt>
                <c:pt idx="4714">
                  <c:v>43187</c:v>
                </c:pt>
                <c:pt idx="4715">
                  <c:v>43188</c:v>
                </c:pt>
                <c:pt idx="4716">
                  <c:v>43189</c:v>
                </c:pt>
                <c:pt idx="4717">
                  <c:v>43192</c:v>
                </c:pt>
                <c:pt idx="4718">
                  <c:v>43193</c:v>
                </c:pt>
                <c:pt idx="4719">
                  <c:v>43194</c:v>
                </c:pt>
                <c:pt idx="4720">
                  <c:v>43195</c:v>
                </c:pt>
                <c:pt idx="4721">
                  <c:v>43196</c:v>
                </c:pt>
                <c:pt idx="4722">
                  <c:v>43199</c:v>
                </c:pt>
                <c:pt idx="4723">
                  <c:v>43200</c:v>
                </c:pt>
                <c:pt idx="4724">
                  <c:v>43201</c:v>
                </c:pt>
                <c:pt idx="4725">
                  <c:v>43202</c:v>
                </c:pt>
                <c:pt idx="4726">
                  <c:v>43203</c:v>
                </c:pt>
                <c:pt idx="4727">
                  <c:v>43206</c:v>
                </c:pt>
                <c:pt idx="4728">
                  <c:v>43207</c:v>
                </c:pt>
                <c:pt idx="4729">
                  <c:v>43208</c:v>
                </c:pt>
                <c:pt idx="4730">
                  <c:v>43209</c:v>
                </c:pt>
                <c:pt idx="4731">
                  <c:v>43210</c:v>
                </c:pt>
                <c:pt idx="4732">
                  <c:v>43213</c:v>
                </c:pt>
                <c:pt idx="4733">
                  <c:v>43214</c:v>
                </c:pt>
                <c:pt idx="4734">
                  <c:v>43215</c:v>
                </c:pt>
                <c:pt idx="4735">
                  <c:v>43216</c:v>
                </c:pt>
                <c:pt idx="4736">
                  <c:v>43217</c:v>
                </c:pt>
                <c:pt idx="4737">
                  <c:v>43220</c:v>
                </c:pt>
                <c:pt idx="4738">
                  <c:v>43221</c:v>
                </c:pt>
                <c:pt idx="4739">
                  <c:v>43222</c:v>
                </c:pt>
                <c:pt idx="4740">
                  <c:v>43223</c:v>
                </c:pt>
                <c:pt idx="4741">
                  <c:v>43224</c:v>
                </c:pt>
                <c:pt idx="4742">
                  <c:v>43227</c:v>
                </c:pt>
                <c:pt idx="4743">
                  <c:v>43228</c:v>
                </c:pt>
                <c:pt idx="4744">
                  <c:v>43229</c:v>
                </c:pt>
                <c:pt idx="4745">
                  <c:v>43230</c:v>
                </c:pt>
                <c:pt idx="4746">
                  <c:v>43231</c:v>
                </c:pt>
                <c:pt idx="4747">
                  <c:v>43234</c:v>
                </c:pt>
                <c:pt idx="4748">
                  <c:v>43235</c:v>
                </c:pt>
                <c:pt idx="4749">
                  <c:v>43236</c:v>
                </c:pt>
                <c:pt idx="4750">
                  <c:v>43237</c:v>
                </c:pt>
                <c:pt idx="4751">
                  <c:v>43238</c:v>
                </c:pt>
                <c:pt idx="4752">
                  <c:v>43241</c:v>
                </c:pt>
                <c:pt idx="4753">
                  <c:v>43242</c:v>
                </c:pt>
                <c:pt idx="4754">
                  <c:v>43243</c:v>
                </c:pt>
                <c:pt idx="4755">
                  <c:v>43244</c:v>
                </c:pt>
                <c:pt idx="4756">
                  <c:v>43245</c:v>
                </c:pt>
                <c:pt idx="4757">
                  <c:v>43248</c:v>
                </c:pt>
                <c:pt idx="4758">
                  <c:v>43249</c:v>
                </c:pt>
                <c:pt idx="4759">
                  <c:v>43250</c:v>
                </c:pt>
                <c:pt idx="4760">
                  <c:v>43251</c:v>
                </c:pt>
                <c:pt idx="4761">
                  <c:v>43252</c:v>
                </c:pt>
                <c:pt idx="4762">
                  <c:v>43255</c:v>
                </c:pt>
                <c:pt idx="4763">
                  <c:v>43256</c:v>
                </c:pt>
                <c:pt idx="4764">
                  <c:v>43257</c:v>
                </c:pt>
                <c:pt idx="4765">
                  <c:v>43258</c:v>
                </c:pt>
                <c:pt idx="4766">
                  <c:v>43259</c:v>
                </c:pt>
                <c:pt idx="4767">
                  <c:v>43262</c:v>
                </c:pt>
                <c:pt idx="4768">
                  <c:v>43263</c:v>
                </c:pt>
                <c:pt idx="4769">
                  <c:v>43264</c:v>
                </c:pt>
                <c:pt idx="4770">
                  <c:v>43265</c:v>
                </c:pt>
                <c:pt idx="4771">
                  <c:v>43266</c:v>
                </c:pt>
                <c:pt idx="4772">
                  <c:v>43269</c:v>
                </c:pt>
                <c:pt idx="4773">
                  <c:v>43270</c:v>
                </c:pt>
                <c:pt idx="4774">
                  <c:v>43271</c:v>
                </c:pt>
                <c:pt idx="4775">
                  <c:v>43272</c:v>
                </c:pt>
                <c:pt idx="4776">
                  <c:v>43273</c:v>
                </c:pt>
                <c:pt idx="4777">
                  <c:v>43276</c:v>
                </c:pt>
                <c:pt idx="4778">
                  <c:v>43277</c:v>
                </c:pt>
                <c:pt idx="4779">
                  <c:v>43278</c:v>
                </c:pt>
                <c:pt idx="4780">
                  <c:v>43279</c:v>
                </c:pt>
                <c:pt idx="4781">
                  <c:v>43280</c:v>
                </c:pt>
                <c:pt idx="4782">
                  <c:v>43283</c:v>
                </c:pt>
                <c:pt idx="4783">
                  <c:v>43284</c:v>
                </c:pt>
                <c:pt idx="4784">
                  <c:v>43285</c:v>
                </c:pt>
                <c:pt idx="4785">
                  <c:v>43286</c:v>
                </c:pt>
                <c:pt idx="4786">
                  <c:v>43287</c:v>
                </c:pt>
                <c:pt idx="4787">
                  <c:v>43290</c:v>
                </c:pt>
                <c:pt idx="4788">
                  <c:v>43291</c:v>
                </c:pt>
                <c:pt idx="4789">
                  <c:v>43292</c:v>
                </c:pt>
                <c:pt idx="4790">
                  <c:v>43293</c:v>
                </c:pt>
                <c:pt idx="4791">
                  <c:v>43294</c:v>
                </c:pt>
                <c:pt idx="4792">
                  <c:v>43297</c:v>
                </c:pt>
                <c:pt idx="4793">
                  <c:v>43298</c:v>
                </c:pt>
                <c:pt idx="4794">
                  <c:v>43299</c:v>
                </c:pt>
                <c:pt idx="4795">
                  <c:v>43300</c:v>
                </c:pt>
                <c:pt idx="4796">
                  <c:v>43301</c:v>
                </c:pt>
                <c:pt idx="4797">
                  <c:v>43304</c:v>
                </c:pt>
                <c:pt idx="4798">
                  <c:v>43305</c:v>
                </c:pt>
                <c:pt idx="4799">
                  <c:v>43306</c:v>
                </c:pt>
                <c:pt idx="4800">
                  <c:v>43307</c:v>
                </c:pt>
                <c:pt idx="4801">
                  <c:v>43308</c:v>
                </c:pt>
                <c:pt idx="4802">
                  <c:v>43311</c:v>
                </c:pt>
                <c:pt idx="4803">
                  <c:v>43312</c:v>
                </c:pt>
                <c:pt idx="4804">
                  <c:v>43313</c:v>
                </c:pt>
                <c:pt idx="4805">
                  <c:v>43314</c:v>
                </c:pt>
                <c:pt idx="4806">
                  <c:v>43315</c:v>
                </c:pt>
                <c:pt idx="4807">
                  <c:v>43318</c:v>
                </c:pt>
                <c:pt idx="4808">
                  <c:v>43319</c:v>
                </c:pt>
                <c:pt idx="4809">
                  <c:v>43320</c:v>
                </c:pt>
                <c:pt idx="4810">
                  <c:v>43321</c:v>
                </c:pt>
                <c:pt idx="4811">
                  <c:v>43322</c:v>
                </c:pt>
                <c:pt idx="4812">
                  <c:v>43325</c:v>
                </c:pt>
                <c:pt idx="4813">
                  <c:v>43326</c:v>
                </c:pt>
                <c:pt idx="4814">
                  <c:v>43327</c:v>
                </c:pt>
                <c:pt idx="4815">
                  <c:v>43328</c:v>
                </c:pt>
                <c:pt idx="4816">
                  <c:v>43329</c:v>
                </c:pt>
                <c:pt idx="4817">
                  <c:v>43332</c:v>
                </c:pt>
                <c:pt idx="4818">
                  <c:v>43333</c:v>
                </c:pt>
                <c:pt idx="4819">
                  <c:v>43334</c:v>
                </c:pt>
                <c:pt idx="4820">
                  <c:v>43335</c:v>
                </c:pt>
                <c:pt idx="4821">
                  <c:v>43336</c:v>
                </c:pt>
                <c:pt idx="4822">
                  <c:v>43339</c:v>
                </c:pt>
                <c:pt idx="4823">
                  <c:v>43340</c:v>
                </c:pt>
                <c:pt idx="4824">
                  <c:v>43341</c:v>
                </c:pt>
                <c:pt idx="4825">
                  <c:v>43342</c:v>
                </c:pt>
                <c:pt idx="4826">
                  <c:v>43343</c:v>
                </c:pt>
                <c:pt idx="4827">
                  <c:v>43346</c:v>
                </c:pt>
                <c:pt idx="4828">
                  <c:v>43347</c:v>
                </c:pt>
                <c:pt idx="4829">
                  <c:v>43348</c:v>
                </c:pt>
                <c:pt idx="4830">
                  <c:v>43349</c:v>
                </c:pt>
                <c:pt idx="4831">
                  <c:v>43350</c:v>
                </c:pt>
                <c:pt idx="4832">
                  <c:v>43353</c:v>
                </c:pt>
                <c:pt idx="4833">
                  <c:v>43354</c:v>
                </c:pt>
                <c:pt idx="4834">
                  <c:v>43355</c:v>
                </c:pt>
                <c:pt idx="4835">
                  <c:v>43356</c:v>
                </c:pt>
                <c:pt idx="4836">
                  <c:v>43357</c:v>
                </c:pt>
                <c:pt idx="4837">
                  <c:v>43360</c:v>
                </c:pt>
                <c:pt idx="4838">
                  <c:v>43361</c:v>
                </c:pt>
                <c:pt idx="4839">
                  <c:v>43362</c:v>
                </c:pt>
                <c:pt idx="4840">
                  <c:v>43363</c:v>
                </c:pt>
                <c:pt idx="4841">
                  <c:v>43364</c:v>
                </c:pt>
                <c:pt idx="4842">
                  <c:v>43367</c:v>
                </c:pt>
                <c:pt idx="4843">
                  <c:v>43368</c:v>
                </c:pt>
                <c:pt idx="4844">
                  <c:v>43369</c:v>
                </c:pt>
                <c:pt idx="4845">
                  <c:v>43370</c:v>
                </c:pt>
                <c:pt idx="4846">
                  <c:v>43371</c:v>
                </c:pt>
                <c:pt idx="4847">
                  <c:v>43374</c:v>
                </c:pt>
                <c:pt idx="4848">
                  <c:v>43375</c:v>
                </c:pt>
                <c:pt idx="4849">
                  <c:v>43376</c:v>
                </c:pt>
                <c:pt idx="4850">
                  <c:v>43377</c:v>
                </c:pt>
                <c:pt idx="4851">
                  <c:v>43378</c:v>
                </c:pt>
                <c:pt idx="4852">
                  <c:v>43381</c:v>
                </c:pt>
                <c:pt idx="4853">
                  <c:v>43382</c:v>
                </c:pt>
                <c:pt idx="4854">
                  <c:v>43383</c:v>
                </c:pt>
                <c:pt idx="4855">
                  <c:v>43384</c:v>
                </c:pt>
                <c:pt idx="4856">
                  <c:v>43385</c:v>
                </c:pt>
                <c:pt idx="4857">
                  <c:v>43388</c:v>
                </c:pt>
                <c:pt idx="4858">
                  <c:v>43389</c:v>
                </c:pt>
                <c:pt idx="4859">
                  <c:v>43390</c:v>
                </c:pt>
                <c:pt idx="4860">
                  <c:v>43391</c:v>
                </c:pt>
                <c:pt idx="4861">
                  <c:v>43392</c:v>
                </c:pt>
                <c:pt idx="4862">
                  <c:v>43395</c:v>
                </c:pt>
                <c:pt idx="4863">
                  <c:v>43396</c:v>
                </c:pt>
                <c:pt idx="4864">
                  <c:v>43397</c:v>
                </c:pt>
                <c:pt idx="4865">
                  <c:v>43398</c:v>
                </c:pt>
                <c:pt idx="4866">
                  <c:v>43399</c:v>
                </c:pt>
                <c:pt idx="4867">
                  <c:v>43402</c:v>
                </c:pt>
                <c:pt idx="4868">
                  <c:v>43403</c:v>
                </c:pt>
                <c:pt idx="4869">
                  <c:v>43404</c:v>
                </c:pt>
                <c:pt idx="4870">
                  <c:v>43405</c:v>
                </c:pt>
                <c:pt idx="4871">
                  <c:v>43406</c:v>
                </c:pt>
                <c:pt idx="4872">
                  <c:v>43409</c:v>
                </c:pt>
                <c:pt idx="4873">
                  <c:v>43410</c:v>
                </c:pt>
                <c:pt idx="4874">
                  <c:v>43411</c:v>
                </c:pt>
                <c:pt idx="4875">
                  <c:v>43412</c:v>
                </c:pt>
                <c:pt idx="4876">
                  <c:v>43413</c:v>
                </c:pt>
                <c:pt idx="4877">
                  <c:v>43416</c:v>
                </c:pt>
                <c:pt idx="4878">
                  <c:v>43417</c:v>
                </c:pt>
                <c:pt idx="4879">
                  <c:v>43418</c:v>
                </c:pt>
                <c:pt idx="4880">
                  <c:v>43419</c:v>
                </c:pt>
                <c:pt idx="4881">
                  <c:v>43420</c:v>
                </c:pt>
                <c:pt idx="4882">
                  <c:v>43423</c:v>
                </c:pt>
                <c:pt idx="4883">
                  <c:v>43424</c:v>
                </c:pt>
                <c:pt idx="4884">
                  <c:v>43425</c:v>
                </c:pt>
                <c:pt idx="4885">
                  <c:v>43426</c:v>
                </c:pt>
                <c:pt idx="4886">
                  <c:v>43427</c:v>
                </c:pt>
                <c:pt idx="4887">
                  <c:v>43430</c:v>
                </c:pt>
                <c:pt idx="4888">
                  <c:v>43431</c:v>
                </c:pt>
                <c:pt idx="4889">
                  <c:v>43432</c:v>
                </c:pt>
                <c:pt idx="4890">
                  <c:v>43433</c:v>
                </c:pt>
                <c:pt idx="4891">
                  <c:v>43434</c:v>
                </c:pt>
                <c:pt idx="4892">
                  <c:v>43437</c:v>
                </c:pt>
                <c:pt idx="4893">
                  <c:v>43438</c:v>
                </c:pt>
                <c:pt idx="4894">
                  <c:v>43439</c:v>
                </c:pt>
                <c:pt idx="4895">
                  <c:v>43440</c:v>
                </c:pt>
                <c:pt idx="4896">
                  <c:v>43441</c:v>
                </c:pt>
                <c:pt idx="4897">
                  <c:v>43444</c:v>
                </c:pt>
                <c:pt idx="4898">
                  <c:v>43445</c:v>
                </c:pt>
                <c:pt idx="4899">
                  <c:v>43446</c:v>
                </c:pt>
                <c:pt idx="4900">
                  <c:v>43447</c:v>
                </c:pt>
                <c:pt idx="4901">
                  <c:v>43448</c:v>
                </c:pt>
                <c:pt idx="4902">
                  <c:v>43451</c:v>
                </c:pt>
                <c:pt idx="4903">
                  <c:v>43452</c:v>
                </c:pt>
                <c:pt idx="4904">
                  <c:v>43453</c:v>
                </c:pt>
                <c:pt idx="4905">
                  <c:v>43454</c:v>
                </c:pt>
                <c:pt idx="4906">
                  <c:v>43455</c:v>
                </c:pt>
                <c:pt idx="4907">
                  <c:v>43458</c:v>
                </c:pt>
                <c:pt idx="4908">
                  <c:v>43459</c:v>
                </c:pt>
                <c:pt idx="4909">
                  <c:v>43460</c:v>
                </c:pt>
                <c:pt idx="4910">
                  <c:v>43461</c:v>
                </c:pt>
                <c:pt idx="4911">
                  <c:v>43462</c:v>
                </c:pt>
                <c:pt idx="4912">
                  <c:v>43465</c:v>
                </c:pt>
                <c:pt idx="4913">
                  <c:v>43466</c:v>
                </c:pt>
                <c:pt idx="4914">
                  <c:v>43467</c:v>
                </c:pt>
                <c:pt idx="4915">
                  <c:v>43468</c:v>
                </c:pt>
                <c:pt idx="4916">
                  <c:v>43469</c:v>
                </c:pt>
                <c:pt idx="4917">
                  <c:v>43472</c:v>
                </c:pt>
                <c:pt idx="4918">
                  <c:v>43473</c:v>
                </c:pt>
                <c:pt idx="4919">
                  <c:v>43474</c:v>
                </c:pt>
                <c:pt idx="4920">
                  <c:v>43475</c:v>
                </c:pt>
                <c:pt idx="4921">
                  <c:v>43476</c:v>
                </c:pt>
                <c:pt idx="4922">
                  <c:v>43479</c:v>
                </c:pt>
                <c:pt idx="4923">
                  <c:v>43480</c:v>
                </c:pt>
                <c:pt idx="4924">
                  <c:v>43481</c:v>
                </c:pt>
                <c:pt idx="4925">
                  <c:v>43482</c:v>
                </c:pt>
                <c:pt idx="4926">
                  <c:v>43483</c:v>
                </c:pt>
                <c:pt idx="4927">
                  <c:v>43486</c:v>
                </c:pt>
                <c:pt idx="4928">
                  <c:v>43487</c:v>
                </c:pt>
                <c:pt idx="4929">
                  <c:v>43488</c:v>
                </c:pt>
                <c:pt idx="4930">
                  <c:v>43489</c:v>
                </c:pt>
                <c:pt idx="4931">
                  <c:v>43490</c:v>
                </c:pt>
                <c:pt idx="4932">
                  <c:v>43493</c:v>
                </c:pt>
                <c:pt idx="4933">
                  <c:v>43494</c:v>
                </c:pt>
                <c:pt idx="4934">
                  <c:v>43495</c:v>
                </c:pt>
                <c:pt idx="4935">
                  <c:v>43496</c:v>
                </c:pt>
                <c:pt idx="4936">
                  <c:v>43497</c:v>
                </c:pt>
                <c:pt idx="4937">
                  <c:v>43500</c:v>
                </c:pt>
                <c:pt idx="4938">
                  <c:v>43501</c:v>
                </c:pt>
                <c:pt idx="4939">
                  <c:v>43502</c:v>
                </c:pt>
                <c:pt idx="4940">
                  <c:v>43503</c:v>
                </c:pt>
                <c:pt idx="4941">
                  <c:v>43504</c:v>
                </c:pt>
                <c:pt idx="4942">
                  <c:v>43507</c:v>
                </c:pt>
                <c:pt idx="4943">
                  <c:v>43508</c:v>
                </c:pt>
                <c:pt idx="4944">
                  <c:v>43509</c:v>
                </c:pt>
                <c:pt idx="4945">
                  <c:v>43510</c:v>
                </c:pt>
                <c:pt idx="4946">
                  <c:v>43511</c:v>
                </c:pt>
                <c:pt idx="4947">
                  <c:v>43514</c:v>
                </c:pt>
                <c:pt idx="4948">
                  <c:v>43515</c:v>
                </c:pt>
                <c:pt idx="4949">
                  <c:v>43516</c:v>
                </c:pt>
                <c:pt idx="4950">
                  <c:v>43517</c:v>
                </c:pt>
                <c:pt idx="4951">
                  <c:v>43518</c:v>
                </c:pt>
                <c:pt idx="4952">
                  <c:v>43521</c:v>
                </c:pt>
                <c:pt idx="4953">
                  <c:v>43522</c:v>
                </c:pt>
                <c:pt idx="4954">
                  <c:v>43523</c:v>
                </c:pt>
                <c:pt idx="4955">
                  <c:v>43524</c:v>
                </c:pt>
                <c:pt idx="4956">
                  <c:v>43525</c:v>
                </c:pt>
                <c:pt idx="4957">
                  <c:v>43528</c:v>
                </c:pt>
                <c:pt idx="4958">
                  <c:v>43529</c:v>
                </c:pt>
                <c:pt idx="4959">
                  <c:v>43530</c:v>
                </c:pt>
                <c:pt idx="4960">
                  <c:v>43531</c:v>
                </c:pt>
                <c:pt idx="4961">
                  <c:v>43532</c:v>
                </c:pt>
                <c:pt idx="4962">
                  <c:v>43535</c:v>
                </c:pt>
                <c:pt idx="4963">
                  <c:v>43536</c:v>
                </c:pt>
                <c:pt idx="4964">
                  <c:v>43537</c:v>
                </c:pt>
                <c:pt idx="4965">
                  <c:v>43538</c:v>
                </c:pt>
                <c:pt idx="4966">
                  <c:v>43539</c:v>
                </c:pt>
                <c:pt idx="4967">
                  <c:v>43542</c:v>
                </c:pt>
                <c:pt idx="4968">
                  <c:v>43543</c:v>
                </c:pt>
                <c:pt idx="4969">
                  <c:v>43544</c:v>
                </c:pt>
                <c:pt idx="4970">
                  <c:v>43545</c:v>
                </c:pt>
                <c:pt idx="4971">
                  <c:v>43546</c:v>
                </c:pt>
                <c:pt idx="4972">
                  <c:v>43549</c:v>
                </c:pt>
                <c:pt idx="4973">
                  <c:v>43550</c:v>
                </c:pt>
                <c:pt idx="4974">
                  <c:v>43551</c:v>
                </c:pt>
                <c:pt idx="4975">
                  <c:v>43552</c:v>
                </c:pt>
                <c:pt idx="4976">
                  <c:v>43553</c:v>
                </c:pt>
                <c:pt idx="4977">
                  <c:v>43556</c:v>
                </c:pt>
                <c:pt idx="4978">
                  <c:v>43557</c:v>
                </c:pt>
                <c:pt idx="4979">
                  <c:v>43558</c:v>
                </c:pt>
                <c:pt idx="4980">
                  <c:v>43559</c:v>
                </c:pt>
                <c:pt idx="4981">
                  <c:v>43560</c:v>
                </c:pt>
                <c:pt idx="4982">
                  <c:v>43563</c:v>
                </c:pt>
                <c:pt idx="4983">
                  <c:v>43564</c:v>
                </c:pt>
                <c:pt idx="4984">
                  <c:v>43565</c:v>
                </c:pt>
                <c:pt idx="4985">
                  <c:v>43566</c:v>
                </c:pt>
                <c:pt idx="4986">
                  <c:v>43567</c:v>
                </c:pt>
                <c:pt idx="4987">
                  <c:v>43570</c:v>
                </c:pt>
                <c:pt idx="4988">
                  <c:v>43571</c:v>
                </c:pt>
                <c:pt idx="4989">
                  <c:v>43572</c:v>
                </c:pt>
                <c:pt idx="4990">
                  <c:v>43573</c:v>
                </c:pt>
                <c:pt idx="4991">
                  <c:v>43574</c:v>
                </c:pt>
                <c:pt idx="4992">
                  <c:v>43577</c:v>
                </c:pt>
                <c:pt idx="4993">
                  <c:v>43578</c:v>
                </c:pt>
                <c:pt idx="4994">
                  <c:v>43579</c:v>
                </c:pt>
                <c:pt idx="4995">
                  <c:v>43580</c:v>
                </c:pt>
                <c:pt idx="4996">
                  <c:v>43581</c:v>
                </c:pt>
                <c:pt idx="4997">
                  <c:v>43584</c:v>
                </c:pt>
                <c:pt idx="4998">
                  <c:v>43585</c:v>
                </c:pt>
                <c:pt idx="4999">
                  <c:v>43586</c:v>
                </c:pt>
                <c:pt idx="5000">
                  <c:v>43587</c:v>
                </c:pt>
                <c:pt idx="5001">
                  <c:v>43588</c:v>
                </c:pt>
                <c:pt idx="5002">
                  <c:v>43591</c:v>
                </c:pt>
                <c:pt idx="5003">
                  <c:v>43592</c:v>
                </c:pt>
                <c:pt idx="5004">
                  <c:v>43593</c:v>
                </c:pt>
                <c:pt idx="5005">
                  <c:v>43594</c:v>
                </c:pt>
                <c:pt idx="5006">
                  <c:v>43595</c:v>
                </c:pt>
                <c:pt idx="5007">
                  <c:v>43598</c:v>
                </c:pt>
                <c:pt idx="5008">
                  <c:v>43599</c:v>
                </c:pt>
                <c:pt idx="5009">
                  <c:v>43600</c:v>
                </c:pt>
                <c:pt idx="5010">
                  <c:v>43601</c:v>
                </c:pt>
                <c:pt idx="5011">
                  <c:v>43602</c:v>
                </c:pt>
                <c:pt idx="5012">
                  <c:v>43605</c:v>
                </c:pt>
                <c:pt idx="5013">
                  <c:v>43606</c:v>
                </c:pt>
                <c:pt idx="5014">
                  <c:v>43607</c:v>
                </c:pt>
                <c:pt idx="5015">
                  <c:v>43608</c:v>
                </c:pt>
                <c:pt idx="5016">
                  <c:v>43609</c:v>
                </c:pt>
                <c:pt idx="5017">
                  <c:v>43612</c:v>
                </c:pt>
                <c:pt idx="5018">
                  <c:v>43613</c:v>
                </c:pt>
                <c:pt idx="5019">
                  <c:v>43614</c:v>
                </c:pt>
                <c:pt idx="5020">
                  <c:v>43615</c:v>
                </c:pt>
                <c:pt idx="5021">
                  <c:v>43616</c:v>
                </c:pt>
                <c:pt idx="5022">
                  <c:v>43619</c:v>
                </c:pt>
                <c:pt idx="5023">
                  <c:v>43620</c:v>
                </c:pt>
                <c:pt idx="5024">
                  <c:v>43621</c:v>
                </c:pt>
                <c:pt idx="5025">
                  <c:v>43622</c:v>
                </c:pt>
                <c:pt idx="5026">
                  <c:v>43623</c:v>
                </c:pt>
                <c:pt idx="5027">
                  <c:v>43626</c:v>
                </c:pt>
                <c:pt idx="5028">
                  <c:v>43627</c:v>
                </c:pt>
                <c:pt idx="5029">
                  <c:v>43628</c:v>
                </c:pt>
                <c:pt idx="5030">
                  <c:v>43629</c:v>
                </c:pt>
                <c:pt idx="5031">
                  <c:v>43630</c:v>
                </c:pt>
                <c:pt idx="5032">
                  <c:v>43633</c:v>
                </c:pt>
                <c:pt idx="5033">
                  <c:v>43634</c:v>
                </c:pt>
                <c:pt idx="5034">
                  <c:v>43635</c:v>
                </c:pt>
                <c:pt idx="5035">
                  <c:v>43636</c:v>
                </c:pt>
                <c:pt idx="5036">
                  <c:v>43637</c:v>
                </c:pt>
                <c:pt idx="5037">
                  <c:v>43640</c:v>
                </c:pt>
                <c:pt idx="5038">
                  <c:v>43641</c:v>
                </c:pt>
                <c:pt idx="5039">
                  <c:v>43642</c:v>
                </c:pt>
                <c:pt idx="5040">
                  <c:v>43643</c:v>
                </c:pt>
                <c:pt idx="5041">
                  <c:v>43644</c:v>
                </c:pt>
                <c:pt idx="5042">
                  <c:v>43647</c:v>
                </c:pt>
                <c:pt idx="5043">
                  <c:v>43648</c:v>
                </c:pt>
                <c:pt idx="5044">
                  <c:v>43649</c:v>
                </c:pt>
                <c:pt idx="5045">
                  <c:v>43650</c:v>
                </c:pt>
                <c:pt idx="5046">
                  <c:v>43651</c:v>
                </c:pt>
                <c:pt idx="5047">
                  <c:v>43654</c:v>
                </c:pt>
                <c:pt idx="5048">
                  <c:v>43655</c:v>
                </c:pt>
                <c:pt idx="5049">
                  <c:v>43656</c:v>
                </c:pt>
                <c:pt idx="5050">
                  <c:v>43657</c:v>
                </c:pt>
                <c:pt idx="5051">
                  <c:v>43658</c:v>
                </c:pt>
                <c:pt idx="5052">
                  <c:v>43661</c:v>
                </c:pt>
                <c:pt idx="5053">
                  <c:v>43662</c:v>
                </c:pt>
                <c:pt idx="5054">
                  <c:v>43663</c:v>
                </c:pt>
                <c:pt idx="5055">
                  <c:v>43664</c:v>
                </c:pt>
                <c:pt idx="5056">
                  <c:v>43665</c:v>
                </c:pt>
                <c:pt idx="5057">
                  <c:v>43668</c:v>
                </c:pt>
                <c:pt idx="5058">
                  <c:v>43669</c:v>
                </c:pt>
                <c:pt idx="5059">
                  <c:v>43670</c:v>
                </c:pt>
                <c:pt idx="5060">
                  <c:v>43671</c:v>
                </c:pt>
                <c:pt idx="5061">
                  <c:v>43672</c:v>
                </c:pt>
                <c:pt idx="5062">
                  <c:v>43675</c:v>
                </c:pt>
                <c:pt idx="5063">
                  <c:v>43676</c:v>
                </c:pt>
                <c:pt idx="5064">
                  <c:v>43677</c:v>
                </c:pt>
                <c:pt idx="5065">
                  <c:v>43678</c:v>
                </c:pt>
                <c:pt idx="5066">
                  <c:v>43679</c:v>
                </c:pt>
                <c:pt idx="5067">
                  <c:v>43682</c:v>
                </c:pt>
                <c:pt idx="5068">
                  <c:v>43683</c:v>
                </c:pt>
                <c:pt idx="5069">
                  <c:v>43684</c:v>
                </c:pt>
                <c:pt idx="5070">
                  <c:v>43685</c:v>
                </c:pt>
                <c:pt idx="5071">
                  <c:v>43686</c:v>
                </c:pt>
                <c:pt idx="5072">
                  <c:v>43689</c:v>
                </c:pt>
                <c:pt idx="5073">
                  <c:v>43690</c:v>
                </c:pt>
                <c:pt idx="5074">
                  <c:v>43691</c:v>
                </c:pt>
                <c:pt idx="5075">
                  <c:v>43692</c:v>
                </c:pt>
                <c:pt idx="5076">
                  <c:v>43693</c:v>
                </c:pt>
                <c:pt idx="5077">
                  <c:v>43696</c:v>
                </c:pt>
                <c:pt idx="5078">
                  <c:v>43697</c:v>
                </c:pt>
              </c:numCache>
            </c:numRef>
          </c:cat>
          <c:val>
            <c:numRef>
              <c:f>'10-yr UST vs 30-yr MMD'!$C$2:$C$5993</c:f>
              <c:numCache>
                <c:formatCode>0.00</c:formatCode>
                <c:ptCount val="5992"/>
                <c:pt idx="0">
                  <c:v>3.5051553455404765</c:v>
                </c:pt>
                <c:pt idx="1">
                  <c:v>3.5051553455404765</c:v>
                </c:pt>
                <c:pt idx="2">
                  <c:v>3.5051553455404765</c:v>
                </c:pt>
                <c:pt idx="3">
                  <c:v>3.5051553455404765</c:v>
                </c:pt>
                <c:pt idx="4">
                  <c:v>3.5051553455404765</c:v>
                </c:pt>
                <c:pt idx="5">
                  <c:v>3.5051553455404765</c:v>
                </c:pt>
                <c:pt idx="6">
                  <c:v>3.5051553455404765</c:v>
                </c:pt>
                <c:pt idx="7">
                  <c:v>3.5051553455404765</c:v>
                </c:pt>
                <c:pt idx="8">
                  <c:v>3.5051553455404765</c:v>
                </c:pt>
                <c:pt idx="9">
                  <c:v>3.5051553455404765</c:v>
                </c:pt>
                <c:pt idx="10">
                  <c:v>3.5051553455404765</c:v>
                </c:pt>
                <c:pt idx="11">
                  <c:v>3.5051553455404765</c:v>
                </c:pt>
                <c:pt idx="12">
                  <c:v>3.5051553455404765</c:v>
                </c:pt>
                <c:pt idx="13">
                  <c:v>3.5051553455404765</c:v>
                </c:pt>
                <c:pt idx="14">
                  <c:v>3.5051553455404765</c:v>
                </c:pt>
                <c:pt idx="15">
                  <c:v>3.5051553455404765</c:v>
                </c:pt>
                <c:pt idx="16">
                  <c:v>3.5051553455404765</c:v>
                </c:pt>
                <c:pt idx="17">
                  <c:v>3.5051553455404765</c:v>
                </c:pt>
                <c:pt idx="18">
                  <c:v>3.5051553455404765</c:v>
                </c:pt>
                <c:pt idx="19">
                  <c:v>3.5051553455404765</c:v>
                </c:pt>
                <c:pt idx="20">
                  <c:v>3.5051553455404765</c:v>
                </c:pt>
                <c:pt idx="21">
                  <c:v>3.5051553455404765</c:v>
                </c:pt>
                <c:pt idx="22">
                  <c:v>3.5051553455404765</c:v>
                </c:pt>
                <c:pt idx="23">
                  <c:v>3.5051553455404765</c:v>
                </c:pt>
                <c:pt idx="24">
                  <c:v>3.5051553455404765</c:v>
                </c:pt>
                <c:pt idx="25">
                  <c:v>3.5051553455404765</c:v>
                </c:pt>
                <c:pt idx="26">
                  <c:v>3.5051553455404765</c:v>
                </c:pt>
                <c:pt idx="27">
                  <c:v>3.5051553455404765</c:v>
                </c:pt>
                <c:pt idx="28">
                  <c:v>3.5051553455404765</c:v>
                </c:pt>
                <c:pt idx="29">
                  <c:v>3.5051553455404765</c:v>
                </c:pt>
                <c:pt idx="30">
                  <c:v>3.5051553455404765</c:v>
                </c:pt>
                <c:pt idx="31">
                  <c:v>3.5051553455404765</c:v>
                </c:pt>
                <c:pt idx="32">
                  <c:v>3.5051553455404765</c:v>
                </c:pt>
                <c:pt idx="33">
                  <c:v>3.5051553455404765</c:v>
                </c:pt>
                <c:pt idx="34">
                  <c:v>3.5051553455404765</c:v>
                </c:pt>
                <c:pt idx="35">
                  <c:v>3.5051553455404765</c:v>
                </c:pt>
                <c:pt idx="36">
                  <c:v>3.5051553455404765</c:v>
                </c:pt>
                <c:pt idx="37">
                  <c:v>3.5051553455404765</c:v>
                </c:pt>
                <c:pt idx="38">
                  <c:v>3.5051553455404765</c:v>
                </c:pt>
                <c:pt idx="39">
                  <c:v>3.5051553455404765</c:v>
                </c:pt>
                <c:pt idx="40">
                  <c:v>3.5051553455404765</c:v>
                </c:pt>
                <c:pt idx="41">
                  <c:v>3.5051553455404765</c:v>
                </c:pt>
                <c:pt idx="42">
                  <c:v>3.5051553455404765</c:v>
                </c:pt>
                <c:pt idx="43">
                  <c:v>3.5051553455404765</c:v>
                </c:pt>
                <c:pt idx="44">
                  <c:v>3.5051553455404765</c:v>
                </c:pt>
                <c:pt idx="45">
                  <c:v>3.5051553455404765</c:v>
                </c:pt>
                <c:pt idx="46">
                  <c:v>3.5051553455404765</c:v>
                </c:pt>
                <c:pt idx="47">
                  <c:v>3.5051553455404765</c:v>
                </c:pt>
                <c:pt idx="48">
                  <c:v>3.5051553455404765</c:v>
                </c:pt>
                <c:pt idx="49">
                  <c:v>3.5051553455404765</c:v>
                </c:pt>
                <c:pt idx="50">
                  <c:v>3.5051553455404765</c:v>
                </c:pt>
                <c:pt idx="51">
                  <c:v>3.5051553455404765</c:v>
                </c:pt>
                <c:pt idx="52">
                  <c:v>3.5051553455404765</c:v>
                </c:pt>
                <c:pt idx="53">
                  <c:v>3.5051553455404765</c:v>
                </c:pt>
                <c:pt idx="54">
                  <c:v>3.5051553455404765</c:v>
                </c:pt>
                <c:pt idx="55">
                  <c:v>3.5051553455404765</c:v>
                </c:pt>
                <c:pt idx="56">
                  <c:v>3.5051553455404765</c:v>
                </c:pt>
                <c:pt idx="57">
                  <c:v>3.5051553455404765</c:v>
                </c:pt>
                <c:pt idx="58">
                  <c:v>3.5051553455404765</c:v>
                </c:pt>
                <c:pt idx="59">
                  <c:v>3.5051553455404765</c:v>
                </c:pt>
                <c:pt idx="60">
                  <c:v>3.5051553455404765</c:v>
                </c:pt>
                <c:pt idx="61">
                  <c:v>3.5051553455404765</c:v>
                </c:pt>
                <c:pt idx="62">
                  <c:v>3.5051553455404765</c:v>
                </c:pt>
                <c:pt idx="63">
                  <c:v>3.5051553455404765</c:v>
                </c:pt>
                <c:pt idx="64">
                  <c:v>3.5051553455404765</c:v>
                </c:pt>
                <c:pt idx="65">
                  <c:v>3.5051553455404765</c:v>
                </c:pt>
                <c:pt idx="66">
                  <c:v>3.5051553455404765</c:v>
                </c:pt>
                <c:pt idx="67">
                  <c:v>3.5051553455404765</c:v>
                </c:pt>
                <c:pt idx="68">
                  <c:v>3.5051553455404765</c:v>
                </c:pt>
                <c:pt idx="69">
                  <c:v>3.5051553455404765</c:v>
                </c:pt>
                <c:pt idx="70">
                  <c:v>3.5051553455404765</c:v>
                </c:pt>
                <c:pt idx="71">
                  <c:v>3.5051553455404765</c:v>
                </c:pt>
                <c:pt idx="72">
                  <c:v>3.5051553455404765</c:v>
                </c:pt>
                <c:pt idx="73">
                  <c:v>3.5051553455404765</c:v>
                </c:pt>
                <c:pt idx="74">
                  <c:v>3.5051553455404765</c:v>
                </c:pt>
                <c:pt idx="75">
                  <c:v>3.5051553455404765</c:v>
                </c:pt>
                <c:pt idx="76">
                  <c:v>3.5051553455404765</c:v>
                </c:pt>
                <c:pt idx="77">
                  <c:v>3.5051553455404765</c:v>
                </c:pt>
                <c:pt idx="78">
                  <c:v>3.5051553455404765</c:v>
                </c:pt>
                <c:pt idx="79">
                  <c:v>3.5051553455404765</c:v>
                </c:pt>
                <c:pt idx="80">
                  <c:v>3.5051553455404765</c:v>
                </c:pt>
                <c:pt idx="81">
                  <c:v>3.5051553455404765</c:v>
                </c:pt>
                <c:pt idx="82">
                  <c:v>3.5051553455404765</c:v>
                </c:pt>
                <c:pt idx="83">
                  <c:v>3.5051553455404765</c:v>
                </c:pt>
                <c:pt idx="84">
                  <c:v>3.5051553455404765</c:v>
                </c:pt>
                <c:pt idx="85">
                  <c:v>3.5051553455404765</c:v>
                </c:pt>
                <c:pt idx="86">
                  <c:v>3.5051553455404765</c:v>
                </c:pt>
                <c:pt idx="87">
                  <c:v>3.5051553455404765</c:v>
                </c:pt>
                <c:pt idx="88">
                  <c:v>3.5051553455404765</c:v>
                </c:pt>
                <c:pt idx="89">
                  <c:v>3.5051553455404765</c:v>
                </c:pt>
                <c:pt idx="90">
                  <c:v>3.5051553455404765</c:v>
                </c:pt>
                <c:pt idx="91">
                  <c:v>3.5051553455404765</c:v>
                </c:pt>
                <c:pt idx="92">
                  <c:v>3.5051553455404765</c:v>
                </c:pt>
                <c:pt idx="93">
                  <c:v>3.5051553455404765</c:v>
                </c:pt>
                <c:pt idx="94">
                  <c:v>3.5051553455404765</c:v>
                </c:pt>
                <c:pt idx="95">
                  <c:v>3.5051553455404765</c:v>
                </c:pt>
                <c:pt idx="96">
                  <c:v>3.5051553455404765</c:v>
                </c:pt>
                <c:pt idx="97">
                  <c:v>3.5051553455404765</c:v>
                </c:pt>
                <c:pt idx="98">
                  <c:v>3.5051553455404765</c:v>
                </c:pt>
                <c:pt idx="99">
                  <c:v>3.5051553455404765</c:v>
                </c:pt>
                <c:pt idx="100">
                  <c:v>3.5051553455404765</c:v>
                </c:pt>
                <c:pt idx="101">
                  <c:v>3.5051553455404765</c:v>
                </c:pt>
                <c:pt idx="102">
                  <c:v>3.5051553455404765</c:v>
                </c:pt>
                <c:pt idx="103">
                  <c:v>3.5051553455404765</c:v>
                </c:pt>
                <c:pt idx="104">
                  <c:v>3.5051553455404765</c:v>
                </c:pt>
                <c:pt idx="105">
                  <c:v>3.5051553455404765</c:v>
                </c:pt>
                <c:pt idx="106">
                  <c:v>3.5051553455404765</c:v>
                </c:pt>
                <c:pt idx="107">
                  <c:v>3.5051553455404765</c:v>
                </c:pt>
                <c:pt idx="108">
                  <c:v>3.5051553455404765</c:v>
                </c:pt>
                <c:pt idx="109">
                  <c:v>3.5051553455404765</c:v>
                </c:pt>
                <c:pt idx="110">
                  <c:v>3.5051553455404765</c:v>
                </c:pt>
                <c:pt idx="111">
                  <c:v>3.5051553455404765</c:v>
                </c:pt>
                <c:pt idx="112">
                  <c:v>3.5051553455404765</c:v>
                </c:pt>
                <c:pt idx="113">
                  <c:v>3.5051553455404765</c:v>
                </c:pt>
                <c:pt idx="114">
                  <c:v>3.5051553455404765</c:v>
                </c:pt>
                <c:pt idx="115">
                  <c:v>3.5051553455404765</c:v>
                </c:pt>
                <c:pt idx="116">
                  <c:v>3.5051553455404765</c:v>
                </c:pt>
                <c:pt idx="117">
                  <c:v>3.5051553455404765</c:v>
                </c:pt>
                <c:pt idx="118">
                  <c:v>3.5051553455404765</c:v>
                </c:pt>
                <c:pt idx="119">
                  <c:v>3.5051553455404765</c:v>
                </c:pt>
                <c:pt idx="120">
                  <c:v>3.5051553455404765</c:v>
                </c:pt>
                <c:pt idx="121">
                  <c:v>3.5051553455404765</c:v>
                </c:pt>
                <c:pt idx="122">
                  <c:v>3.5051553455404765</c:v>
                </c:pt>
                <c:pt idx="123">
                  <c:v>3.5051553455404765</c:v>
                </c:pt>
                <c:pt idx="124">
                  <c:v>3.5051553455404765</c:v>
                </c:pt>
                <c:pt idx="125">
                  <c:v>3.5051553455404765</c:v>
                </c:pt>
                <c:pt idx="126">
                  <c:v>3.5051553455404765</c:v>
                </c:pt>
                <c:pt idx="127">
                  <c:v>3.5051553455404765</c:v>
                </c:pt>
                <c:pt idx="128">
                  <c:v>3.5051553455404765</c:v>
                </c:pt>
                <c:pt idx="129">
                  <c:v>3.5051553455404765</c:v>
                </c:pt>
                <c:pt idx="130">
                  <c:v>3.5051553455404765</c:v>
                </c:pt>
                <c:pt idx="131">
                  <c:v>3.5051553455404765</c:v>
                </c:pt>
                <c:pt idx="132">
                  <c:v>3.5051553455404765</c:v>
                </c:pt>
                <c:pt idx="133">
                  <c:v>3.5051553455404765</c:v>
                </c:pt>
                <c:pt idx="134">
                  <c:v>3.5051553455404765</c:v>
                </c:pt>
                <c:pt idx="135">
                  <c:v>3.5051553455404765</c:v>
                </c:pt>
                <c:pt idx="136">
                  <c:v>3.5051553455404765</c:v>
                </c:pt>
                <c:pt idx="137">
                  <c:v>3.5051553455404765</c:v>
                </c:pt>
                <c:pt idx="138">
                  <c:v>3.5051553455404765</c:v>
                </c:pt>
                <c:pt idx="139">
                  <c:v>3.5051553455404765</c:v>
                </c:pt>
                <c:pt idx="140">
                  <c:v>3.5051553455404765</c:v>
                </c:pt>
                <c:pt idx="141">
                  <c:v>3.5051553455404765</c:v>
                </c:pt>
                <c:pt idx="142">
                  <c:v>3.5051553455404765</c:v>
                </c:pt>
                <c:pt idx="143">
                  <c:v>3.5051553455404765</c:v>
                </c:pt>
                <c:pt idx="144">
                  <c:v>3.5051553455404765</c:v>
                </c:pt>
                <c:pt idx="145">
                  <c:v>3.5051553455404765</c:v>
                </c:pt>
                <c:pt idx="146">
                  <c:v>3.5051553455404765</c:v>
                </c:pt>
                <c:pt idx="147">
                  <c:v>3.5051553455404765</c:v>
                </c:pt>
                <c:pt idx="148">
                  <c:v>3.5051553455404765</c:v>
                </c:pt>
                <c:pt idx="149">
                  <c:v>3.5051553455404765</c:v>
                </c:pt>
                <c:pt idx="150">
                  <c:v>3.5051553455404765</c:v>
                </c:pt>
                <c:pt idx="151">
                  <c:v>3.5051553455404765</c:v>
                </c:pt>
                <c:pt idx="152">
                  <c:v>3.5051553455404765</c:v>
                </c:pt>
                <c:pt idx="153">
                  <c:v>3.5051553455404765</c:v>
                </c:pt>
                <c:pt idx="154">
                  <c:v>3.5051553455404765</c:v>
                </c:pt>
                <c:pt idx="155">
                  <c:v>3.5051553455404765</c:v>
                </c:pt>
                <c:pt idx="156">
                  <c:v>3.5051553455404765</c:v>
                </c:pt>
                <c:pt idx="157">
                  <c:v>3.5051553455404765</c:v>
                </c:pt>
                <c:pt idx="158">
                  <c:v>3.5051553455404765</c:v>
                </c:pt>
                <c:pt idx="159">
                  <c:v>3.5051553455404765</c:v>
                </c:pt>
                <c:pt idx="160">
                  <c:v>3.5051553455404765</c:v>
                </c:pt>
                <c:pt idx="161">
                  <c:v>3.5051553455404765</c:v>
                </c:pt>
                <c:pt idx="162">
                  <c:v>3.5051553455404765</c:v>
                </c:pt>
                <c:pt idx="163">
                  <c:v>3.5051553455404765</c:v>
                </c:pt>
                <c:pt idx="164">
                  <c:v>3.5051553455404765</c:v>
                </c:pt>
                <c:pt idx="165">
                  <c:v>3.5051553455404765</c:v>
                </c:pt>
                <c:pt idx="166">
                  <c:v>3.5051553455404765</c:v>
                </c:pt>
                <c:pt idx="167">
                  <c:v>3.5051553455404765</c:v>
                </c:pt>
                <c:pt idx="168">
                  <c:v>3.5051553455404765</c:v>
                </c:pt>
                <c:pt idx="169">
                  <c:v>3.5051553455404765</c:v>
                </c:pt>
                <c:pt idx="170">
                  <c:v>3.5051553455404765</c:v>
                </c:pt>
                <c:pt idx="171">
                  <c:v>3.5051553455404765</c:v>
                </c:pt>
                <c:pt idx="172">
                  <c:v>3.5051553455404765</c:v>
                </c:pt>
                <c:pt idx="173">
                  <c:v>3.5051553455404765</c:v>
                </c:pt>
                <c:pt idx="174">
                  <c:v>3.5051553455404765</c:v>
                </c:pt>
                <c:pt idx="175">
                  <c:v>3.5051553455404765</c:v>
                </c:pt>
                <c:pt idx="176">
                  <c:v>3.5051553455404765</c:v>
                </c:pt>
                <c:pt idx="177">
                  <c:v>3.5051553455404765</c:v>
                </c:pt>
                <c:pt idx="178">
                  <c:v>3.5051553455404765</c:v>
                </c:pt>
                <c:pt idx="179">
                  <c:v>3.5051553455404765</c:v>
                </c:pt>
                <c:pt idx="180">
                  <c:v>3.5051553455404765</c:v>
                </c:pt>
                <c:pt idx="181">
                  <c:v>3.5051553455404765</c:v>
                </c:pt>
                <c:pt idx="182">
                  <c:v>3.5051553455404765</c:v>
                </c:pt>
                <c:pt idx="183">
                  <c:v>3.5051553455404765</c:v>
                </c:pt>
                <c:pt idx="184">
                  <c:v>3.5051553455404765</c:v>
                </c:pt>
                <c:pt idx="185">
                  <c:v>3.5051553455404765</c:v>
                </c:pt>
                <c:pt idx="186">
                  <c:v>3.5051553455404765</c:v>
                </c:pt>
                <c:pt idx="187">
                  <c:v>3.5051553455404765</c:v>
                </c:pt>
                <c:pt idx="188">
                  <c:v>3.5051553455404765</c:v>
                </c:pt>
                <c:pt idx="189">
                  <c:v>3.5051553455404765</c:v>
                </c:pt>
                <c:pt idx="190">
                  <c:v>3.5051553455404765</c:v>
                </c:pt>
                <c:pt idx="191">
                  <c:v>3.5051553455404765</c:v>
                </c:pt>
                <c:pt idx="192">
                  <c:v>3.5051553455404765</c:v>
                </c:pt>
                <c:pt idx="193">
                  <c:v>3.5051553455404765</c:v>
                </c:pt>
                <c:pt idx="194">
                  <c:v>3.5051553455404765</c:v>
                </c:pt>
                <c:pt idx="195">
                  <c:v>3.5051553455404765</c:v>
                </c:pt>
                <c:pt idx="196">
                  <c:v>3.5051553455404765</c:v>
                </c:pt>
                <c:pt idx="197">
                  <c:v>3.5051553455404765</c:v>
                </c:pt>
                <c:pt idx="198">
                  <c:v>3.5051553455404765</c:v>
                </c:pt>
                <c:pt idx="199">
                  <c:v>3.5051553455404765</c:v>
                </c:pt>
                <c:pt idx="200">
                  <c:v>3.5051553455404765</c:v>
                </c:pt>
                <c:pt idx="201">
                  <c:v>3.5051553455404765</c:v>
                </c:pt>
                <c:pt idx="202">
                  <c:v>3.5051553455404765</c:v>
                </c:pt>
                <c:pt idx="203">
                  <c:v>3.5051553455404765</c:v>
                </c:pt>
                <c:pt idx="204">
                  <c:v>3.5051553455404765</c:v>
                </c:pt>
                <c:pt idx="205">
                  <c:v>3.5051553455404765</c:v>
                </c:pt>
                <c:pt idx="206">
                  <c:v>3.5051553455404765</c:v>
                </c:pt>
                <c:pt idx="207">
                  <c:v>3.5051553455404765</c:v>
                </c:pt>
                <c:pt idx="208">
                  <c:v>3.5051553455404765</c:v>
                </c:pt>
                <c:pt idx="209">
                  <c:v>3.5051553455404765</c:v>
                </c:pt>
                <c:pt idx="210">
                  <c:v>3.5051553455404765</c:v>
                </c:pt>
                <c:pt idx="211">
                  <c:v>3.5051553455404765</c:v>
                </c:pt>
                <c:pt idx="212">
                  <c:v>3.5051553455404765</c:v>
                </c:pt>
                <c:pt idx="213">
                  <c:v>3.5051553455404765</c:v>
                </c:pt>
                <c:pt idx="214">
                  <c:v>3.5051553455404765</c:v>
                </c:pt>
                <c:pt idx="215">
                  <c:v>3.5051553455404765</c:v>
                </c:pt>
                <c:pt idx="216">
                  <c:v>3.5051553455404765</c:v>
                </c:pt>
                <c:pt idx="217">
                  <c:v>3.5051553455404765</c:v>
                </c:pt>
                <c:pt idx="218">
                  <c:v>3.5051553455404765</c:v>
                </c:pt>
                <c:pt idx="219">
                  <c:v>3.5051553455404765</c:v>
                </c:pt>
                <c:pt idx="220">
                  <c:v>3.5051553455404765</c:v>
                </c:pt>
                <c:pt idx="221">
                  <c:v>3.5051553455404765</c:v>
                </c:pt>
                <c:pt idx="222">
                  <c:v>3.5051553455404765</c:v>
                </c:pt>
                <c:pt idx="223">
                  <c:v>3.5051553455404765</c:v>
                </c:pt>
                <c:pt idx="224">
                  <c:v>3.5051553455404765</c:v>
                </c:pt>
                <c:pt idx="225">
                  <c:v>3.5051553455404765</c:v>
                </c:pt>
                <c:pt idx="226">
                  <c:v>3.5051553455404765</c:v>
                </c:pt>
                <c:pt idx="227">
                  <c:v>3.5051553455404765</c:v>
                </c:pt>
                <c:pt idx="228">
                  <c:v>3.5051553455404765</c:v>
                </c:pt>
                <c:pt idx="229">
                  <c:v>3.5051553455404765</c:v>
                </c:pt>
                <c:pt idx="230">
                  <c:v>3.5051553455404765</c:v>
                </c:pt>
                <c:pt idx="231">
                  <c:v>3.5051553455404765</c:v>
                </c:pt>
                <c:pt idx="232">
                  <c:v>3.5051553455404765</c:v>
                </c:pt>
                <c:pt idx="233">
                  <c:v>3.5051553455404765</c:v>
                </c:pt>
                <c:pt idx="234">
                  <c:v>3.5051553455404765</c:v>
                </c:pt>
                <c:pt idx="235">
                  <c:v>3.5051553455404765</c:v>
                </c:pt>
                <c:pt idx="236">
                  <c:v>3.5051553455404765</c:v>
                </c:pt>
                <c:pt idx="237">
                  <c:v>3.5051553455404765</c:v>
                </c:pt>
                <c:pt idx="238">
                  <c:v>3.5051553455404765</c:v>
                </c:pt>
                <c:pt idx="239">
                  <c:v>3.5051553455404765</c:v>
                </c:pt>
                <c:pt idx="240">
                  <c:v>3.5051553455404765</c:v>
                </c:pt>
                <c:pt idx="241">
                  <c:v>3.5051553455404765</c:v>
                </c:pt>
                <c:pt idx="242">
                  <c:v>3.5051553455404765</c:v>
                </c:pt>
                <c:pt idx="243">
                  <c:v>3.5051553455404765</c:v>
                </c:pt>
                <c:pt idx="244">
                  <c:v>3.5051553455404765</c:v>
                </c:pt>
                <c:pt idx="245">
                  <c:v>3.5051553455404765</c:v>
                </c:pt>
                <c:pt idx="246">
                  <c:v>3.5051553455404765</c:v>
                </c:pt>
                <c:pt idx="247">
                  <c:v>3.5051553455404765</c:v>
                </c:pt>
                <c:pt idx="248">
                  <c:v>3.5051553455404765</c:v>
                </c:pt>
                <c:pt idx="249">
                  <c:v>3.5051553455404765</c:v>
                </c:pt>
                <c:pt idx="250">
                  <c:v>3.5051553455404765</c:v>
                </c:pt>
                <c:pt idx="251">
                  <c:v>3.5051553455404765</c:v>
                </c:pt>
                <c:pt idx="252">
                  <c:v>3.5051553455404765</c:v>
                </c:pt>
                <c:pt idx="253">
                  <c:v>3.5051553455404765</c:v>
                </c:pt>
                <c:pt idx="254">
                  <c:v>3.5051553455404765</c:v>
                </c:pt>
                <c:pt idx="255">
                  <c:v>3.5051553455404765</c:v>
                </c:pt>
                <c:pt idx="256">
                  <c:v>3.5051553455404765</c:v>
                </c:pt>
                <c:pt idx="257">
                  <c:v>3.5051553455404765</c:v>
                </c:pt>
                <c:pt idx="258">
                  <c:v>3.5051553455404765</c:v>
                </c:pt>
                <c:pt idx="259">
                  <c:v>3.5051553455404765</c:v>
                </c:pt>
                <c:pt idx="260">
                  <c:v>3.5051553455404765</c:v>
                </c:pt>
                <c:pt idx="261">
                  <c:v>3.5051553455404765</c:v>
                </c:pt>
                <c:pt idx="262">
                  <c:v>3.5051553455404765</c:v>
                </c:pt>
                <c:pt idx="263">
                  <c:v>3.5051553455404765</c:v>
                </c:pt>
                <c:pt idx="264">
                  <c:v>3.5051553455404765</c:v>
                </c:pt>
                <c:pt idx="265">
                  <c:v>3.5051553455404765</c:v>
                </c:pt>
                <c:pt idx="266">
                  <c:v>3.5051553455404765</c:v>
                </c:pt>
                <c:pt idx="267">
                  <c:v>3.5051553455404765</c:v>
                </c:pt>
                <c:pt idx="268">
                  <c:v>3.5051553455404765</c:v>
                </c:pt>
                <c:pt idx="269">
                  <c:v>3.5051553455404765</c:v>
                </c:pt>
                <c:pt idx="270">
                  <c:v>3.5051553455404765</c:v>
                </c:pt>
                <c:pt idx="271">
                  <c:v>3.5051553455404765</c:v>
                </c:pt>
                <c:pt idx="272">
                  <c:v>3.5051553455404765</c:v>
                </c:pt>
                <c:pt idx="273">
                  <c:v>3.5051553455404765</c:v>
                </c:pt>
                <c:pt idx="274">
                  <c:v>3.5051553455404765</c:v>
                </c:pt>
                <c:pt idx="275">
                  <c:v>3.5051553455404765</c:v>
                </c:pt>
                <c:pt idx="276">
                  <c:v>3.5051553455404765</c:v>
                </c:pt>
                <c:pt idx="277">
                  <c:v>3.5051553455404765</c:v>
                </c:pt>
                <c:pt idx="278">
                  <c:v>3.5051553455404765</c:v>
                </c:pt>
                <c:pt idx="279">
                  <c:v>3.5051553455404765</c:v>
                </c:pt>
                <c:pt idx="280">
                  <c:v>3.5051553455404765</c:v>
                </c:pt>
                <c:pt idx="281">
                  <c:v>3.5051553455404765</c:v>
                </c:pt>
                <c:pt idx="282">
                  <c:v>3.5051553455404765</c:v>
                </c:pt>
                <c:pt idx="283">
                  <c:v>3.5051553455404765</c:v>
                </c:pt>
                <c:pt idx="284">
                  <c:v>3.5051553455404765</c:v>
                </c:pt>
                <c:pt idx="285">
                  <c:v>3.5051553455404765</c:v>
                </c:pt>
                <c:pt idx="286">
                  <c:v>3.5051553455404765</c:v>
                </c:pt>
                <c:pt idx="287">
                  <c:v>3.5051553455404765</c:v>
                </c:pt>
                <c:pt idx="288">
                  <c:v>3.5051553455404765</c:v>
                </c:pt>
                <c:pt idx="289">
                  <c:v>3.5051553455404765</c:v>
                </c:pt>
                <c:pt idx="290">
                  <c:v>3.5051553455404765</c:v>
                </c:pt>
                <c:pt idx="291">
                  <c:v>3.5051553455404765</c:v>
                </c:pt>
                <c:pt idx="292">
                  <c:v>3.5051553455404765</c:v>
                </c:pt>
                <c:pt idx="293">
                  <c:v>3.5051553455404765</c:v>
                </c:pt>
                <c:pt idx="294">
                  <c:v>3.5051553455404765</c:v>
                </c:pt>
                <c:pt idx="295">
                  <c:v>3.5051553455404765</c:v>
                </c:pt>
                <c:pt idx="296">
                  <c:v>3.5051553455404765</c:v>
                </c:pt>
                <c:pt idx="297">
                  <c:v>3.5051553455404765</c:v>
                </c:pt>
                <c:pt idx="298">
                  <c:v>3.5051553455404765</c:v>
                </c:pt>
                <c:pt idx="299">
                  <c:v>3.5051553455404765</c:v>
                </c:pt>
                <c:pt idx="300">
                  <c:v>3.5051553455404765</c:v>
                </c:pt>
                <c:pt idx="301">
                  <c:v>3.5051553455404765</c:v>
                </c:pt>
                <c:pt idx="302">
                  <c:v>3.5051553455404765</c:v>
                </c:pt>
                <c:pt idx="303">
                  <c:v>3.5051553455404765</c:v>
                </c:pt>
                <c:pt idx="304">
                  <c:v>3.5051553455404765</c:v>
                </c:pt>
                <c:pt idx="305">
                  <c:v>3.5051553455404765</c:v>
                </c:pt>
                <c:pt idx="306">
                  <c:v>3.5051553455404765</c:v>
                </c:pt>
                <c:pt idx="307">
                  <c:v>3.5051553455404765</c:v>
                </c:pt>
                <c:pt idx="308">
                  <c:v>3.5051553455404765</c:v>
                </c:pt>
                <c:pt idx="309">
                  <c:v>3.5051553455404765</c:v>
                </c:pt>
                <c:pt idx="310">
                  <c:v>3.5051553455404765</c:v>
                </c:pt>
                <c:pt idx="311">
                  <c:v>3.5051553455404765</c:v>
                </c:pt>
                <c:pt idx="312">
                  <c:v>3.5051553455404765</c:v>
                </c:pt>
                <c:pt idx="313">
                  <c:v>3.5051553455404765</c:v>
                </c:pt>
                <c:pt idx="314">
                  <c:v>3.5051553455404765</c:v>
                </c:pt>
                <c:pt idx="315">
                  <c:v>3.5051553455404765</c:v>
                </c:pt>
                <c:pt idx="316">
                  <c:v>3.5051553455404765</c:v>
                </c:pt>
                <c:pt idx="317">
                  <c:v>3.5051553455404765</c:v>
                </c:pt>
                <c:pt idx="318">
                  <c:v>3.5051553455404765</c:v>
                </c:pt>
                <c:pt idx="319">
                  <c:v>3.5051553455404765</c:v>
                </c:pt>
                <c:pt idx="320">
                  <c:v>3.5051553455404765</c:v>
                </c:pt>
                <c:pt idx="321">
                  <c:v>3.5051553455404765</c:v>
                </c:pt>
                <c:pt idx="322">
                  <c:v>3.5051553455404765</c:v>
                </c:pt>
                <c:pt idx="323">
                  <c:v>3.5051553455404765</c:v>
                </c:pt>
                <c:pt idx="324">
                  <c:v>3.5051553455404765</c:v>
                </c:pt>
                <c:pt idx="325">
                  <c:v>3.5051553455404765</c:v>
                </c:pt>
                <c:pt idx="326">
                  <c:v>3.5051553455404765</c:v>
                </c:pt>
                <c:pt idx="327">
                  <c:v>3.5051553455404765</c:v>
                </c:pt>
                <c:pt idx="328">
                  <c:v>3.5051553455404765</c:v>
                </c:pt>
                <c:pt idx="329">
                  <c:v>3.5051553455404765</c:v>
                </c:pt>
                <c:pt idx="330">
                  <c:v>3.5051553455404765</c:v>
                </c:pt>
                <c:pt idx="331">
                  <c:v>3.5051553455404765</c:v>
                </c:pt>
                <c:pt idx="332">
                  <c:v>3.5051553455404765</c:v>
                </c:pt>
                <c:pt idx="333">
                  <c:v>3.5051553455404765</c:v>
                </c:pt>
                <c:pt idx="334">
                  <c:v>3.5051553455404765</c:v>
                </c:pt>
                <c:pt idx="335">
                  <c:v>3.5051553455404765</c:v>
                </c:pt>
                <c:pt idx="336">
                  <c:v>3.5051553455404765</c:v>
                </c:pt>
                <c:pt idx="337">
                  <c:v>3.5051553455404765</c:v>
                </c:pt>
                <c:pt idx="338">
                  <c:v>3.5051553455404765</c:v>
                </c:pt>
                <c:pt idx="339">
                  <c:v>3.5051553455404765</c:v>
                </c:pt>
                <c:pt idx="340">
                  <c:v>3.5051553455404765</c:v>
                </c:pt>
                <c:pt idx="341">
                  <c:v>3.5051553455404765</c:v>
                </c:pt>
                <c:pt idx="342">
                  <c:v>3.5051553455404765</c:v>
                </c:pt>
                <c:pt idx="343">
                  <c:v>3.5051553455404765</c:v>
                </c:pt>
                <c:pt idx="344">
                  <c:v>3.5051553455404765</c:v>
                </c:pt>
                <c:pt idx="345">
                  <c:v>3.5051553455404765</c:v>
                </c:pt>
                <c:pt idx="346">
                  <c:v>3.5051553455404765</c:v>
                </c:pt>
                <c:pt idx="347">
                  <c:v>3.5051553455404765</c:v>
                </c:pt>
                <c:pt idx="348">
                  <c:v>3.5051553455404765</c:v>
                </c:pt>
                <c:pt idx="349">
                  <c:v>3.5051553455404765</c:v>
                </c:pt>
                <c:pt idx="350">
                  <c:v>3.5051553455404765</c:v>
                </c:pt>
                <c:pt idx="351">
                  <c:v>3.5051553455404765</c:v>
                </c:pt>
                <c:pt idx="352">
                  <c:v>3.5051553455404765</c:v>
                </c:pt>
                <c:pt idx="353">
                  <c:v>3.5051553455404765</c:v>
                </c:pt>
                <c:pt idx="354">
                  <c:v>3.5051553455404765</c:v>
                </c:pt>
                <c:pt idx="355">
                  <c:v>3.5051553455404765</c:v>
                </c:pt>
                <c:pt idx="356">
                  <c:v>3.5051553455404765</c:v>
                </c:pt>
                <c:pt idx="357">
                  <c:v>3.5051553455404765</c:v>
                </c:pt>
                <c:pt idx="358">
                  <c:v>3.5051553455404765</c:v>
                </c:pt>
                <c:pt idx="359">
                  <c:v>3.5051553455404765</c:v>
                </c:pt>
                <c:pt idx="360">
                  <c:v>3.5051553455404765</c:v>
                </c:pt>
                <c:pt idx="361">
                  <c:v>3.5051553455404765</c:v>
                </c:pt>
                <c:pt idx="362">
                  <c:v>3.5051553455404765</c:v>
                </c:pt>
                <c:pt idx="363">
                  <c:v>3.5051553455404765</c:v>
                </c:pt>
                <c:pt idx="364">
                  <c:v>3.5051553455404765</c:v>
                </c:pt>
                <c:pt idx="365">
                  <c:v>3.5051553455404765</c:v>
                </c:pt>
                <c:pt idx="366">
                  <c:v>3.5051553455404765</c:v>
                </c:pt>
                <c:pt idx="367">
                  <c:v>3.5051553455404765</c:v>
                </c:pt>
                <c:pt idx="368">
                  <c:v>3.5051553455404765</c:v>
                </c:pt>
                <c:pt idx="369">
                  <c:v>3.5051553455404765</c:v>
                </c:pt>
                <c:pt idx="370">
                  <c:v>3.5051553455404765</c:v>
                </c:pt>
                <c:pt idx="371">
                  <c:v>3.5051553455404765</c:v>
                </c:pt>
                <c:pt idx="372">
                  <c:v>3.5051553455404765</c:v>
                </c:pt>
                <c:pt idx="373">
                  <c:v>3.5051553455404765</c:v>
                </c:pt>
                <c:pt idx="374">
                  <c:v>3.5051553455404765</c:v>
                </c:pt>
                <c:pt idx="375">
                  <c:v>3.5051553455404765</c:v>
                </c:pt>
                <c:pt idx="376">
                  <c:v>3.5051553455404765</c:v>
                </c:pt>
                <c:pt idx="377">
                  <c:v>3.5051553455404765</c:v>
                </c:pt>
                <c:pt idx="378">
                  <c:v>3.5051553455404765</c:v>
                </c:pt>
                <c:pt idx="379">
                  <c:v>3.5051553455404765</c:v>
                </c:pt>
                <c:pt idx="380">
                  <c:v>3.5051553455404765</c:v>
                </c:pt>
                <c:pt idx="381">
                  <c:v>3.5051553455404765</c:v>
                </c:pt>
                <c:pt idx="382">
                  <c:v>3.5051553455404765</c:v>
                </c:pt>
                <c:pt idx="383">
                  <c:v>3.5051553455404765</c:v>
                </c:pt>
                <c:pt idx="384">
                  <c:v>3.5051553455404765</c:v>
                </c:pt>
                <c:pt idx="385">
                  <c:v>3.5051553455404765</c:v>
                </c:pt>
                <c:pt idx="386">
                  <c:v>3.5051553455404765</c:v>
                </c:pt>
                <c:pt idx="387">
                  <c:v>3.5051553455404765</c:v>
                </c:pt>
                <c:pt idx="388">
                  <c:v>3.5051553455404765</c:v>
                </c:pt>
                <c:pt idx="389">
                  <c:v>3.5051553455404765</c:v>
                </c:pt>
                <c:pt idx="390">
                  <c:v>3.5051553455404765</c:v>
                </c:pt>
                <c:pt idx="391">
                  <c:v>3.5051553455404765</c:v>
                </c:pt>
                <c:pt idx="392">
                  <c:v>3.5051553455404765</c:v>
                </c:pt>
                <c:pt idx="393">
                  <c:v>3.5051553455404765</c:v>
                </c:pt>
                <c:pt idx="394">
                  <c:v>3.5051553455404765</c:v>
                </c:pt>
                <c:pt idx="395">
                  <c:v>3.5051553455404765</c:v>
                </c:pt>
                <c:pt idx="396">
                  <c:v>3.5051553455404765</c:v>
                </c:pt>
                <c:pt idx="397">
                  <c:v>3.5051553455404765</c:v>
                </c:pt>
                <c:pt idx="398">
                  <c:v>3.5051553455404765</c:v>
                </c:pt>
                <c:pt idx="399">
                  <c:v>3.5051553455404765</c:v>
                </c:pt>
                <c:pt idx="400">
                  <c:v>3.5051553455404765</c:v>
                </c:pt>
                <c:pt idx="401">
                  <c:v>3.5051553455404765</c:v>
                </c:pt>
                <c:pt idx="402">
                  <c:v>3.5051553455404765</c:v>
                </c:pt>
                <c:pt idx="403">
                  <c:v>3.5051553455404765</c:v>
                </c:pt>
                <c:pt idx="404">
                  <c:v>3.5051553455404765</c:v>
                </c:pt>
                <c:pt idx="405">
                  <c:v>3.5051553455404765</c:v>
                </c:pt>
                <c:pt idx="406">
                  <c:v>3.5051553455404765</c:v>
                </c:pt>
                <c:pt idx="407">
                  <c:v>3.5051553455404765</c:v>
                </c:pt>
                <c:pt idx="408">
                  <c:v>3.5051553455404765</c:v>
                </c:pt>
                <c:pt idx="409">
                  <c:v>3.5051553455404765</c:v>
                </c:pt>
                <c:pt idx="410">
                  <c:v>3.5051553455404765</c:v>
                </c:pt>
                <c:pt idx="411">
                  <c:v>3.5051553455404765</c:v>
                </c:pt>
                <c:pt idx="412">
                  <c:v>3.5051553455404765</c:v>
                </c:pt>
                <c:pt idx="413">
                  <c:v>3.5051553455404765</c:v>
                </c:pt>
                <c:pt idx="414">
                  <c:v>3.5051553455404765</c:v>
                </c:pt>
                <c:pt idx="415">
                  <c:v>3.5051553455404765</c:v>
                </c:pt>
                <c:pt idx="416">
                  <c:v>3.5051553455404765</c:v>
                </c:pt>
                <c:pt idx="417">
                  <c:v>3.5051553455404765</c:v>
                </c:pt>
                <c:pt idx="418">
                  <c:v>3.5051553455404765</c:v>
                </c:pt>
                <c:pt idx="419">
                  <c:v>3.5051553455404765</c:v>
                </c:pt>
                <c:pt idx="420">
                  <c:v>3.5051553455404765</c:v>
                </c:pt>
                <c:pt idx="421">
                  <c:v>3.5051553455404765</c:v>
                </c:pt>
                <c:pt idx="422">
                  <c:v>3.5051553455404765</c:v>
                </c:pt>
                <c:pt idx="423">
                  <c:v>3.5051553455404765</c:v>
                </c:pt>
                <c:pt idx="424">
                  <c:v>3.5051553455404765</c:v>
                </c:pt>
                <c:pt idx="425">
                  <c:v>3.5051553455404765</c:v>
                </c:pt>
                <c:pt idx="426">
                  <c:v>3.5051553455404765</c:v>
                </c:pt>
                <c:pt idx="427">
                  <c:v>3.5051553455404765</c:v>
                </c:pt>
                <c:pt idx="428">
                  <c:v>3.5051553455404765</c:v>
                </c:pt>
                <c:pt idx="429">
                  <c:v>3.5051553455404765</c:v>
                </c:pt>
                <c:pt idx="430">
                  <c:v>3.5051553455404765</c:v>
                </c:pt>
                <c:pt idx="431">
                  <c:v>3.5051553455404765</c:v>
                </c:pt>
                <c:pt idx="432">
                  <c:v>3.5051553455404765</c:v>
                </c:pt>
                <c:pt idx="433">
                  <c:v>3.5051553455404765</c:v>
                </c:pt>
                <c:pt idx="434">
                  <c:v>3.5051553455404765</c:v>
                </c:pt>
                <c:pt idx="435">
                  <c:v>3.5051553455404765</c:v>
                </c:pt>
                <c:pt idx="436">
                  <c:v>3.5051553455404765</c:v>
                </c:pt>
                <c:pt idx="437">
                  <c:v>3.5051553455404765</c:v>
                </c:pt>
                <c:pt idx="438">
                  <c:v>3.5051553455404765</c:v>
                </c:pt>
                <c:pt idx="439">
                  <c:v>3.5051553455404765</c:v>
                </c:pt>
                <c:pt idx="440">
                  <c:v>3.5051553455404765</c:v>
                </c:pt>
                <c:pt idx="441">
                  <c:v>3.5051553455404765</c:v>
                </c:pt>
                <c:pt idx="442">
                  <c:v>3.5051553455404765</c:v>
                </c:pt>
                <c:pt idx="443">
                  <c:v>3.5051553455404765</c:v>
                </c:pt>
                <c:pt idx="444">
                  <c:v>3.5051553455404765</c:v>
                </c:pt>
                <c:pt idx="445">
                  <c:v>3.5051553455404765</c:v>
                </c:pt>
                <c:pt idx="446">
                  <c:v>3.5051553455404765</c:v>
                </c:pt>
                <c:pt idx="447">
                  <c:v>3.5051553455404765</c:v>
                </c:pt>
                <c:pt idx="448">
                  <c:v>3.5051553455404765</c:v>
                </c:pt>
                <c:pt idx="449">
                  <c:v>3.5051553455404765</c:v>
                </c:pt>
                <c:pt idx="450">
                  <c:v>3.5051553455404765</c:v>
                </c:pt>
                <c:pt idx="451">
                  <c:v>3.5051553455404765</c:v>
                </c:pt>
                <c:pt idx="452">
                  <c:v>3.5051553455404765</c:v>
                </c:pt>
                <c:pt idx="453">
                  <c:v>3.5051553455404765</c:v>
                </c:pt>
                <c:pt idx="454">
                  <c:v>3.5051553455404765</c:v>
                </c:pt>
                <c:pt idx="455">
                  <c:v>3.5051553455404765</c:v>
                </c:pt>
                <c:pt idx="456">
                  <c:v>3.5051553455404765</c:v>
                </c:pt>
                <c:pt idx="457">
                  <c:v>3.5051553455404765</c:v>
                </c:pt>
                <c:pt idx="458">
                  <c:v>3.5051553455404765</c:v>
                </c:pt>
                <c:pt idx="459">
                  <c:v>3.5051553455404765</c:v>
                </c:pt>
                <c:pt idx="460">
                  <c:v>3.5051553455404765</c:v>
                </c:pt>
                <c:pt idx="461">
                  <c:v>3.5051553455404765</c:v>
                </c:pt>
                <c:pt idx="462">
                  <c:v>3.5051553455404765</c:v>
                </c:pt>
                <c:pt idx="463">
                  <c:v>3.5051553455404765</c:v>
                </c:pt>
                <c:pt idx="464">
                  <c:v>3.5051553455404765</c:v>
                </c:pt>
                <c:pt idx="465">
                  <c:v>3.5051553455404765</c:v>
                </c:pt>
                <c:pt idx="466">
                  <c:v>3.5051553455404765</c:v>
                </c:pt>
                <c:pt idx="467">
                  <c:v>3.5051553455404765</c:v>
                </c:pt>
                <c:pt idx="468">
                  <c:v>3.5051553455404765</c:v>
                </c:pt>
                <c:pt idx="469">
                  <c:v>3.5051553455404765</c:v>
                </c:pt>
                <c:pt idx="470">
                  <c:v>3.5051553455404765</c:v>
                </c:pt>
                <c:pt idx="471">
                  <c:v>3.5051553455404765</c:v>
                </c:pt>
                <c:pt idx="472">
                  <c:v>3.5051553455404765</c:v>
                </c:pt>
                <c:pt idx="473">
                  <c:v>3.5051553455404765</c:v>
                </c:pt>
                <c:pt idx="474">
                  <c:v>3.5051553455404765</c:v>
                </c:pt>
                <c:pt idx="475">
                  <c:v>3.5051553455404765</c:v>
                </c:pt>
                <c:pt idx="476">
                  <c:v>3.5051553455404765</c:v>
                </c:pt>
                <c:pt idx="477">
                  <c:v>3.5051553455404765</c:v>
                </c:pt>
                <c:pt idx="478">
                  <c:v>3.5051553455404765</c:v>
                </c:pt>
                <c:pt idx="479">
                  <c:v>3.5051553455404765</c:v>
                </c:pt>
                <c:pt idx="480">
                  <c:v>3.5051553455404765</c:v>
                </c:pt>
                <c:pt idx="481">
                  <c:v>3.5051553455404765</c:v>
                </c:pt>
                <c:pt idx="482">
                  <c:v>3.5051553455404765</c:v>
                </c:pt>
                <c:pt idx="483">
                  <c:v>3.5051553455404765</c:v>
                </c:pt>
                <c:pt idx="484">
                  <c:v>3.5051553455404765</c:v>
                </c:pt>
                <c:pt idx="485">
                  <c:v>3.5051553455404765</c:v>
                </c:pt>
                <c:pt idx="486">
                  <c:v>3.5051553455404765</c:v>
                </c:pt>
                <c:pt idx="487">
                  <c:v>3.5051553455404765</c:v>
                </c:pt>
                <c:pt idx="488">
                  <c:v>3.5051553455404765</c:v>
                </c:pt>
                <c:pt idx="489">
                  <c:v>3.5051553455404765</c:v>
                </c:pt>
                <c:pt idx="490">
                  <c:v>3.5051553455404765</c:v>
                </c:pt>
                <c:pt idx="491">
                  <c:v>3.5051553455404765</c:v>
                </c:pt>
                <c:pt idx="492">
                  <c:v>3.5051553455404765</c:v>
                </c:pt>
                <c:pt idx="493">
                  <c:v>3.5051553455404765</c:v>
                </c:pt>
                <c:pt idx="494">
                  <c:v>3.5051553455404765</c:v>
                </c:pt>
                <c:pt idx="495">
                  <c:v>3.5051553455404765</c:v>
                </c:pt>
                <c:pt idx="496">
                  <c:v>3.5051553455404765</c:v>
                </c:pt>
                <c:pt idx="497">
                  <c:v>3.5051553455404765</c:v>
                </c:pt>
                <c:pt idx="498">
                  <c:v>3.5051553455404765</c:v>
                </c:pt>
                <c:pt idx="499">
                  <c:v>3.5051553455404765</c:v>
                </c:pt>
                <c:pt idx="500">
                  <c:v>3.5051553455404765</c:v>
                </c:pt>
                <c:pt idx="501">
                  <c:v>3.5051553455404765</c:v>
                </c:pt>
                <c:pt idx="502">
                  <c:v>3.5051553455404765</c:v>
                </c:pt>
                <c:pt idx="503">
                  <c:v>3.5051553455404765</c:v>
                </c:pt>
                <c:pt idx="504">
                  <c:v>3.5051553455404765</c:v>
                </c:pt>
                <c:pt idx="505">
                  <c:v>3.5051553455404765</c:v>
                </c:pt>
                <c:pt idx="506">
                  <c:v>3.5051553455404765</c:v>
                </c:pt>
                <c:pt idx="507">
                  <c:v>3.5051553455404765</c:v>
                </c:pt>
                <c:pt idx="508">
                  <c:v>3.5051553455404765</c:v>
                </c:pt>
                <c:pt idx="509">
                  <c:v>3.5051553455404765</c:v>
                </c:pt>
                <c:pt idx="510">
                  <c:v>3.5051553455404765</c:v>
                </c:pt>
                <c:pt idx="511">
                  <c:v>3.5051553455404765</c:v>
                </c:pt>
                <c:pt idx="512">
                  <c:v>3.5051553455404765</c:v>
                </c:pt>
                <c:pt idx="513">
                  <c:v>3.5051553455404765</c:v>
                </c:pt>
                <c:pt idx="514">
                  <c:v>3.5051553455404765</c:v>
                </c:pt>
                <c:pt idx="515">
                  <c:v>3.5051553455404765</c:v>
                </c:pt>
                <c:pt idx="516">
                  <c:v>3.5051553455404765</c:v>
                </c:pt>
                <c:pt idx="517">
                  <c:v>3.5051553455404765</c:v>
                </c:pt>
                <c:pt idx="518">
                  <c:v>3.5051553455404765</c:v>
                </c:pt>
                <c:pt idx="519">
                  <c:v>3.5051553455404765</c:v>
                </c:pt>
                <c:pt idx="520">
                  <c:v>3.5051553455404765</c:v>
                </c:pt>
                <c:pt idx="521">
                  <c:v>3.5051553455404765</c:v>
                </c:pt>
                <c:pt idx="522">
                  <c:v>3.5051553455404765</c:v>
                </c:pt>
                <c:pt idx="523">
                  <c:v>3.5051553455404765</c:v>
                </c:pt>
                <c:pt idx="524">
                  <c:v>3.5051553455404765</c:v>
                </c:pt>
                <c:pt idx="525">
                  <c:v>3.5051553455404765</c:v>
                </c:pt>
                <c:pt idx="526">
                  <c:v>3.5051553455404765</c:v>
                </c:pt>
                <c:pt idx="527">
                  <c:v>3.5051553455404765</c:v>
                </c:pt>
                <c:pt idx="528">
                  <c:v>3.5051553455404765</c:v>
                </c:pt>
                <c:pt idx="529">
                  <c:v>3.5051553455404765</c:v>
                </c:pt>
                <c:pt idx="530">
                  <c:v>3.5051553455404765</c:v>
                </c:pt>
                <c:pt idx="531">
                  <c:v>3.5051553455404765</c:v>
                </c:pt>
                <c:pt idx="532">
                  <c:v>3.5051553455404765</c:v>
                </c:pt>
                <c:pt idx="533">
                  <c:v>3.5051553455404765</c:v>
                </c:pt>
                <c:pt idx="534">
                  <c:v>3.5051553455404765</c:v>
                </c:pt>
                <c:pt idx="535">
                  <c:v>3.5051553455404765</c:v>
                </c:pt>
                <c:pt idx="536">
                  <c:v>3.5051553455404765</c:v>
                </c:pt>
                <c:pt idx="537">
                  <c:v>3.5051553455404765</c:v>
                </c:pt>
                <c:pt idx="538">
                  <c:v>3.5051553455404765</c:v>
                </c:pt>
                <c:pt idx="539">
                  <c:v>3.5051553455404765</c:v>
                </c:pt>
                <c:pt idx="540">
                  <c:v>3.5051553455404765</c:v>
                </c:pt>
                <c:pt idx="541">
                  <c:v>3.5051553455404765</c:v>
                </c:pt>
                <c:pt idx="542">
                  <c:v>3.5051553455404765</c:v>
                </c:pt>
                <c:pt idx="543">
                  <c:v>3.5051553455404765</c:v>
                </c:pt>
                <c:pt idx="544">
                  <c:v>3.5051553455404765</c:v>
                </c:pt>
                <c:pt idx="545">
                  <c:v>3.5051553455404765</c:v>
                </c:pt>
                <c:pt idx="546">
                  <c:v>3.5051553455404765</c:v>
                </c:pt>
                <c:pt idx="547">
                  <c:v>3.5051553455404765</c:v>
                </c:pt>
                <c:pt idx="548">
                  <c:v>3.5051553455404765</c:v>
                </c:pt>
                <c:pt idx="549">
                  <c:v>3.5051553455404765</c:v>
                </c:pt>
                <c:pt idx="550">
                  <c:v>3.5051553455404765</c:v>
                </c:pt>
                <c:pt idx="551">
                  <c:v>3.5051553455404765</c:v>
                </c:pt>
                <c:pt idx="552">
                  <c:v>3.5051553455404765</c:v>
                </c:pt>
                <c:pt idx="553">
                  <c:v>3.5051553455404765</c:v>
                </c:pt>
                <c:pt idx="554">
                  <c:v>3.5051553455404765</c:v>
                </c:pt>
                <c:pt idx="555">
                  <c:v>3.5051553455404765</c:v>
                </c:pt>
                <c:pt idx="556">
                  <c:v>3.5051553455404765</c:v>
                </c:pt>
                <c:pt idx="557">
                  <c:v>3.5051553455404765</c:v>
                </c:pt>
                <c:pt idx="558">
                  <c:v>3.5051553455404765</c:v>
                </c:pt>
                <c:pt idx="559">
                  <c:v>3.5051553455404765</c:v>
                </c:pt>
                <c:pt idx="560">
                  <c:v>3.5051553455404765</c:v>
                </c:pt>
                <c:pt idx="561">
                  <c:v>3.5051553455404765</c:v>
                </c:pt>
                <c:pt idx="562">
                  <c:v>3.5051553455404765</c:v>
                </c:pt>
                <c:pt idx="563">
                  <c:v>3.5051553455404765</c:v>
                </c:pt>
                <c:pt idx="564">
                  <c:v>3.5051553455404765</c:v>
                </c:pt>
                <c:pt idx="565">
                  <c:v>3.5051553455404765</c:v>
                </c:pt>
                <c:pt idx="566">
                  <c:v>3.5051553455404765</c:v>
                </c:pt>
                <c:pt idx="567">
                  <c:v>3.5051553455404765</c:v>
                </c:pt>
                <c:pt idx="568">
                  <c:v>3.5051553455404765</c:v>
                </c:pt>
                <c:pt idx="569">
                  <c:v>3.5051553455404765</c:v>
                </c:pt>
                <c:pt idx="570">
                  <c:v>3.5051553455404765</c:v>
                </c:pt>
                <c:pt idx="571">
                  <c:v>3.5051553455404765</c:v>
                </c:pt>
                <c:pt idx="572">
                  <c:v>3.5051553455404765</c:v>
                </c:pt>
                <c:pt idx="573">
                  <c:v>3.5051553455404765</c:v>
                </c:pt>
                <c:pt idx="574">
                  <c:v>3.5051553455404765</c:v>
                </c:pt>
                <c:pt idx="575">
                  <c:v>3.5051553455404765</c:v>
                </c:pt>
                <c:pt idx="576">
                  <c:v>3.5051553455404765</c:v>
                </c:pt>
                <c:pt idx="577">
                  <c:v>3.5051553455404765</c:v>
                </c:pt>
                <c:pt idx="578">
                  <c:v>3.5051553455404765</c:v>
                </c:pt>
                <c:pt idx="579">
                  <c:v>3.5051553455404765</c:v>
                </c:pt>
                <c:pt idx="580">
                  <c:v>3.5051553455404765</c:v>
                </c:pt>
                <c:pt idx="581">
                  <c:v>3.5051553455404765</c:v>
                </c:pt>
                <c:pt idx="582">
                  <c:v>3.5051553455404765</c:v>
                </c:pt>
                <c:pt idx="583">
                  <c:v>3.5051553455404765</c:v>
                </c:pt>
                <c:pt idx="584">
                  <c:v>3.5051553455404765</c:v>
                </c:pt>
                <c:pt idx="585">
                  <c:v>3.5051553455404765</c:v>
                </c:pt>
                <c:pt idx="586">
                  <c:v>3.5051553455404765</c:v>
                </c:pt>
                <c:pt idx="587">
                  <c:v>3.5051553455404765</c:v>
                </c:pt>
                <c:pt idx="588">
                  <c:v>3.5051553455404765</c:v>
                </c:pt>
                <c:pt idx="589">
                  <c:v>3.5051553455404765</c:v>
                </c:pt>
                <c:pt idx="590">
                  <c:v>3.5051553455404765</c:v>
                </c:pt>
                <c:pt idx="591">
                  <c:v>3.5051553455404765</c:v>
                </c:pt>
                <c:pt idx="592">
                  <c:v>3.5051553455404765</c:v>
                </c:pt>
                <c:pt idx="593">
                  <c:v>3.5051553455404765</c:v>
                </c:pt>
                <c:pt idx="594">
                  <c:v>3.5051553455404765</c:v>
                </c:pt>
                <c:pt idx="595">
                  <c:v>3.5051553455404765</c:v>
                </c:pt>
                <c:pt idx="596">
                  <c:v>3.5051553455404765</c:v>
                </c:pt>
                <c:pt idx="597">
                  <c:v>3.5051553455404765</c:v>
                </c:pt>
                <c:pt idx="598">
                  <c:v>3.5051553455404765</c:v>
                </c:pt>
                <c:pt idx="599">
                  <c:v>3.5051553455404765</c:v>
                </c:pt>
                <c:pt idx="600">
                  <c:v>3.5051553455404765</c:v>
                </c:pt>
                <c:pt idx="601">
                  <c:v>3.5051553455404765</c:v>
                </c:pt>
                <c:pt idx="602">
                  <c:v>3.5051553455404765</c:v>
                </c:pt>
                <c:pt idx="603">
                  <c:v>3.5051553455404765</c:v>
                </c:pt>
                <c:pt idx="604">
                  <c:v>3.5051553455404765</c:v>
                </c:pt>
                <c:pt idx="605">
                  <c:v>3.5051553455404765</c:v>
                </c:pt>
                <c:pt idx="606">
                  <c:v>3.5051553455404765</c:v>
                </c:pt>
                <c:pt idx="607">
                  <c:v>3.5051553455404765</c:v>
                </c:pt>
                <c:pt idx="608">
                  <c:v>3.5051553455404765</c:v>
                </c:pt>
                <c:pt idx="609">
                  <c:v>3.5051553455404765</c:v>
                </c:pt>
                <c:pt idx="610">
                  <c:v>3.5051553455404765</c:v>
                </c:pt>
                <c:pt idx="611">
                  <c:v>3.5051553455404765</c:v>
                </c:pt>
                <c:pt idx="612">
                  <c:v>3.5051553455404765</c:v>
                </c:pt>
                <c:pt idx="613">
                  <c:v>3.5051553455404765</c:v>
                </c:pt>
                <c:pt idx="614">
                  <c:v>3.5051553455404765</c:v>
                </c:pt>
                <c:pt idx="615">
                  <c:v>3.5051553455404765</c:v>
                </c:pt>
                <c:pt idx="616">
                  <c:v>3.5051553455404765</c:v>
                </c:pt>
                <c:pt idx="617">
                  <c:v>3.5051553455404765</c:v>
                </c:pt>
                <c:pt idx="618">
                  <c:v>3.5051553455404765</c:v>
                </c:pt>
                <c:pt idx="619">
                  <c:v>3.5051553455404765</c:v>
                </c:pt>
                <c:pt idx="620">
                  <c:v>3.5051553455404765</c:v>
                </c:pt>
                <c:pt idx="621">
                  <c:v>3.5051553455404765</c:v>
                </c:pt>
                <c:pt idx="622">
                  <c:v>3.5051553455404765</c:v>
                </c:pt>
                <c:pt idx="623">
                  <c:v>3.5051553455404765</c:v>
                </c:pt>
                <c:pt idx="624">
                  <c:v>3.5051553455404765</c:v>
                </c:pt>
                <c:pt idx="625">
                  <c:v>3.5051553455404765</c:v>
                </c:pt>
                <c:pt idx="626">
                  <c:v>3.5051553455404765</c:v>
                </c:pt>
                <c:pt idx="627">
                  <c:v>3.5051553455404765</c:v>
                </c:pt>
                <c:pt idx="628">
                  <c:v>3.5051553455404765</c:v>
                </c:pt>
                <c:pt idx="629">
                  <c:v>3.5051553455404765</c:v>
                </c:pt>
                <c:pt idx="630">
                  <c:v>3.5051553455404765</c:v>
                </c:pt>
                <c:pt idx="631">
                  <c:v>3.5051553455404765</c:v>
                </c:pt>
                <c:pt idx="632">
                  <c:v>3.5051553455404765</c:v>
                </c:pt>
                <c:pt idx="633">
                  <c:v>3.5051553455404765</c:v>
                </c:pt>
                <c:pt idx="634">
                  <c:v>3.5051553455404765</c:v>
                </c:pt>
                <c:pt idx="635">
                  <c:v>3.5051553455404765</c:v>
                </c:pt>
                <c:pt idx="636">
                  <c:v>3.5051553455404765</c:v>
                </c:pt>
                <c:pt idx="637">
                  <c:v>3.5051553455404765</c:v>
                </c:pt>
                <c:pt idx="638">
                  <c:v>3.5051553455404765</c:v>
                </c:pt>
                <c:pt idx="639">
                  <c:v>3.5051553455404765</c:v>
                </c:pt>
                <c:pt idx="640">
                  <c:v>3.5051553455404765</c:v>
                </c:pt>
                <c:pt idx="641">
                  <c:v>3.5051553455404765</c:v>
                </c:pt>
                <c:pt idx="642">
                  <c:v>3.5051553455404765</c:v>
                </c:pt>
                <c:pt idx="643">
                  <c:v>3.5051553455404765</c:v>
                </c:pt>
                <c:pt idx="644">
                  <c:v>3.5051553455404765</c:v>
                </c:pt>
                <c:pt idx="645">
                  <c:v>3.5051553455404765</c:v>
                </c:pt>
                <c:pt idx="646">
                  <c:v>3.5051553455404765</c:v>
                </c:pt>
                <c:pt idx="647">
                  <c:v>3.5051553455404765</c:v>
                </c:pt>
                <c:pt idx="648">
                  <c:v>3.5051553455404765</c:v>
                </c:pt>
                <c:pt idx="649">
                  <c:v>3.5051553455404765</c:v>
                </c:pt>
                <c:pt idx="650">
                  <c:v>3.5051553455404765</c:v>
                </c:pt>
                <c:pt idx="651">
                  <c:v>3.5051553455404765</c:v>
                </c:pt>
                <c:pt idx="652">
                  <c:v>3.5051553455404765</c:v>
                </c:pt>
                <c:pt idx="653">
                  <c:v>3.5051553455404765</c:v>
                </c:pt>
                <c:pt idx="654">
                  <c:v>3.5051553455404765</c:v>
                </c:pt>
                <c:pt idx="655">
                  <c:v>3.5051553455404765</c:v>
                </c:pt>
                <c:pt idx="656">
                  <c:v>3.5051553455404765</c:v>
                </c:pt>
                <c:pt idx="657">
                  <c:v>3.5051553455404765</c:v>
                </c:pt>
                <c:pt idx="658">
                  <c:v>3.5051553455404765</c:v>
                </c:pt>
                <c:pt idx="659">
                  <c:v>3.5051553455404765</c:v>
                </c:pt>
                <c:pt idx="660">
                  <c:v>3.5051553455404765</c:v>
                </c:pt>
                <c:pt idx="661">
                  <c:v>3.5051553455404765</c:v>
                </c:pt>
                <c:pt idx="662">
                  <c:v>3.5051553455404765</c:v>
                </c:pt>
                <c:pt idx="663">
                  <c:v>3.5051553455404765</c:v>
                </c:pt>
                <c:pt idx="664">
                  <c:v>3.5051553455404765</c:v>
                </c:pt>
                <c:pt idx="665">
                  <c:v>3.5051553455404765</c:v>
                </c:pt>
                <c:pt idx="666">
                  <c:v>3.5051553455404765</c:v>
                </c:pt>
                <c:pt idx="667">
                  <c:v>3.5051553455404765</c:v>
                </c:pt>
                <c:pt idx="668">
                  <c:v>3.5051553455404765</c:v>
                </c:pt>
                <c:pt idx="669">
                  <c:v>3.5051553455404765</c:v>
                </c:pt>
                <c:pt idx="670">
                  <c:v>3.5051553455404765</c:v>
                </c:pt>
                <c:pt idx="671">
                  <c:v>3.5051553455404765</c:v>
                </c:pt>
                <c:pt idx="672">
                  <c:v>3.5051553455404765</c:v>
                </c:pt>
                <c:pt idx="673">
                  <c:v>3.5051553455404765</c:v>
                </c:pt>
                <c:pt idx="674">
                  <c:v>3.5051553455404765</c:v>
                </c:pt>
                <c:pt idx="675">
                  <c:v>3.5051553455404765</c:v>
                </c:pt>
                <c:pt idx="676">
                  <c:v>3.5051553455404765</c:v>
                </c:pt>
                <c:pt idx="677">
                  <c:v>3.5051553455404765</c:v>
                </c:pt>
                <c:pt idx="678">
                  <c:v>3.5051553455404765</c:v>
                </c:pt>
                <c:pt idx="679">
                  <c:v>3.5051553455404765</c:v>
                </c:pt>
                <c:pt idx="680">
                  <c:v>3.5051553455404765</c:v>
                </c:pt>
                <c:pt idx="681">
                  <c:v>3.5051553455404765</c:v>
                </c:pt>
                <c:pt idx="682">
                  <c:v>3.5051553455404765</c:v>
                </c:pt>
                <c:pt idx="683">
                  <c:v>3.5051553455404765</c:v>
                </c:pt>
                <c:pt idx="684">
                  <c:v>3.5051553455404765</c:v>
                </c:pt>
                <c:pt idx="685">
                  <c:v>3.5051553455404765</c:v>
                </c:pt>
                <c:pt idx="686">
                  <c:v>3.5051553455404765</c:v>
                </c:pt>
                <c:pt idx="687">
                  <c:v>3.5051553455404765</c:v>
                </c:pt>
                <c:pt idx="688">
                  <c:v>3.5051553455404765</c:v>
                </c:pt>
                <c:pt idx="689">
                  <c:v>3.5051553455404765</c:v>
                </c:pt>
                <c:pt idx="690">
                  <c:v>3.5051553455404765</c:v>
                </c:pt>
                <c:pt idx="691">
                  <c:v>3.5051553455404765</c:v>
                </c:pt>
                <c:pt idx="692">
                  <c:v>3.5051553455404765</c:v>
                </c:pt>
                <c:pt idx="693">
                  <c:v>3.5051553455404765</c:v>
                </c:pt>
                <c:pt idx="694">
                  <c:v>3.5051553455404765</c:v>
                </c:pt>
                <c:pt idx="695">
                  <c:v>3.5051553455404765</c:v>
                </c:pt>
                <c:pt idx="696">
                  <c:v>3.5051553455404765</c:v>
                </c:pt>
                <c:pt idx="697">
                  <c:v>3.5051553455404765</c:v>
                </c:pt>
                <c:pt idx="698">
                  <c:v>3.5051553455404765</c:v>
                </c:pt>
                <c:pt idx="699">
                  <c:v>3.5051553455404765</c:v>
                </c:pt>
                <c:pt idx="700">
                  <c:v>3.5051553455404765</c:v>
                </c:pt>
                <c:pt idx="701">
                  <c:v>3.5051553455404765</c:v>
                </c:pt>
                <c:pt idx="702">
                  <c:v>3.5051553455404765</c:v>
                </c:pt>
                <c:pt idx="703">
                  <c:v>3.5051553455404765</c:v>
                </c:pt>
                <c:pt idx="704">
                  <c:v>3.5051553455404765</c:v>
                </c:pt>
                <c:pt idx="705">
                  <c:v>3.5051553455404765</c:v>
                </c:pt>
                <c:pt idx="706">
                  <c:v>3.5051553455404765</c:v>
                </c:pt>
                <c:pt idx="707">
                  <c:v>3.5051553455404765</c:v>
                </c:pt>
                <c:pt idx="708">
                  <c:v>3.5051553455404765</c:v>
                </c:pt>
                <c:pt idx="709">
                  <c:v>3.5051553455404765</c:v>
                </c:pt>
                <c:pt idx="710">
                  <c:v>3.5051553455404765</c:v>
                </c:pt>
                <c:pt idx="711">
                  <c:v>3.5051553455404765</c:v>
                </c:pt>
                <c:pt idx="712">
                  <c:v>3.5051553455404765</c:v>
                </c:pt>
                <c:pt idx="713">
                  <c:v>3.5051553455404765</c:v>
                </c:pt>
                <c:pt idx="714">
                  <c:v>3.5051553455404765</c:v>
                </c:pt>
                <c:pt idx="715">
                  <c:v>3.5051553455404765</c:v>
                </c:pt>
                <c:pt idx="716">
                  <c:v>3.5051553455404765</c:v>
                </c:pt>
                <c:pt idx="717">
                  <c:v>3.5051553455404765</c:v>
                </c:pt>
                <c:pt idx="718">
                  <c:v>3.5051553455404765</c:v>
                </c:pt>
                <c:pt idx="719">
                  <c:v>3.5051553455404765</c:v>
                </c:pt>
                <c:pt idx="720">
                  <c:v>3.5051553455404765</c:v>
                </c:pt>
                <c:pt idx="721">
                  <c:v>3.5051553455404765</c:v>
                </c:pt>
                <c:pt idx="722">
                  <c:v>3.5051553455404765</c:v>
                </c:pt>
                <c:pt idx="723">
                  <c:v>3.5051553455404765</c:v>
                </c:pt>
                <c:pt idx="724">
                  <c:v>3.5051553455404765</c:v>
                </c:pt>
                <c:pt idx="725">
                  <c:v>3.5051553455404765</c:v>
                </c:pt>
                <c:pt idx="726">
                  <c:v>3.5051553455404765</c:v>
                </c:pt>
                <c:pt idx="727">
                  <c:v>3.5051553455404765</c:v>
                </c:pt>
                <c:pt idx="728">
                  <c:v>3.5051553455404765</c:v>
                </c:pt>
                <c:pt idx="729">
                  <c:v>3.5051553455404765</c:v>
                </c:pt>
                <c:pt idx="730">
                  <c:v>3.5051553455404765</c:v>
                </c:pt>
                <c:pt idx="731">
                  <c:v>3.5051553455404765</c:v>
                </c:pt>
                <c:pt idx="732">
                  <c:v>3.5051553455404765</c:v>
                </c:pt>
                <c:pt idx="733">
                  <c:v>3.5051553455404765</c:v>
                </c:pt>
                <c:pt idx="734">
                  <c:v>3.5051553455404765</c:v>
                </c:pt>
                <c:pt idx="735">
                  <c:v>3.5051553455404765</c:v>
                </c:pt>
                <c:pt idx="736">
                  <c:v>3.5051553455404765</c:v>
                </c:pt>
                <c:pt idx="737">
                  <c:v>3.5051553455404765</c:v>
                </c:pt>
                <c:pt idx="738">
                  <c:v>3.5051553455404765</c:v>
                </c:pt>
                <c:pt idx="739">
                  <c:v>3.5051553455404765</c:v>
                </c:pt>
                <c:pt idx="740">
                  <c:v>3.5051553455404765</c:v>
                </c:pt>
                <c:pt idx="741">
                  <c:v>3.5051553455404765</c:v>
                </c:pt>
                <c:pt idx="742">
                  <c:v>3.5051553455404765</c:v>
                </c:pt>
                <c:pt idx="743">
                  <c:v>3.5051553455404765</c:v>
                </c:pt>
                <c:pt idx="744">
                  <c:v>3.5051553455404765</c:v>
                </c:pt>
                <c:pt idx="745">
                  <c:v>3.5051553455404765</c:v>
                </c:pt>
                <c:pt idx="746">
                  <c:v>3.5051553455404765</c:v>
                </c:pt>
                <c:pt idx="747">
                  <c:v>3.5051553455404765</c:v>
                </c:pt>
                <c:pt idx="748">
                  <c:v>3.5051553455404765</c:v>
                </c:pt>
                <c:pt idx="749">
                  <c:v>3.5051553455404765</c:v>
                </c:pt>
                <c:pt idx="750">
                  <c:v>3.5051553455404765</c:v>
                </c:pt>
                <c:pt idx="751">
                  <c:v>3.5051553455404765</c:v>
                </c:pt>
                <c:pt idx="752">
                  <c:v>3.5051553455404765</c:v>
                </c:pt>
                <c:pt idx="753">
                  <c:v>3.5051553455404765</c:v>
                </c:pt>
                <c:pt idx="754">
                  <c:v>3.5051553455404765</c:v>
                </c:pt>
                <c:pt idx="755">
                  <c:v>3.5051553455404765</c:v>
                </c:pt>
                <c:pt idx="756">
                  <c:v>3.5051553455404765</c:v>
                </c:pt>
                <c:pt idx="757">
                  <c:v>3.5051553455404765</c:v>
                </c:pt>
                <c:pt idx="758">
                  <c:v>3.5051553455404765</c:v>
                </c:pt>
                <c:pt idx="759">
                  <c:v>3.5051553455404765</c:v>
                </c:pt>
                <c:pt idx="760">
                  <c:v>3.5051553455404765</c:v>
                </c:pt>
                <c:pt idx="761">
                  <c:v>3.5051553455404765</c:v>
                </c:pt>
                <c:pt idx="762">
                  <c:v>3.5051553455404765</c:v>
                </c:pt>
                <c:pt idx="763">
                  <c:v>3.5051553455404765</c:v>
                </c:pt>
                <c:pt idx="764">
                  <c:v>3.5051553455404765</c:v>
                </c:pt>
                <c:pt idx="765">
                  <c:v>3.5051553455404765</c:v>
                </c:pt>
                <c:pt idx="766">
                  <c:v>3.5051553455404765</c:v>
                </c:pt>
                <c:pt idx="767">
                  <c:v>3.5051553455404765</c:v>
                </c:pt>
                <c:pt idx="768">
                  <c:v>3.5051553455404765</c:v>
                </c:pt>
                <c:pt idx="769">
                  <c:v>3.5051553455404765</c:v>
                </c:pt>
                <c:pt idx="770">
                  <c:v>3.5051553455404765</c:v>
                </c:pt>
                <c:pt idx="771">
                  <c:v>3.5051553455404765</c:v>
                </c:pt>
                <c:pt idx="772">
                  <c:v>3.5051553455404765</c:v>
                </c:pt>
                <c:pt idx="773">
                  <c:v>3.5051553455404765</c:v>
                </c:pt>
                <c:pt idx="774">
                  <c:v>3.5051553455404765</c:v>
                </c:pt>
                <c:pt idx="775">
                  <c:v>3.5051553455404765</c:v>
                </c:pt>
                <c:pt idx="776">
                  <c:v>3.5051553455404765</c:v>
                </c:pt>
                <c:pt idx="777">
                  <c:v>3.5051553455404765</c:v>
                </c:pt>
                <c:pt idx="778">
                  <c:v>3.5051553455404765</c:v>
                </c:pt>
                <c:pt idx="779">
                  <c:v>3.5051553455404765</c:v>
                </c:pt>
                <c:pt idx="780">
                  <c:v>3.5051553455404765</c:v>
                </c:pt>
                <c:pt idx="781">
                  <c:v>3.5051553455404765</c:v>
                </c:pt>
                <c:pt idx="782">
                  <c:v>3.5051553455404765</c:v>
                </c:pt>
                <c:pt idx="783">
                  <c:v>3.5051553455404765</c:v>
                </c:pt>
                <c:pt idx="784">
                  <c:v>3.5051553455404765</c:v>
                </c:pt>
                <c:pt idx="785">
                  <c:v>3.5051553455404765</c:v>
                </c:pt>
                <c:pt idx="786">
                  <c:v>3.5051553455404765</c:v>
                </c:pt>
                <c:pt idx="787">
                  <c:v>3.5051553455404765</c:v>
                </c:pt>
                <c:pt idx="788">
                  <c:v>3.5051553455404765</c:v>
                </c:pt>
                <c:pt idx="789">
                  <c:v>3.5051553455404765</c:v>
                </c:pt>
                <c:pt idx="790">
                  <c:v>3.5051553455404765</c:v>
                </c:pt>
                <c:pt idx="791">
                  <c:v>3.5051553455404765</c:v>
                </c:pt>
                <c:pt idx="792">
                  <c:v>3.5051553455404765</c:v>
                </c:pt>
                <c:pt idx="793">
                  <c:v>3.5051553455404765</c:v>
                </c:pt>
                <c:pt idx="794">
                  <c:v>3.5051553455404765</c:v>
                </c:pt>
                <c:pt idx="795">
                  <c:v>3.5051553455404765</c:v>
                </c:pt>
                <c:pt idx="796">
                  <c:v>3.5051553455404765</c:v>
                </c:pt>
                <c:pt idx="797">
                  <c:v>3.5051553455404765</c:v>
                </c:pt>
                <c:pt idx="798">
                  <c:v>3.5051553455404765</c:v>
                </c:pt>
                <c:pt idx="799">
                  <c:v>3.5051553455404765</c:v>
                </c:pt>
                <c:pt idx="800">
                  <c:v>3.5051553455404765</c:v>
                </c:pt>
                <c:pt idx="801">
                  <c:v>3.5051553455404765</c:v>
                </c:pt>
                <c:pt idx="802">
                  <c:v>3.5051553455404765</c:v>
                </c:pt>
                <c:pt idx="803">
                  <c:v>3.5051553455404765</c:v>
                </c:pt>
                <c:pt idx="804">
                  <c:v>3.5051553455404765</c:v>
                </c:pt>
                <c:pt idx="805">
                  <c:v>3.5051553455404765</c:v>
                </c:pt>
                <c:pt idx="806">
                  <c:v>3.5051553455404765</c:v>
                </c:pt>
                <c:pt idx="807">
                  <c:v>3.5051553455404765</c:v>
                </c:pt>
                <c:pt idx="808">
                  <c:v>3.5051553455404765</c:v>
                </c:pt>
                <c:pt idx="809">
                  <c:v>3.5051553455404765</c:v>
                </c:pt>
                <c:pt idx="810">
                  <c:v>3.5051553455404765</c:v>
                </c:pt>
                <c:pt idx="811">
                  <c:v>3.5051553455404765</c:v>
                </c:pt>
                <c:pt idx="812">
                  <c:v>3.5051553455404765</c:v>
                </c:pt>
                <c:pt idx="813">
                  <c:v>3.5051553455404765</c:v>
                </c:pt>
                <c:pt idx="814">
                  <c:v>3.5051553455404765</c:v>
                </c:pt>
                <c:pt idx="815">
                  <c:v>3.5051553455404765</c:v>
                </c:pt>
                <c:pt idx="816">
                  <c:v>3.5051553455404765</c:v>
                </c:pt>
                <c:pt idx="817">
                  <c:v>3.5051553455404765</c:v>
                </c:pt>
                <c:pt idx="818">
                  <c:v>3.5051553455404765</c:v>
                </c:pt>
                <c:pt idx="819">
                  <c:v>3.5051553455404765</c:v>
                </c:pt>
                <c:pt idx="820">
                  <c:v>3.5051553455404765</c:v>
                </c:pt>
                <c:pt idx="821">
                  <c:v>3.5051553455404765</c:v>
                </c:pt>
                <c:pt idx="822">
                  <c:v>3.5051553455404765</c:v>
                </c:pt>
                <c:pt idx="823">
                  <c:v>3.5051553455404765</c:v>
                </c:pt>
                <c:pt idx="824">
                  <c:v>3.5051553455404765</c:v>
                </c:pt>
                <c:pt idx="825">
                  <c:v>3.5051553455404765</c:v>
                </c:pt>
                <c:pt idx="826">
                  <c:v>3.5051553455404765</c:v>
                </c:pt>
                <c:pt idx="827">
                  <c:v>3.5051553455404765</c:v>
                </c:pt>
                <c:pt idx="828">
                  <c:v>3.5051553455404765</c:v>
                </c:pt>
                <c:pt idx="829">
                  <c:v>3.5051553455404765</c:v>
                </c:pt>
                <c:pt idx="830">
                  <c:v>3.5051553455404765</c:v>
                </c:pt>
                <c:pt idx="831">
                  <c:v>3.5051553455404765</c:v>
                </c:pt>
                <c:pt idx="832">
                  <c:v>3.5051553455404765</c:v>
                </c:pt>
                <c:pt idx="833">
                  <c:v>3.5051553455404765</c:v>
                </c:pt>
                <c:pt idx="834">
                  <c:v>3.5051553455404765</c:v>
                </c:pt>
                <c:pt idx="835">
                  <c:v>3.5051553455404765</c:v>
                </c:pt>
                <c:pt idx="836">
                  <c:v>3.5051553455404765</c:v>
                </c:pt>
                <c:pt idx="837">
                  <c:v>3.5051553455404765</c:v>
                </c:pt>
                <c:pt idx="838">
                  <c:v>3.5051553455404765</c:v>
                </c:pt>
                <c:pt idx="839">
                  <c:v>3.5051553455404765</c:v>
                </c:pt>
                <c:pt idx="840">
                  <c:v>3.5051553455404765</c:v>
                </c:pt>
                <c:pt idx="841">
                  <c:v>3.5051553455404765</c:v>
                </c:pt>
                <c:pt idx="842">
                  <c:v>3.5051553455404765</c:v>
                </c:pt>
                <c:pt idx="843">
                  <c:v>3.5051553455404765</c:v>
                </c:pt>
                <c:pt idx="844">
                  <c:v>3.5051553455404765</c:v>
                </c:pt>
                <c:pt idx="845">
                  <c:v>3.5051553455404765</c:v>
                </c:pt>
                <c:pt idx="846">
                  <c:v>3.5051553455404765</c:v>
                </c:pt>
                <c:pt idx="847">
                  <c:v>3.5051553455404765</c:v>
                </c:pt>
                <c:pt idx="848">
                  <c:v>3.5051553455404765</c:v>
                </c:pt>
                <c:pt idx="849">
                  <c:v>3.5051553455404765</c:v>
                </c:pt>
                <c:pt idx="850">
                  <c:v>3.5051553455404765</c:v>
                </c:pt>
                <c:pt idx="851">
                  <c:v>3.5051553455404765</c:v>
                </c:pt>
                <c:pt idx="852">
                  <c:v>3.5051553455404765</c:v>
                </c:pt>
                <c:pt idx="853">
                  <c:v>3.5051553455404765</c:v>
                </c:pt>
                <c:pt idx="854">
                  <c:v>3.5051553455404765</c:v>
                </c:pt>
                <c:pt idx="855">
                  <c:v>3.5051553455404765</c:v>
                </c:pt>
                <c:pt idx="856">
                  <c:v>3.5051553455404765</c:v>
                </c:pt>
                <c:pt idx="857">
                  <c:v>3.5051553455404765</c:v>
                </c:pt>
                <c:pt idx="858">
                  <c:v>3.5051553455404765</c:v>
                </c:pt>
                <c:pt idx="859">
                  <c:v>3.5051553455404765</c:v>
                </c:pt>
                <c:pt idx="860">
                  <c:v>3.5051553455404765</c:v>
                </c:pt>
                <c:pt idx="861">
                  <c:v>3.5051553455404765</c:v>
                </c:pt>
                <c:pt idx="862">
                  <c:v>3.5051553455404765</c:v>
                </c:pt>
                <c:pt idx="863">
                  <c:v>3.5051553455404765</c:v>
                </c:pt>
                <c:pt idx="864">
                  <c:v>3.5051553455404765</c:v>
                </c:pt>
                <c:pt idx="865">
                  <c:v>3.5051553455404765</c:v>
                </c:pt>
                <c:pt idx="866">
                  <c:v>3.5051553455404765</c:v>
                </c:pt>
                <c:pt idx="867">
                  <c:v>3.5051553455404765</c:v>
                </c:pt>
                <c:pt idx="868">
                  <c:v>3.5051553455404765</c:v>
                </c:pt>
                <c:pt idx="869">
                  <c:v>3.5051553455404765</c:v>
                </c:pt>
                <c:pt idx="870">
                  <c:v>3.5051553455404765</c:v>
                </c:pt>
                <c:pt idx="871">
                  <c:v>3.5051553455404765</c:v>
                </c:pt>
                <c:pt idx="872">
                  <c:v>3.5051553455404765</c:v>
                </c:pt>
                <c:pt idx="873">
                  <c:v>3.5051553455404765</c:v>
                </c:pt>
                <c:pt idx="874">
                  <c:v>3.5051553455404765</c:v>
                </c:pt>
                <c:pt idx="875">
                  <c:v>3.5051553455404765</c:v>
                </c:pt>
                <c:pt idx="876">
                  <c:v>3.5051553455404765</c:v>
                </c:pt>
                <c:pt idx="877">
                  <c:v>3.5051553455404765</c:v>
                </c:pt>
                <c:pt idx="878">
                  <c:v>3.5051553455404765</c:v>
                </c:pt>
                <c:pt idx="879">
                  <c:v>3.5051553455404765</c:v>
                </c:pt>
                <c:pt idx="880">
                  <c:v>3.5051553455404765</c:v>
                </c:pt>
                <c:pt idx="881">
                  <c:v>3.5051553455404765</c:v>
                </c:pt>
                <c:pt idx="882">
                  <c:v>3.5051553455404765</c:v>
                </c:pt>
                <c:pt idx="883">
                  <c:v>3.5051553455404765</c:v>
                </c:pt>
                <c:pt idx="884">
                  <c:v>3.5051553455404765</c:v>
                </c:pt>
                <c:pt idx="885">
                  <c:v>3.5051553455404765</c:v>
                </c:pt>
                <c:pt idx="886">
                  <c:v>3.5051553455404765</c:v>
                </c:pt>
                <c:pt idx="887">
                  <c:v>3.5051553455404765</c:v>
                </c:pt>
                <c:pt idx="888">
                  <c:v>3.5051553455404765</c:v>
                </c:pt>
                <c:pt idx="889">
                  <c:v>3.5051553455404765</c:v>
                </c:pt>
                <c:pt idx="890">
                  <c:v>3.5051553455404765</c:v>
                </c:pt>
                <c:pt idx="891">
                  <c:v>3.5051553455404765</c:v>
                </c:pt>
                <c:pt idx="892">
                  <c:v>3.5051553455404765</c:v>
                </c:pt>
                <c:pt idx="893">
                  <c:v>3.5051553455404765</c:v>
                </c:pt>
                <c:pt idx="894">
                  <c:v>3.5051553455404765</c:v>
                </c:pt>
                <c:pt idx="895">
                  <c:v>3.5051553455404765</c:v>
                </c:pt>
                <c:pt idx="896">
                  <c:v>3.5051553455404765</c:v>
                </c:pt>
                <c:pt idx="897">
                  <c:v>3.5051553455404765</c:v>
                </c:pt>
                <c:pt idx="898">
                  <c:v>3.5051553455404765</c:v>
                </c:pt>
                <c:pt idx="899">
                  <c:v>3.5051553455404765</c:v>
                </c:pt>
                <c:pt idx="900">
                  <c:v>3.5051553455404765</c:v>
                </c:pt>
                <c:pt idx="901">
                  <c:v>3.5051553455404765</c:v>
                </c:pt>
                <c:pt idx="902">
                  <c:v>3.5051553455404765</c:v>
                </c:pt>
                <c:pt idx="903">
                  <c:v>3.5051553455404765</c:v>
                </c:pt>
                <c:pt idx="904">
                  <c:v>3.5051553455404765</c:v>
                </c:pt>
                <c:pt idx="905">
                  <c:v>3.5051553455404765</c:v>
                </c:pt>
                <c:pt idx="906">
                  <c:v>3.5051553455404765</c:v>
                </c:pt>
                <c:pt idx="907">
                  <c:v>3.5051553455404765</c:v>
                </c:pt>
                <c:pt idx="908">
                  <c:v>3.5051553455404765</c:v>
                </c:pt>
                <c:pt idx="909">
                  <c:v>3.5051553455404765</c:v>
                </c:pt>
                <c:pt idx="910">
                  <c:v>3.5051553455404765</c:v>
                </c:pt>
                <c:pt idx="911">
                  <c:v>3.5051553455404765</c:v>
                </c:pt>
                <c:pt idx="912">
                  <c:v>3.5051553455404765</c:v>
                </c:pt>
                <c:pt idx="913">
                  <c:v>3.5051553455404765</c:v>
                </c:pt>
                <c:pt idx="914">
                  <c:v>3.5051553455404765</c:v>
                </c:pt>
                <c:pt idx="915">
                  <c:v>3.5051553455404765</c:v>
                </c:pt>
                <c:pt idx="916">
                  <c:v>3.5051553455404765</c:v>
                </c:pt>
                <c:pt idx="917">
                  <c:v>3.5051553455404765</c:v>
                </c:pt>
                <c:pt idx="918">
                  <c:v>3.5051553455404765</c:v>
                </c:pt>
                <c:pt idx="919">
                  <c:v>3.5051553455404765</c:v>
                </c:pt>
                <c:pt idx="920">
                  <c:v>3.5051553455404765</c:v>
                </c:pt>
                <c:pt idx="921">
                  <c:v>3.5051553455404765</c:v>
                </c:pt>
                <c:pt idx="922">
                  <c:v>3.5051553455404765</c:v>
                </c:pt>
                <c:pt idx="923">
                  <c:v>3.5051553455404765</c:v>
                </c:pt>
                <c:pt idx="924">
                  <c:v>3.5051553455404765</c:v>
                </c:pt>
                <c:pt idx="925">
                  <c:v>3.5051553455404765</c:v>
                </c:pt>
                <c:pt idx="926">
                  <c:v>3.5051553455404765</c:v>
                </c:pt>
                <c:pt idx="927">
                  <c:v>3.5051553455404765</c:v>
                </c:pt>
                <c:pt idx="928">
                  <c:v>3.5051553455404765</c:v>
                </c:pt>
                <c:pt idx="929">
                  <c:v>3.5051553455404765</c:v>
                </c:pt>
                <c:pt idx="930">
                  <c:v>3.5051553455404765</c:v>
                </c:pt>
                <c:pt idx="931">
                  <c:v>3.5051553455404765</c:v>
                </c:pt>
                <c:pt idx="932">
                  <c:v>3.5051553455404765</c:v>
                </c:pt>
                <c:pt idx="933">
                  <c:v>3.5051553455404765</c:v>
                </c:pt>
                <c:pt idx="934">
                  <c:v>3.5051553455404765</c:v>
                </c:pt>
                <c:pt idx="935">
                  <c:v>3.5051553455404765</c:v>
                </c:pt>
                <c:pt idx="936">
                  <c:v>3.5051553455404765</c:v>
                </c:pt>
                <c:pt idx="937">
                  <c:v>3.5051553455404765</c:v>
                </c:pt>
                <c:pt idx="938">
                  <c:v>3.5051553455404765</c:v>
                </c:pt>
                <c:pt idx="939">
                  <c:v>3.5051553455404765</c:v>
                </c:pt>
                <c:pt idx="940">
                  <c:v>3.5051553455404765</c:v>
                </c:pt>
                <c:pt idx="941">
                  <c:v>3.5051553455404765</c:v>
                </c:pt>
                <c:pt idx="942">
                  <c:v>3.5051553455404765</c:v>
                </c:pt>
                <c:pt idx="943">
                  <c:v>3.5051553455404765</c:v>
                </c:pt>
                <c:pt idx="944">
                  <c:v>3.5051553455404765</c:v>
                </c:pt>
                <c:pt idx="945">
                  <c:v>3.5051553455404765</c:v>
                </c:pt>
                <c:pt idx="946">
                  <c:v>3.5051553455404765</c:v>
                </c:pt>
                <c:pt idx="947">
                  <c:v>3.5051553455404765</c:v>
                </c:pt>
                <c:pt idx="948">
                  <c:v>3.5051553455404765</c:v>
                </c:pt>
                <c:pt idx="949">
                  <c:v>3.5051553455404765</c:v>
                </c:pt>
                <c:pt idx="950">
                  <c:v>3.5051553455404765</c:v>
                </c:pt>
                <c:pt idx="951">
                  <c:v>3.5051553455404765</c:v>
                </c:pt>
                <c:pt idx="952">
                  <c:v>3.5051553455404765</c:v>
                </c:pt>
                <c:pt idx="953">
                  <c:v>3.5051553455404765</c:v>
                </c:pt>
                <c:pt idx="954">
                  <c:v>3.5051553455404765</c:v>
                </c:pt>
                <c:pt idx="955">
                  <c:v>3.5051553455404765</c:v>
                </c:pt>
                <c:pt idx="956">
                  <c:v>3.5051553455404765</c:v>
                </c:pt>
                <c:pt idx="957">
                  <c:v>3.5051553455404765</c:v>
                </c:pt>
                <c:pt idx="958">
                  <c:v>3.5051553455404765</c:v>
                </c:pt>
                <c:pt idx="959">
                  <c:v>3.5051553455404765</c:v>
                </c:pt>
                <c:pt idx="960">
                  <c:v>3.5051553455404765</c:v>
                </c:pt>
                <c:pt idx="961">
                  <c:v>3.5051553455404765</c:v>
                </c:pt>
                <c:pt idx="962">
                  <c:v>3.5051553455404765</c:v>
                </c:pt>
                <c:pt idx="963">
                  <c:v>3.5051553455404765</c:v>
                </c:pt>
                <c:pt idx="964">
                  <c:v>3.5051553455404765</c:v>
                </c:pt>
                <c:pt idx="965">
                  <c:v>3.5051553455404765</c:v>
                </c:pt>
                <c:pt idx="966">
                  <c:v>3.5051553455404765</c:v>
                </c:pt>
                <c:pt idx="967">
                  <c:v>3.5051553455404765</c:v>
                </c:pt>
                <c:pt idx="968">
                  <c:v>3.5051553455404765</c:v>
                </c:pt>
                <c:pt idx="969">
                  <c:v>3.5051553455404765</c:v>
                </c:pt>
                <c:pt idx="970">
                  <c:v>3.5051553455404765</c:v>
                </c:pt>
                <c:pt idx="971">
                  <c:v>3.5051553455404765</c:v>
                </c:pt>
                <c:pt idx="972">
                  <c:v>3.5051553455404765</c:v>
                </c:pt>
                <c:pt idx="973">
                  <c:v>3.5051553455404765</c:v>
                </c:pt>
                <c:pt idx="974">
                  <c:v>3.5051553455404765</c:v>
                </c:pt>
                <c:pt idx="975">
                  <c:v>3.5051553455404765</c:v>
                </c:pt>
                <c:pt idx="976">
                  <c:v>3.5051553455404765</c:v>
                </c:pt>
                <c:pt idx="977">
                  <c:v>3.5051553455404765</c:v>
                </c:pt>
                <c:pt idx="978">
                  <c:v>3.5051553455404765</c:v>
                </c:pt>
                <c:pt idx="979">
                  <c:v>3.5051553455404765</c:v>
                </c:pt>
                <c:pt idx="980">
                  <c:v>3.5051553455404765</c:v>
                </c:pt>
                <c:pt idx="981">
                  <c:v>3.5051553455404765</c:v>
                </c:pt>
                <c:pt idx="982">
                  <c:v>3.5051553455404765</c:v>
                </c:pt>
                <c:pt idx="983">
                  <c:v>3.5051553455404765</c:v>
                </c:pt>
                <c:pt idx="984">
                  <c:v>3.5051553455404765</c:v>
                </c:pt>
                <c:pt idx="985">
                  <c:v>3.5051553455404765</c:v>
                </c:pt>
                <c:pt idx="986">
                  <c:v>3.5051553455404765</c:v>
                </c:pt>
                <c:pt idx="987">
                  <c:v>3.5051553455404765</c:v>
                </c:pt>
                <c:pt idx="988">
                  <c:v>3.5051553455404765</c:v>
                </c:pt>
                <c:pt idx="989">
                  <c:v>3.5051553455404765</c:v>
                </c:pt>
                <c:pt idx="990">
                  <c:v>3.5051553455404765</c:v>
                </c:pt>
                <c:pt idx="991">
                  <c:v>3.5051553455404765</c:v>
                </c:pt>
                <c:pt idx="992">
                  <c:v>3.5051553455404765</c:v>
                </c:pt>
                <c:pt idx="993">
                  <c:v>3.5051553455404765</c:v>
                </c:pt>
                <c:pt idx="994">
                  <c:v>3.5051553455404765</c:v>
                </c:pt>
                <c:pt idx="995">
                  <c:v>3.5051553455404765</c:v>
                </c:pt>
                <c:pt idx="996">
                  <c:v>3.5051553455404765</c:v>
                </c:pt>
                <c:pt idx="997">
                  <c:v>3.5051553455404765</c:v>
                </c:pt>
                <c:pt idx="998">
                  <c:v>3.5051553455404765</c:v>
                </c:pt>
                <c:pt idx="999">
                  <c:v>3.5051553455404765</c:v>
                </c:pt>
                <c:pt idx="1000">
                  <c:v>3.5051553455404765</c:v>
                </c:pt>
                <c:pt idx="1001">
                  <c:v>3.5051553455404765</c:v>
                </c:pt>
                <c:pt idx="1002">
                  <c:v>3.5051553455404765</c:v>
                </c:pt>
                <c:pt idx="1003">
                  <c:v>3.5051553455404765</c:v>
                </c:pt>
                <c:pt idx="1004">
                  <c:v>3.5051553455404765</c:v>
                </c:pt>
                <c:pt idx="1005">
                  <c:v>3.5051553455404765</c:v>
                </c:pt>
                <c:pt idx="1006">
                  <c:v>3.5051553455404765</c:v>
                </c:pt>
                <c:pt idx="1007">
                  <c:v>3.5051553455404765</c:v>
                </c:pt>
                <c:pt idx="1008">
                  <c:v>3.5051553455404765</c:v>
                </c:pt>
                <c:pt idx="1009">
                  <c:v>3.5051553455404765</c:v>
                </c:pt>
                <c:pt idx="1010">
                  <c:v>3.5051553455404765</c:v>
                </c:pt>
                <c:pt idx="1011">
                  <c:v>3.5051553455404765</c:v>
                </c:pt>
                <c:pt idx="1012">
                  <c:v>3.5051553455404765</c:v>
                </c:pt>
                <c:pt idx="1013">
                  <c:v>3.5051553455404765</c:v>
                </c:pt>
                <c:pt idx="1014">
                  <c:v>3.5051553455404765</c:v>
                </c:pt>
                <c:pt idx="1015">
                  <c:v>3.5051553455404765</c:v>
                </c:pt>
                <c:pt idx="1016">
                  <c:v>3.5051553455404765</c:v>
                </c:pt>
                <c:pt idx="1017">
                  <c:v>3.5051553455404765</c:v>
                </c:pt>
                <c:pt idx="1018">
                  <c:v>3.5051553455404765</c:v>
                </c:pt>
                <c:pt idx="1019">
                  <c:v>3.5051553455404765</c:v>
                </c:pt>
                <c:pt idx="1020">
                  <c:v>3.5051553455404765</c:v>
                </c:pt>
                <c:pt idx="1021">
                  <c:v>3.5051553455404765</c:v>
                </c:pt>
                <c:pt idx="1022">
                  <c:v>3.5051553455404765</c:v>
                </c:pt>
                <c:pt idx="1023">
                  <c:v>3.5051553455404765</c:v>
                </c:pt>
                <c:pt idx="1024">
                  <c:v>3.5051553455404765</c:v>
                </c:pt>
                <c:pt idx="1025">
                  <c:v>3.5051553455404765</c:v>
                </c:pt>
                <c:pt idx="1026">
                  <c:v>3.5051553455404765</c:v>
                </c:pt>
                <c:pt idx="1027">
                  <c:v>3.5051553455404765</c:v>
                </c:pt>
                <c:pt idx="1028">
                  <c:v>3.5051553455404765</c:v>
                </c:pt>
                <c:pt idx="1029">
                  <c:v>3.5051553455404765</c:v>
                </c:pt>
                <c:pt idx="1030">
                  <c:v>3.5051553455404765</c:v>
                </c:pt>
                <c:pt idx="1031">
                  <c:v>3.5051553455404765</c:v>
                </c:pt>
                <c:pt idx="1032">
                  <c:v>3.5051553455404765</c:v>
                </c:pt>
                <c:pt idx="1033">
                  <c:v>3.5051553455404765</c:v>
                </c:pt>
                <c:pt idx="1034">
                  <c:v>3.5051553455404765</c:v>
                </c:pt>
                <c:pt idx="1035">
                  <c:v>3.5051553455404765</c:v>
                </c:pt>
                <c:pt idx="1036">
                  <c:v>3.5051553455404765</c:v>
                </c:pt>
                <c:pt idx="1037">
                  <c:v>3.5051553455404765</c:v>
                </c:pt>
                <c:pt idx="1038">
                  <c:v>3.5051553455404765</c:v>
                </c:pt>
                <c:pt idx="1039">
                  <c:v>3.5051553455404765</c:v>
                </c:pt>
                <c:pt idx="1040">
                  <c:v>3.5051553455404765</c:v>
                </c:pt>
                <c:pt idx="1041">
                  <c:v>3.5051553455404765</c:v>
                </c:pt>
                <c:pt idx="1042">
                  <c:v>3.5051553455404765</c:v>
                </c:pt>
                <c:pt idx="1043">
                  <c:v>3.5051553455404765</c:v>
                </c:pt>
                <c:pt idx="1044">
                  <c:v>3.5051553455404765</c:v>
                </c:pt>
                <c:pt idx="1045">
                  <c:v>3.5051553455404765</c:v>
                </c:pt>
                <c:pt idx="1046">
                  <c:v>3.5051553455404765</c:v>
                </c:pt>
                <c:pt idx="1047">
                  <c:v>3.5051553455404765</c:v>
                </c:pt>
                <c:pt idx="1048">
                  <c:v>3.5051553455404765</c:v>
                </c:pt>
                <c:pt idx="1049">
                  <c:v>3.5051553455404765</c:v>
                </c:pt>
                <c:pt idx="1050">
                  <c:v>3.5051553455404765</c:v>
                </c:pt>
                <c:pt idx="1051">
                  <c:v>3.5051553455404765</c:v>
                </c:pt>
                <c:pt idx="1052">
                  <c:v>3.5051553455404765</c:v>
                </c:pt>
                <c:pt idx="1053">
                  <c:v>3.5051553455404765</c:v>
                </c:pt>
                <c:pt idx="1054">
                  <c:v>3.5051553455404765</c:v>
                </c:pt>
                <c:pt idx="1055">
                  <c:v>3.5051553455404765</c:v>
                </c:pt>
                <c:pt idx="1056">
                  <c:v>3.5051553455404765</c:v>
                </c:pt>
                <c:pt idx="1057">
                  <c:v>3.5051553455404765</c:v>
                </c:pt>
                <c:pt idx="1058">
                  <c:v>3.5051553455404765</c:v>
                </c:pt>
                <c:pt idx="1059">
                  <c:v>3.5051553455404765</c:v>
                </c:pt>
                <c:pt idx="1060">
                  <c:v>3.5051553455404765</c:v>
                </c:pt>
                <c:pt idx="1061">
                  <c:v>3.5051553455404765</c:v>
                </c:pt>
                <c:pt idx="1062">
                  <c:v>3.5051553455404765</c:v>
                </c:pt>
                <c:pt idx="1063">
                  <c:v>3.5051553455404765</c:v>
                </c:pt>
                <c:pt idx="1064">
                  <c:v>3.5051553455404765</c:v>
                </c:pt>
                <c:pt idx="1065">
                  <c:v>3.5051553455404765</c:v>
                </c:pt>
                <c:pt idx="1066">
                  <c:v>3.5051553455404765</c:v>
                </c:pt>
                <c:pt idx="1067">
                  <c:v>3.5051553455404765</c:v>
                </c:pt>
                <c:pt idx="1068">
                  <c:v>3.5051553455404765</c:v>
                </c:pt>
                <c:pt idx="1069">
                  <c:v>3.5051553455404765</c:v>
                </c:pt>
                <c:pt idx="1070">
                  <c:v>3.5051553455404765</c:v>
                </c:pt>
                <c:pt idx="1071">
                  <c:v>3.5051553455404765</c:v>
                </c:pt>
                <c:pt idx="1072">
                  <c:v>3.5051553455404765</c:v>
                </c:pt>
                <c:pt idx="1073">
                  <c:v>3.5051553455404765</c:v>
                </c:pt>
                <c:pt idx="1074">
                  <c:v>3.5051553455404765</c:v>
                </c:pt>
                <c:pt idx="1075">
                  <c:v>3.5051553455404765</c:v>
                </c:pt>
                <c:pt idx="1076">
                  <c:v>3.5051553455404765</c:v>
                </c:pt>
                <c:pt idx="1077">
                  <c:v>3.5051553455404765</c:v>
                </c:pt>
                <c:pt idx="1078">
                  <c:v>3.5051553455404765</c:v>
                </c:pt>
                <c:pt idx="1079">
                  <c:v>3.5051553455404765</c:v>
                </c:pt>
                <c:pt idx="1080">
                  <c:v>3.5051553455404765</c:v>
                </c:pt>
                <c:pt idx="1081">
                  <c:v>3.5051553455404765</c:v>
                </c:pt>
                <c:pt idx="1082">
                  <c:v>3.5051553455404765</c:v>
                </c:pt>
                <c:pt idx="1083">
                  <c:v>3.5051553455404765</c:v>
                </c:pt>
                <c:pt idx="1084">
                  <c:v>3.5051553455404765</c:v>
                </c:pt>
                <c:pt idx="1085">
                  <c:v>3.5051553455404765</c:v>
                </c:pt>
                <c:pt idx="1086">
                  <c:v>3.5051553455404765</c:v>
                </c:pt>
                <c:pt idx="1087">
                  <c:v>3.5051553455404765</c:v>
                </c:pt>
                <c:pt idx="1088">
                  <c:v>3.5051553455404765</c:v>
                </c:pt>
                <c:pt idx="1089">
                  <c:v>3.5051553455404765</c:v>
                </c:pt>
                <c:pt idx="1090">
                  <c:v>3.5051553455404765</c:v>
                </c:pt>
                <c:pt idx="1091">
                  <c:v>3.5051553455404765</c:v>
                </c:pt>
                <c:pt idx="1092">
                  <c:v>3.5051553455404765</c:v>
                </c:pt>
                <c:pt idx="1093">
                  <c:v>3.5051553455404765</c:v>
                </c:pt>
                <c:pt idx="1094">
                  <c:v>3.5051553455404765</c:v>
                </c:pt>
                <c:pt idx="1095">
                  <c:v>3.5051553455404765</c:v>
                </c:pt>
                <c:pt idx="1096">
                  <c:v>3.5051553455404765</c:v>
                </c:pt>
                <c:pt idx="1097">
                  <c:v>3.5051553455404765</c:v>
                </c:pt>
                <c:pt idx="1098">
                  <c:v>3.5051553455404765</c:v>
                </c:pt>
                <c:pt idx="1099">
                  <c:v>3.5051553455404765</c:v>
                </c:pt>
                <c:pt idx="1100">
                  <c:v>3.5051553455404765</c:v>
                </c:pt>
                <c:pt idx="1101">
                  <c:v>3.5051553455404765</c:v>
                </c:pt>
                <c:pt idx="1102">
                  <c:v>3.5051553455404765</c:v>
                </c:pt>
                <c:pt idx="1103">
                  <c:v>3.5051553455404765</c:v>
                </c:pt>
                <c:pt idx="1104">
                  <c:v>3.5051553455404765</c:v>
                </c:pt>
                <c:pt idx="1105">
                  <c:v>3.5051553455404765</c:v>
                </c:pt>
                <c:pt idx="1106">
                  <c:v>3.5051553455404765</c:v>
                </c:pt>
                <c:pt idx="1107">
                  <c:v>3.5051553455404765</c:v>
                </c:pt>
                <c:pt idx="1108">
                  <c:v>3.5051553455404765</c:v>
                </c:pt>
                <c:pt idx="1109">
                  <c:v>3.5051553455404765</c:v>
                </c:pt>
                <c:pt idx="1110">
                  <c:v>3.5051553455404765</c:v>
                </c:pt>
                <c:pt idx="1111">
                  <c:v>3.5051553455404765</c:v>
                </c:pt>
                <c:pt idx="1112">
                  <c:v>3.5051553455404765</c:v>
                </c:pt>
                <c:pt idx="1113">
                  <c:v>3.5051553455404765</c:v>
                </c:pt>
                <c:pt idx="1114">
                  <c:v>3.5051553455404765</c:v>
                </c:pt>
                <c:pt idx="1115">
                  <c:v>3.5051553455404765</c:v>
                </c:pt>
                <c:pt idx="1116">
                  <c:v>3.5051553455404765</c:v>
                </c:pt>
                <c:pt idx="1117">
                  <c:v>3.5051553455404765</c:v>
                </c:pt>
                <c:pt idx="1118">
                  <c:v>3.5051553455404765</c:v>
                </c:pt>
                <c:pt idx="1119">
                  <c:v>3.5051553455404765</c:v>
                </c:pt>
                <c:pt idx="1120">
                  <c:v>3.5051553455404765</c:v>
                </c:pt>
                <c:pt idx="1121">
                  <c:v>3.5051553455404765</c:v>
                </c:pt>
                <c:pt idx="1122">
                  <c:v>3.5051553455404765</c:v>
                </c:pt>
                <c:pt idx="1123">
                  <c:v>3.5051553455404765</c:v>
                </c:pt>
                <c:pt idx="1124">
                  <c:v>3.5051553455404765</c:v>
                </c:pt>
                <c:pt idx="1125">
                  <c:v>3.5051553455404765</c:v>
                </c:pt>
                <c:pt idx="1126">
                  <c:v>3.5051553455404765</c:v>
                </c:pt>
                <c:pt idx="1127">
                  <c:v>3.5051553455404765</c:v>
                </c:pt>
                <c:pt idx="1128">
                  <c:v>3.5051553455404765</c:v>
                </c:pt>
                <c:pt idx="1129">
                  <c:v>3.5051553455404765</c:v>
                </c:pt>
                <c:pt idx="1130">
                  <c:v>3.5051553455404765</c:v>
                </c:pt>
                <c:pt idx="1131">
                  <c:v>3.5051553455404765</c:v>
                </c:pt>
                <c:pt idx="1132">
                  <c:v>3.5051553455404765</c:v>
                </c:pt>
                <c:pt idx="1133">
                  <c:v>3.5051553455404765</c:v>
                </c:pt>
                <c:pt idx="1134">
                  <c:v>3.5051553455404765</c:v>
                </c:pt>
                <c:pt idx="1135">
                  <c:v>3.5051553455404765</c:v>
                </c:pt>
                <c:pt idx="1136">
                  <c:v>3.5051553455404765</c:v>
                </c:pt>
                <c:pt idx="1137">
                  <c:v>3.5051553455404765</c:v>
                </c:pt>
                <c:pt idx="1138">
                  <c:v>3.5051553455404765</c:v>
                </c:pt>
                <c:pt idx="1139">
                  <c:v>3.5051553455404765</c:v>
                </c:pt>
                <c:pt idx="1140">
                  <c:v>3.5051553455404765</c:v>
                </c:pt>
                <c:pt idx="1141">
                  <c:v>3.5051553455404765</c:v>
                </c:pt>
                <c:pt idx="1142">
                  <c:v>3.5051553455404765</c:v>
                </c:pt>
                <c:pt idx="1143">
                  <c:v>3.5051553455404765</c:v>
                </c:pt>
                <c:pt idx="1144">
                  <c:v>3.5051553455404765</c:v>
                </c:pt>
                <c:pt idx="1145">
                  <c:v>3.5051553455404765</c:v>
                </c:pt>
                <c:pt idx="1146">
                  <c:v>3.5051553455404765</c:v>
                </c:pt>
                <c:pt idx="1147">
                  <c:v>3.5051553455404765</c:v>
                </c:pt>
                <c:pt idx="1148">
                  <c:v>3.5051553455404765</c:v>
                </c:pt>
                <c:pt idx="1149">
                  <c:v>3.5051553455404765</c:v>
                </c:pt>
                <c:pt idx="1150">
                  <c:v>3.5051553455404765</c:v>
                </c:pt>
                <c:pt idx="1151">
                  <c:v>3.5051553455404765</c:v>
                </c:pt>
                <c:pt idx="1152">
                  <c:v>3.5051553455404765</c:v>
                </c:pt>
                <c:pt idx="1153">
                  <c:v>3.5051553455404765</c:v>
                </c:pt>
                <c:pt idx="1154">
                  <c:v>3.5051553455404765</c:v>
                </c:pt>
                <c:pt idx="1155">
                  <c:v>3.5051553455404765</c:v>
                </c:pt>
                <c:pt idx="1156">
                  <c:v>3.5051553455404765</c:v>
                </c:pt>
                <c:pt idx="1157">
                  <c:v>3.5051553455404765</c:v>
                </c:pt>
                <c:pt idx="1158">
                  <c:v>3.5051553455404765</c:v>
                </c:pt>
                <c:pt idx="1159">
                  <c:v>3.5051553455404765</c:v>
                </c:pt>
                <c:pt idx="1160">
                  <c:v>3.5051553455404765</c:v>
                </c:pt>
                <c:pt idx="1161">
                  <c:v>3.5051553455404765</c:v>
                </c:pt>
                <c:pt idx="1162">
                  <c:v>3.5051553455404765</c:v>
                </c:pt>
                <c:pt idx="1163">
                  <c:v>3.5051553455404765</c:v>
                </c:pt>
                <c:pt idx="1164">
                  <c:v>3.5051553455404765</c:v>
                </c:pt>
                <c:pt idx="1165">
                  <c:v>3.5051553455404765</c:v>
                </c:pt>
                <c:pt idx="1166">
                  <c:v>3.5051553455404765</c:v>
                </c:pt>
                <c:pt idx="1167">
                  <c:v>3.5051553455404765</c:v>
                </c:pt>
                <c:pt idx="1168">
                  <c:v>3.5051553455404765</c:v>
                </c:pt>
                <c:pt idx="1169">
                  <c:v>3.5051553455404765</c:v>
                </c:pt>
                <c:pt idx="1170">
                  <c:v>3.5051553455404765</c:v>
                </c:pt>
                <c:pt idx="1171">
                  <c:v>3.5051553455404765</c:v>
                </c:pt>
                <c:pt idx="1172">
                  <c:v>3.5051553455404765</c:v>
                </c:pt>
                <c:pt idx="1173">
                  <c:v>3.5051553455404765</c:v>
                </c:pt>
                <c:pt idx="1174">
                  <c:v>3.5051553455404765</c:v>
                </c:pt>
                <c:pt idx="1175">
                  <c:v>3.5051553455404765</c:v>
                </c:pt>
                <c:pt idx="1176">
                  <c:v>3.5051553455404765</c:v>
                </c:pt>
                <c:pt idx="1177">
                  <c:v>3.5051553455404765</c:v>
                </c:pt>
                <c:pt idx="1178">
                  <c:v>3.5051553455404765</c:v>
                </c:pt>
                <c:pt idx="1179">
                  <c:v>3.5051553455404765</c:v>
                </c:pt>
                <c:pt idx="1180">
                  <c:v>3.5051553455404765</c:v>
                </c:pt>
                <c:pt idx="1181">
                  <c:v>3.5051553455404765</c:v>
                </c:pt>
                <c:pt idx="1182">
                  <c:v>3.5051553455404765</c:v>
                </c:pt>
                <c:pt idx="1183">
                  <c:v>3.5051553455404765</c:v>
                </c:pt>
                <c:pt idx="1184">
                  <c:v>3.5051553455404765</c:v>
                </c:pt>
                <c:pt idx="1185">
                  <c:v>3.5051553455404765</c:v>
                </c:pt>
                <c:pt idx="1186">
                  <c:v>3.5051553455404765</c:v>
                </c:pt>
                <c:pt idx="1187">
                  <c:v>3.5051553455404765</c:v>
                </c:pt>
                <c:pt idx="1188">
                  <c:v>3.5051553455404765</c:v>
                </c:pt>
                <c:pt idx="1189">
                  <c:v>3.5051553455404765</c:v>
                </c:pt>
                <c:pt idx="1190">
                  <c:v>3.5051553455404765</c:v>
                </c:pt>
                <c:pt idx="1191">
                  <c:v>3.5051553455404765</c:v>
                </c:pt>
                <c:pt idx="1192">
                  <c:v>3.5051553455404765</c:v>
                </c:pt>
                <c:pt idx="1193">
                  <c:v>3.5051553455404765</c:v>
                </c:pt>
                <c:pt idx="1194">
                  <c:v>3.5051553455404765</c:v>
                </c:pt>
                <c:pt idx="1195">
                  <c:v>3.5051553455404765</c:v>
                </c:pt>
                <c:pt idx="1196">
                  <c:v>3.5051553455404765</c:v>
                </c:pt>
                <c:pt idx="1197">
                  <c:v>3.5051553455404765</c:v>
                </c:pt>
                <c:pt idx="1198">
                  <c:v>3.5051553455404765</c:v>
                </c:pt>
                <c:pt idx="1199">
                  <c:v>3.5051553455404765</c:v>
                </c:pt>
                <c:pt idx="1200">
                  <c:v>3.5051553455404765</c:v>
                </c:pt>
                <c:pt idx="1201">
                  <c:v>3.5051553455404765</c:v>
                </c:pt>
                <c:pt idx="1202">
                  <c:v>3.5051553455404765</c:v>
                </c:pt>
                <c:pt idx="1203">
                  <c:v>3.5051553455404765</c:v>
                </c:pt>
                <c:pt idx="1204">
                  <c:v>3.5051553455404765</c:v>
                </c:pt>
                <c:pt idx="1205">
                  <c:v>3.5051553455404765</c:v>
                </c:pt>
                <c:pt idx="1206">
                  <c:v>3.5051553455404765</c:v>
                </c:pt>
                <c:pt idx="1207">
                  <c:v>3.5051553455404765</c:v>
                </c:pt>
                <c:pt idx="1208">
                  <c:v>3.5051553455404765</c:v>
                </c:pt>
                <c:pt idx="1209">
                  <c:v>3.5051553455404765</c:v>
                </c:pt>
                <c:pt idx="1210">
                  <c:v>3.5051553455404765</c:v>
                </c:pt>
                <c:pt idx="1211">
                  <c:v>3.5051553455404765</c:v>
                </c:pt>
                <c:pt idx="1212">
                  <c:v>3.5051553455404765</c:v>
                </c:pt>
                <c:pt idx="1213">
                  <c:v>3.5051553455404765</c:v>
                </c:pt>
                <c:pt idx="1214">
                  <c:v>3.5051553455404765</c:v>
                </c:pt>
                <c:pt idx="1215">
                  <c:v>3.5051553455404765</c:v>
                </c:pt>
                <c:pt idx="1216">
                  <c:v>3.5051553455404765</c:v>
                </c:pt>
                <c:pt idx="1217">
                  <c:v>3.5051553455404765</c:v>
                </c:pt>
                <c:pt idx="1218">
                  <c:v>3.5051553455404765</c:v>
                </c:pt>
                <c:pt idx="1219">
                  <c:v>3.5051553455404765</c:v>
                </c:pt>
                <c:pt idx="1220">
                  <c:v>3.5051553455404765</c:v>
                </c:pt>
                <c:pt idx="1221">
                  <c:v>3.5051553455404765</c:v>
                </c:pt>
                <c:pt idx="1222">
                  <c:v>3.5051553455404765</c:v>
                </c:pt>
                <c:pt idx="1223">
                  <c:v>3.5051553455404765</c:v>
                </c:pt>
                <c:pt idx="1224">
                  <c:v>3.5051553455404765</c:v>
                </c:pt>
                <c:pt idx="1225">
                  <c:v>3.5051553455404765</c:v>
                </c:pt>
                <c:pt idx="1226">
                  <c:v>3.5051553455404765</c:v>
                </c:pt>
                <c:pt idx="1227">
                  <c:v>3.5051553455404765</c:v>
                </c:pt>
                <c:pt idx="1228">
                  <c:v>3.5051553455404765</c:v>
                </c:pt>
                <c:pt idx="1229">
                  <c:v>3.5051553455404765</c:v>
                </c:pt>
                <c:pt idx="1230">
                  <c:v>3.5051553455404765</c:v>
                </c:pt>
                <c:pt idx="1231">
                  <c:v>3.5051553455404765</c:v>
                </c:pt>
                <c:pt idx="1232">
                  <c:v>3.5051553455404765</c:v>
                </c:pt>
                <c:pt idx="1233">
                  <c:v>3.5051553455404765</c:v>
                </c:pt>
                <c:pt idx="1234">
                  <c:v>3.5051553455404765</c:v>
                </c:pt>
                <c:pt idx="1235">
                  <c:v>3.5051553455404765</c:v>
                </c:pt>
                <c:pt idx="1236">
                  <c:v>3.5051553455404765</c:v>
                </c:pt>
                <c:pt idx="1237">
                  <c:v>3.5051553455404765</c:v>
                </c:pt>
                <c:pt idx="1238">
                  <c:v>3.5051553455404765</c:v>
                </c:pt>
                <c:pt idx="1239">
                  <c:v>3.5051553455404765</c:v>
                </c:pt>
                <c:pt idx="1240">
                  <c:v>3.5051553455404765</c:v>
                </c:pt>
                <c:pt idx="1241">
                  <c:v>3.5051553455404765</c:v>
                </c:pt>
                <c:pt idx="1242">
                  <c:v>3.5051553455404765</c:v>
                </c:pt>
                <c:pt idx="1243">
                  <c:v>3.5051553455404765</c:v>
                </c:pt>
                <c:pt idx="1244">
                  <c:v>3.5051553455404765</c:v>
                </c:pt>
                <c:pt idx="1245">
                  <c:v>3.5051553455404765</c:v>
                </c:pt>
                <c:pt idx="1246">
                  <c:v>3.5051553455404765</c:v>
                </c:pt>
                <c:pt idx="1247">
                  <c:v>3.5051553455404765</c:v>
                </c:pt>
                <c:pt idx="1248">
                  <c:v>3.5051553455404765</c:v>
                </c:pt>
                <c:pt idx="1249">
                  <c:v>3.5051553455404765</c:v>
                </c:pt>
                <c:pt idx="1250">
                  <c:v>3.5051553455404765</c:v>
                </c:pt>
                <c:pt idx="1251">
                  <c:v>3.5051553455404765</c:v>
                </c:pt>
                <c:pt idx="1252">
                  <c:v>3.5051553455404765</c:v>
                </c:pt>
                <c:pt idx="1253">
                  <c:v>3.5051553455404765</c:v>
                </c:pt>
                <c:pt idx="1254">
                  <c:v>3.5051553455404765</c:v>
                </c:pt>
                <c:pt idx="1255">
                  <c:v>3.5051553455404765</c:v>
                </c:pt>
                <c:pt idx="1256">
                  <c:v>3.5051553455404765</c:v>
                </c:pt>
                <c:pt idx="1257">
                  <c:v>3.5051553455404765</c:v>
                </c:pt>
                <c:pt idx="1258">
                  <c:v>3.5051553455404765</c:v>
                </c:pt>
                <c:pt idx="1259">
                  <c:v>3.5051553455404765</c:v>
                </c:pt>
                <c:pt idx="1260">
                  <c:v>3.5051553455404765</c:v>
                </c:pt>
                <c:pt idx="1261">
                  <c:v>3.5051553455404765</c:v>
                </c:pt>
                <c:pt idx="1262">
                  <c:v>3.5051553455404765</c:v>
                </c:pt>
                <c:pt idx="1263">
                  <c:v>3.5051553455404765</c:v>
                </c:pt>
                <c:pt idx="1264">
                  <c:v>3.5051553455404765</c:v>
                </c:pt>
                <c:pt idx="1265">
                  <c:v>3.5051553455404765</c:v>
                </c:pt>
                <c:pt idx="1266">
                  <c:v>3.5051553455404765</c:v>
                </c:pt>
                <c:pt idx="1267">
                  <c:v>3.5051553455404765</c:v>
                </c:pt>
                <c:pt idx="1268">
                  <c:v>3.5051553455404765</c:v>
                </c:pt>
                <c:pt idx="1269">
                  <c:v>3.5051553455404765</c:v>
                </c:pt>
                <c:pt idx="1270">
                  <c:v>3.5051553455404765</c:v>
                </c:pt>
                <c:pt idx="1271">
                  <c:v>3.5051553455404765</c:v>
                </c:pt>
                <c:pt idx="1272">
                  <c:v>3.5051553455404765</c:v>
                </c:pt>
                <c:pt idx="1273">
                  <c:v>3.5051553455404765</c:v>
                </c:pt>
                <c:pt idx="1274">
                  <c:v>3.5051553455404765</c:v>
                </c:pt>
                <c:pt idx="1275">
                  <c:v>3.5051553455404765</c:v>
                </c:pt>
                <c:pt idx="1276">
                  <c:v>3.5051553455404765</c:v>
                </c:pt>
                <c:pt idx="1277">
                  <c:v>3.5051553455404765</c:v>
                </c:pt>
                <c:pt idx="1278">
                  <c:v>3.5051553455404765</c:v>
                </c:pt>
                <c:pt idx="1279">
                  <c:v>3.5051553455404765</c:v>
                </c:pt>
                <c:pt idx="1280">
                  <c:v>3.5051553455404765</c:v>
                </c:pt>
                <c:pt idx="1281">
                  <c:v>3.5051553455404765</c:v>
                </c:pt>
                <c:pt idx="1282">
                  <c:v>3.5051553455404765</c:v>
                </c:pt>
                <c:pt idx="1283">
                  <c:v>3.5051553455404765</c:v>
                </c:pt>
                <c:pt idx="1284">
                  <c:v>3.5051553455404765</c:v>
                </c:pt>
                <c:pt idx="1285">
                  <c:v>3.5051553455404765</c:v>
                </c:pt>
                <c:pt idx="1286">
                  <c:v>3.5051553455404765</c:v>
                </c:pt>
                <c:pt idx="1287">
                  <c:v>3.5051553455404765</c:v>
                </c:pt>
                <c:pt idx="1288">
                  <c:v>3.5051553455404765</c:v>
                </c:pt>
                <c:pt idx="1289">
                  <c:v>3.5051553455404765</c:v>
                </c:pt>
                <c:pt idx="1290">
                  <c:v>3.5051553455404765</c:v>
                </c:pt>
                <c:pt idx="1291">
                  <c:v>3.5051553455404765</c:v>
                </c:pt>
                <c:pt idx="1292">
                  <c:v>3.5051553455404765</c:v>
                </c:pt>
                <c:pt idx="1293">
                  <c:v>3.5051553455404765</c:v>
                </c:pt>
                <c:pt idx="1294">
                  <c:v>3.5051553455404765</c:v>
                </c:pt>
                <c:pt idx="1295">
                  <c:v>3.5051553455404765</c:v>
                </c:pt>
                <c:pt idx="1296">
                  <c:v>3.5051553455404765</c:v>
                </c:pt>
                <c:pt idx="1297">
                  <c:v>3.5051553455404765</c:v>
                </c:pt>
                <c:pt idx="1298">
                  <c:v>3.5051553455404765</c:v>
                </c:pt>
                <c:pt idx="1299">
                  <c:v>3.5051553455404765</c:v>
                </c:pt>
                <c:pt idx="1300">
                  <c:v>3.5051553455404765</c:v>
                </c:pt>
                <c:pt idx="1301">
                  <c:v>3.5051553455404765</c:v>
                </c:pt>
                <c:pt idx="1302">
                  <c:v>3.5051553455404765</c:v>
                </c:pt>
                <c:pt idx="1303">
                  <c:v>3.5051553455404765</c:v>
                </c:pt>
                <c:pt idx="1304">
                  <c:v>3.5051553455404765</c:v>
                </c:pt>
                <c:pt idx="1305">
                  <c:v>3.5051553455404765</c:v>
                </c:pt>
                <c:pt idx="1306">
                  <c:v>3.5051553455404765</c:v>
                </c:pt>
                <c:pt idx="1307">
                  <c:v>3.5051553455404765</c:v>
                </c:pt>
                <c:pt idx="1308">
                  <c:v>3.5051553455404765</c:v>
                </c:pt>
                <c:pt idx="1309">
                  <c:v>3.5051553455404765</c:v>
                </c:pt>
                <c:pt idx="1310">
                  <c:v>3.5051553455404765</c:v>
                </c:pt>
                <c:pt idx="1311">
                  <c:v>3.5051553455404765</c:v>
                </c:pt>
                <c:pt idx="1312">
                  <c:v>3.5051553455404765</c:v>
                </c:pt>
                <c:pt idx="1313">
                  <c:v>3.5051553455404765</c:v>
                </c:pt>
                <c:pt idx="1314">
                  <c:v>3.5051553455404765</c:v>
                </c:pt>
                <c:pt idx="1315">
                  <c:v>3.5051553455404765</c:v>
                </c:pt>
                <c:pt idx="1316">
                  <c:v>3.5051553455404765</c:v>
                </c:pt>
                <c:pt idx="1317">
                  <c:v>3.5051553455404765</c:v>
                </c:pt>
                <c:pt idx="1318">
                  <c:v>3.5051553455404765</c:v>
                </c:pt>
                <c:pt idx="1319">
                  <c:v>3.5051553455404765</c:v>
                </c:pt>
                <c:pt idx="1320">
                  <c:v>3.5051553455404765</c:v>
                </c:pt>
                <c:pt idx="1321">
                  <c:v>3.5051553455404765</c:v>
                </c:pt>
                <c:pt idx="1322">
                  <c:v>3.5051553455404765</c:v>
                </c:pt>
                <c:pt idx="1323">
                  <c:v>3.5051553455404765</c:v>
                </c:pt>
                <c:pt idx="1324">
                  <c:v>3.5051553455404765</c:v>
                </c:pt>
                <c:pt idx="1325">
                  <c:v>3.5051553455404765</c:v>
                </c:pt>
                <c:pt idx="1326">
                  <c:v>3.5051553455404765</c:v>
                </c:pt>
                <c:pt idx="1327">
                  <c:v>3.5051553455404765</c:v>
                </c:pt>
                <c:pt idx="1328">
                  <c:v>3.5051553455404765</c:v>
                </c:pt>
                <c:pt idx="1329">
                  <c:v>3.5051553455404765</c:v>
                </c:pt>
                <c:pt idx="1330">
                  <c:v>3.5051553455404765</c:v>
                </c:pt>
                <c:pt idx="1331">
                  <c:v>3.5051553455404765</c:v>
                </c:pt>
                <c:pt idx="1332">
                  <c:v>3.5051553455404765</c:v>
                </c:pt>
                <c:pt idx="1333">
                  <c:v>3.5051553455404765</c:v>
                </c:pt>
                <c:pt idx="1334">
                  <c:v>3.5051553455404765</c:v>
                </c:pt>
                <c:pt idx="1335">
                  <c:v>3.5051553455404765</c:v>
                </c:pt>
                <c:pt idx="1336">
                  <c:v>3.5051553455404765</c:v>
                </c:pt>
                <c:pt idx="1337">
                  <c:v>3.5051553455404765</c:v>
                </c:pt>
                <c:pt idx="1338">
                  <c:v>3.5051553455404765</c:v>
                </c:pt>
                <c:pt idx="1339">
                  <c:v>3.5051553455404765</c:v>
                </c:pt>
                <c:pt idx="1340">
                  <c:v>3.5051553455404765</c:v>
                </c:pt>
                <c:pt idx="1341">
                  <c:v>3.5051553455404765</c:v>
                </c:pt>
                <c:pt idx="1342">
                  <c:v>3.5051553455404765</c:v>
                </c:pt>
                <c:pt idx="1343">
                  <c:v>3.5051553455404765</c:v>
                </c:pt>
                <c:pt idx="1344">
                  <c:v>3.5051553455404765</c:v>
                </c:pt>
                <c:pt idx="1345">
                  <c:v>3.5051553455404765</c:v>
                </c:pt>
                <c:pt idx="1346">
                  <c:v>3.5051553455404765</c:v>
                </c:pt>
                <c:pt idx="1347">
                  <c:v>3.5051553455404765</c:v>
                </c:pt>
                <c:pt idx="1348">
                  <c:v>3.5051553455404765</c:v>
                </c:pt>
                <c:pt idx="1349">
                  <c:v>3.5051553455404765</c:v>
                </c:pt>
                <c:pt idx="1350">
                  <c:v>3.5051553455404765</c:v>
                </c:pt>
                <c:pt idx="1351">
                  <c:v>3.5051553455404765</c:v>
                </c:pt>
                <c:pt idx="1352">
                  <c:v>3.5051553455404765</c:v>
                </c:pt>
                <c:pt idx="1353">
                  <c:v>3.5051553455404765</c:v>
                </c:pt>
                <c:pt idx="1354">
                  <c:v>3.5051553455404765</c:v>
                </c:pt>
                <c:pt idx="1355">
                  <c:v>3.5051553455404765</c:v>
                </c:pt>
                <c:pt idx="1356">
                  <c:v>3.5051553455404765</c:v>
                </c:pt>
                <c:pt idx="1357">
                  <c:v>3.5051553455404765</c:v>
                </c:pt>
                <c:pt idx="1358">
                  <c:v>3.5051553455404765</c:v>
                </c:pt>
                <c:pt idx="1359">
                  <c:v>3.5051553455404765</c:v>
                </c:pt>
                <c:pt idx="1360">
                  <c:v>3.5051553455404765</c:v>
                </c:pt>
                <c:pt idx="1361">
                  <c:v>3.5051553455404765</c:v>
                </c:pt>
                <c:pt idx="1362">
                  <c:v>3.5051553455404765</c:v>
                </c:pt>
                <c:pt idx="1363">
                  <c:v>3.5051553455404765</c:v>
                </c:pt>
                <c:pt idx="1364">
                  <c:v>3.5051553455404765</c:v>
                </c:pt>
                <c:pt idx="1365">
                  <c:v>3.5051553455404765</c:v>
                </c:pt>
                <c:pt idx="1366">
                  <c:v>3.5051553455404765</c:v>
                </c:pt>
                <c:pt idx="1367">
                  <c:v>3.5051553455404765</c:v>
                </c:pt>
                <c:pt idx="1368">
                  <c:v>3.5051553455404765</c:v>
                </c:pt>
                <c:pt idx="1369">
                  <c:v>3.5051553455404765</c:v>
                </c:pt>
                <c:pt idx="1370">
                  <c:v>3.5051553455404765</c:v>
                </c:pt>
                <c:pt idx="1371">
                  <c:v>3.5051553455404765</c:v>
                </c:pt>
                <c:pt idx="1372">
                  <c:v>3.5051553455404765</c:v>
                </c:pt>
                <c:pt idx="1373">
                  <c:v>3.5051553455404765</c:v>
                </c:pt>
                <c:pt idx="1374">
                  <c:v>3.5051553455404765</c:v>
                </c:pt>
                <c:pt idx="1375">
                  <c:v>3.5051553455404765</c:v>
                </c:pt>
                <c:pt idx="1376">
                  <c:v>3.5051553455404765</c:v>
                </c:pt>
                <c:pt idx="1377">
                  <c:v>3.5051553455404765</c:v>
                </c:pt>
                <c:pt idx="1378">
                  <c:v>3.5051553455404765</c:v>
                </c:pt>
                <c:pt idx="1379">
                  <c:v>3.5051553455404765</c:v>
                </c:pt>
                <c:pt idx="1380">
                  <c:v>3.5051553455404765</c:v>
                </c:pt>
                <c:pt idx="1381">
                  <c:v>3.5051553455404765</c:v>
                </c:pt>
                <c:pt idx="1382">
                  <c:v>3.5051553455404765</c:v>
                </c:pt>
                <c:pt idx="1383">
                  <c:v>3.5051553455404765</c:v>
                </c:pt>
                <c:pt idx="1384">
                  <c:v>3.5051553455404765</c:v>
                </c:pt>
                <c:pt idx="1385">
                  <c:v>3.5051553455404765</c:v>
                </c:pt>
                <c:pt idx="1386">
                  <c:v>3.5051553455404765</c:v>
                </c:pt>
                <c:pt idx="1387">
                  <c:v>3.5051553455404765</c:v>
                </c:pt>
                <c:pt idx="1388">
                  <c:v>3.5051553455404765</c:v>
                </c:pt>
                <c:pt idx="1389">
                  <c:v>3.5051553455404765</c:v>
                </c:pt>
                <c:pt idx="1390">
                  <c:v>3.5051553455404765</c:v>
                </c:pt>
                <c:pt idx="1391">
                  <c:v>3.5051553455404765</c:v>
                </c:pt>
                <c:pt idx="1392">
                  <c:v>3.5051553455404765</c:v>
                </c:pt>
                <c:pt idx="1393">
                  <c:v>3.5051553455404765</c:v>
                </c:pt>
                <c:pt idx="1394">
                  <c:v>3.5051553455404765</c:v>
                </c:pt>
                <c:pt idx="1395">
                  <c:v>3.5051553455404765</c:v>
                </c:pt>
                <c:pt idx="1396">
                  <c:v>3.5051553455404765</c:v>
                </c:pt>
                <c:pt idx="1397">
                  <c:v>3.5051553455404765</c:v>
                </c:pt>
                <c:pt idx="1398">
                  <c:v>3.5051553455404765</c:v>
                </c:pt>
                <c:pt idx="1399">
                  <c:v>3.5051553455404765</c:v>
                </c:pt>
                <c:pt idx="1400">
                  <c:v>3.5051553455404765</c:v>
                </c:pt>
                <c:pt idx="1401">
                  <c:v>3.5051553455404765</c:v>
                </c:pt>
                <c:pt idx="1402">
                  <c:v>3.5051553455404765</c:v>
                </c:pt>
                <c:pt idx="1403">
                  <c:v>3.5051553455404765</c:v>
                </c:pt>
                <c:pt idx="1404">
                  <c:v>3.5051553455404765</c:v>
                </c:pt>
                <c:pt idx="1405">
                  <c:v>3.5051553455404765</c:v>
                </c:pt>
                <c:pt idx="1406">
                  <c:v>3.5051553455404765</c:v>
                </c:pt>
                <c:pt idx="1407">
                  <c:v>3.5051553455404765</c:v>
                </c:pt>
                <c:pt idx="1408">
                  <c:v>3.5051553455404765</c:v>
                </c:pt>
                <c:pt idx="1409">
                  <c:v>3.5051553455404765</c:v>
                </c:pt>
                <c:pt idx="1410">
                  <c:v>3.5051553455404765</c:v>
                </c:pt>
                <c:pt idx="1411">
                  <c:v>3.5051553455404765</c:v>
                </c:pt>
                <c:pt idx="1412">
                  <c:v>3.5051553455404765</c:v>
                </c:pt>
                <c:pt idx="1413">
                  <c:v>3.5051553455404765</c:v>
                </c:pt>
                <c:pt idx="1414">
                  <c:v>3.5051553455404765</c:v>
                </c:pt>
                <c:pt idx="1415">
                  <c:v>3.5051553455404765</c:v>
                </c:pt>
                <c:pt idx="1416">
                  <c:v>3.5051553455404765</c:v>
                </c:pt>
                <c:pt idx="1417">
                  <c:v>3.5051553455404765</c:v>
                </c:pt>
                <c:pt idx="1418">
                  <c:v>3.5051553455404765</c:v>
                </c:pt>
                <c:pt idx="1419">
                  <c:v>3.5051553455404765</c:v>
                </c:pt>
                <c:pt idx="1420">
                  <c:v>3.5051553455404765</c:v>
                </c:pt>
                <c:pt idx="1421">
                  <c:v>3.5051553455404765</c:v>
                </c:pt>
                <c:pt idx="1422">
                  <c:v>3.5051553455404765</c:v>
                </c:pt>
                <c:pt idx="1423">
                  <c:v>3.5051553455404765</c:v>
                </c:pt>
                <c:pt idx="1424">
                  <c:v>3.5051553455404765</c:v>
                </c:pt>
                <c:pt idx="1425">
                  <c:v>3.5051553455404765</c:v>
                </c:pt>
                <c:pt idx="1426">
                  <c:v>3.5051553455404765</c:v>
                </c:pt>
                <c:pt idx="1427">
                  <c:v>3.5051553455404765</c:v>
                </c:pt>
                <c:pt idx="1428">
                  <c:v>3.5051553455404765</c:v>
                </c:pt>
                <c:pt idx="1429">
                  <c:v>3.5051553455404765</c:v>
                </c:pt>
                <c:pt idx="1430">
                  <c:v>3.5051553455404765</c:v>
                </c:pt>
                <c:pt idx="1431">
                  <c:v>3.5051553455404765</c:v>
                </c:pt>
                <c:pt idx="1432">
                  <c:v>3.5051553455404765</c:v>
                </c:pt>
                <c:pt idx="1433">
                  <c:v>3.5051553455404765</c:v>
                </c:pt>
                <c:pt idx="1434">
                  <c:v>3.5051553455404765</c:v>
                </c:pt>
                <c:pt idx="1435">
                  <c:v>3.5051553455404765</c:v>
                </c:pt>
                <c:pt idx="1436">
                  <c:v>3.5051553455404765</c:v>
                </c:pt>
                <c:pt idx="1437">
                  <c:v>3.5051553455404765</c:v>
                </c:pt>
                <c:pt idx="1438">
                  <c:v>3.5051553455404765</c:v>
                </c:pt>
                <c:pt idx="1439">
                  <c:v>3.5051553455404765</c:v>
                </c:pt>
                <c:pt idx="1440">
                  <c:v>3.5051553455404765</c:v>
                </c:pt>
                <c:pt idx="1441">
                  <c:v>3.5051553455404765</c:v>
                </c:pt>
                <c:pt idx="1442">
                  <c:v>3.5051553455404765</c:v>
                </c:pt>
                <c:pt idx="1443">
                  <c:v>3.5051553455404765</c:v>
                </c:pt>
                <c:pt idx="1444">
                  <c:v>3.5051553455404765</c:v>
                </c:pt>
                <c:pt idx="1445">
                  <c:v>3.5051553455404765</c:v>
                </c:pt>
                <c:pt idx="1446">
                  <c:v>3.5051553455404765</c:v>
                </c:pt>
                <c:pt idx="1447">
                  <c:v>3.5051553455404765</c:v>
                </c:pt>
                <c:pt idx="1448">
                  <c:v>3.5051553455404765</c:v>
                </c:pt>
                <c:pt idx="1449">
                  <c:v>3.5051553455404765</c:v>
                </c:pt>
                <c:pt idx="1450">
                  <c:v>3.5051553455404765</c:v>
                </c:pt>
                <c:pt idx="1451">
                  <c:v>3.5051553455404765</c:v>
                </c:pt>
                <c:pt idx="1452">
                  <c:v>3.5051553455404765</c:v>
                </c:pt>
                <c:pt idx="1453">
                  <c:v>3.5051553455404765</c:v>
                </c:pt>
                <c:pt idx="1454">
                  <c:v>3.5051553455404765</c:v>
                </c:pt>
                <c:pt idx="1455">
                  <c:v>3.5051553455404765</c:v>
                </c:pt>
                <c:pt idx="1456">
                  <c:v>3.5051553455404765</c:v>
                </c:pt>
                <c:pt idx="1457">
                  <c:v>3.5051553455404765</c:v>
                </c:pt>
                <c:pt idx="1458">
                  <c:v>3.5051553455404765</c:v>
                </c:pt>
                <c:pt idx="1459">
                  <c:v>3.5051553455404765</c:v>
                </c:pt>
                <c:pt idx="1460">
                  <c:v>3.5051553455404765</c:v>
                </c:pt>
                <c:pt idx="1461">
                  <c:v>3.5051553455404765</c:v>
                </c:pt>
                <c:pt idx="1462">
                  <c:v>3.5051553455404765</c:v>
                </c:pt>
                <c:pt idx="1463">
                  <c:v>3.5051553455404765</c:v>
                </c:pt>
                <c:pt idx="1464">
                  <c:v>3.5051553455404765</c:v>
                </c:pt>
                <c:pt idx="1465">
                  <c:v>3.5051553455404765</c:v>
                </c:pt>
                <c:pt idx="1466">
                  <c:v>3.5051553455404765</c:v>
                </c:pt>
                <c:pt idx="1467">
                  <c:v>3.5051553455404765</c:v>
                </c:pt>
                <c:pt idx="1468">
                  <c:v>3.5051553455404765</c:v>
                </c:pt>
                <c:pt idx="1469">
                  <c:v>3.5051553455404765</c:v>
                </c:pt>
                <c:pt idx="1470">
                  <c:v>3.5051553455404765</c:v>
                </c:pt>
                <c:pt idx="1471">
                  <c:v>3.5051553455404765</c:v>
                </c:pt>
                <c:pt idx="1472">
                  <c:v>3.5051553455404765</c:v>
                </c:pt>
                <c:pt idx="1473">
                  <c:v>3.5051553455404765</c:v>
                </c:pt>
                <c:pt idx="1474">
                  <c:v>3.5051553455404765</c:v>
                </c:pt>
                <c:pt idx="1475">
                  <c:v>3.5051553455404765</c:v>
                </c:pt>
                <c:pt idx="1476">
                  <c:v>3.5051553455404765</c:v>
                </c:pt>
                <c:pt idx="1477">
                  <c:v>3.5051553455404765</c:v>
                </c:pt>
                <c:pt idx="1478">
                  <c:v>3.5051553455404765</c:v>
                </c:pt>
                <c:pt idx="1479">
                  <c:v>3.5051553455404765</c:v>
                </c:pt>
                <c:pt idx="1480">
                  <c:v>3.5051553455404765</c:v>
                </c:pt>
                <c:pt idx="1481">
                  <c:v>3.5051553455404765</c:v>
                </c:pt>
                <c:pt idx="1482">
                  <c:v>3.5051553455404765</c:v>
                </c:pt>
                <c:pt idx="1483">
                  <c:v>3.5051553455404765</c:v>
                </c:pt>
                <c:pt idx="1484">
                  <c:v>3.5051553455404765</c:v>
                </c:pt>
                <c:pt idx="1485">
                  <c:v>3.5051553455404765</c:v>
                </c:pt>
                <c:pt idx="1486">
                  <c:v>3.5051553455404765</c:v>
                </c:pt>
                <c:pt idx="1487">
                  <c:v>3.5051553455404765</c:v>
                </c:pt>
                <c:pt idx="1488">
                  <c:v>3.5051553455404765</c:v>
                </c:pt>
                <c:pt idx="1489">
                  <c:v>3.5051553455404765</c:v>
                </c:pt>
                <c:pt idx="1490">
                  <c:v>3.5051553455404765</c:v>
                </c:pt>
                <c:pt idx="1491">
                  <c:v>3.5051553455404765</c:v>
                </c:pt>
                <c:pt idx="1492">
                  <c:v>3.5051553455404765</c:v>
                </c:pt>
                <c:pt idx="1493">
                  <c:v>3.5051553455404765</c:v>
                </c:pt>
                <c:pt idx="1494">
                  <c:v>3.5051553455404765</c:v>
                </c:pt>
                <c:pt idx="1495">
                  <c:v>3.5051553455404765</c:v>
                </c:pt>
                <c:pt idx="1496">
                  <c:v>3.5051553455404765</c:v>
                </c:pt>
                <c:pt idx="1497">
                  <c:v>3.5051553455404765</c:v>
                </c:pt>
                <c:pt idx="1498">
                  <c:v>3.5051553455404765</c:v>
                </c:pt>
                <c:pt idx="1499">
                  <c:v>3.5051553455404765</c:v>
                </c:pt>
                <c:pt idx="1500">
                  <c:v>3.5051553455404765</c:v>
                </c:pt>
                <c:pt idx="1501">
                  <c:v>3.5051553455404765</c:v>
                </c:pt>
                <c:pt idx="1502">
                  <c:v>3.5051553455404765</c:v>
                </c:pt>
                <c:pt idx="1503">
                  <c:v>3.5051553455404765</c:v>
                </c:pt>
                <c:pt idx="1504">
                  <c:v>3.5051553455404765</c:v>
                </c:pt>
                <c:pt idx="1505">
                  <c:v>3.5051553455404765</c:v>
                </c:pt>
                <c:pt idx="1506">
                  <c:v>3.5051553455404765</c:v>
                </c:pt>
                <c:pt idx="1507">
                  <c:v>3.5051553455404765</c:v>
                </c:pt>
                <c:pt idx="1508">
                  <c:v>3.5051553455404765</c:v>
                </c:pt>
                <c:pt idx="1509">
                  <c:v>3.5051553455404765</c:v>
                </c:pt>
                <c:pt idx="1510">
                  <c:v>3.5051553455404765</c:v>
                </c:pt>
                <c:pt idx="1511">
                  <c:v>3.5051553455404765</c:v>
                </c:pt>
                <c:pt idx="1512">
                  <c:v>3.5051553455404765</c:v>
                </c:pt>
                <c:pt idx="1513">
                  <c:v>3.5051553455404765</c:v>
                </c:pt>
                <c:pt idx="1514">
                  <c:v>3.5051553455404765</c:v>
                </c:pt>
                <c:pt idx="1515">
                  <c:v>3.5051553455404765</c:v>
                </c:pt>
                <c:pt idx="1516">
                  <c:v>3.5051553455404765</c:v>
                </c:pt>
                <c:pt idx="1517">
                  <c:v>3.5051553455404765</c:v>
                </c:pt>
                <c:pt idx="1518">
                  <c:v>3.5051553455404765</c:v>
                </c:pt>
                <c:pt idx="1519">
                  <c:v>3.5051553455404765</c:v>
                </c:pt>
                <c:pt idx="1520">
                  <c:v>3.5051553455404765</c:v>
                </c:pt>
                <c:pt idx="1521">
                  <c:v>3.5051553455404765</c:v>
                </c:pt>
                <c:pt idx="1522">
                  <c:v>3.5051553455404765</c:v>
                </c:pt>
                <c:pt idx="1523">
                  <c:v>3.5051553455404765</c:v>
                </c:pt>
                <c:pt idx="1524">
                  <c:v>3.5051553455404765</c:v>
                </c:pt>
                <c:pt idx="1525">
                  <c:v>3.5051553455404765</c:v>
                </c:pt>
                <c:pt idx="1526">
                  <c:v>3.5051553455404765</c:v>
                </c:pt>
                <c:pt idx="1527">
                  <c:v>3.5051553455404765</c:v>
                </c:pt>
                <c:pt idx="1528">
                  <c:v>3.5051553455404765</c:v>
                </c:pt>
                <c:pt idx="1529">
                  <c:v>3.5051553455404765</c:v>
                </c:pt>
                <c:pt idx="1530">
                  <c:v>3.5051553455404765</c:v>
                </c:pt>
                <c:pt idx="1531">
                  <c:v>3.5051553455404765</c:v>
                </c:pt>
                <c:pt idx="1532">
                  <c:v>3.5051553455404765</c:v>
                </c:pt>
                <c:pt idx="1533">
                  <c:v>3.5051553455404765</c:v>
                </c:pt>
                <c:pt idx="1534">
                  <c:v>3.5051553455404765</c:v>
                </c:pt>
                <c:pt idx="1535">
                  <c:v>3.5051553455404765</c:v>
                </c:pt>
                <c:pt idx="1536">
                  <c:v>3.5051553455404765</c:v>
                </c:pt>
                <c:pt idx="1537">
                  <c:v>3.5051553455404765</c:v>
                </c:pt>
                <c:pt idx="1538">
                  <c:v>3.5051553455404765</c:v>
                </c:pt>
                <c:pt idx="1539">
                  <c:v>3.5051553455404765</c:v>
                </c:pt>
                <c:pt idx="1540">
                  <c:v>3.5051553455404765</c:v>
                </c:pt>
                <c:pt idx="1541">
                  <c:v>3.5051553455404765</c:v>
                </c:pt>
                <c:pt idx="1542">
                  <c:v>3.5051553455404765</c:v>
                </c:pt>
                <c:pt idx="1543">
                  <c:v>3.5051553455404765</c:v>
                </c:pt>
                <c:pt idx="1544">
                  <c:v>3.5051553455404765</c:v>
                </c:pt>
                <c:pt idx="1545">
                  <c:v>3.5051553455404765</c:v>
                </c:pt>
                <c:pt idx="1546">
                  <c:v>3.5051553455404765</c:v>
                </c:pt>
                <c:pt idx="1547">
                  <c:v>3.5051553455404765</c:v>
                </c:pt>
                <c:pt idx="1548">
                  <c:v>3.5051553455404765</c:v>
                </c:pt>
                <c:pt idx="1549">
                  <c:v>3.5051553455404765</c:v>
                </c:pt>
                <c:pt idx="1550">
                  <c:v>3.5051553455404765</c:v>
                </c:pt>
                <c:pt idx="1551">
                  <c:v>3.5051553455404765</c:v>
                </c:pt>
                <c:pt idx="1552">
                  <c:v>3.5051553455404765</c:v>
                </c:pt>
                <c:pt idx="1553">
                  <c:v>3.5051553455404765</c:v>
                </c:pt>
                <c:pt idx="1554">
                  <c:v>3.5051553455404765</c:v>
                </c:pt>
                <c:pt idx="1555">
                  <c:v>3.5051553455404765</c:v>
                </c:pt>
                <c:pt idx="1556">
                  <c:v>3.5051553455404765</c:v>
                </c:pt>
                <c:pt idx="1557">
                  <c:v>3.5051553455404765</c:v>
                </c:pt>
                <c:pt idx="1558">
                  <c:v>3.5051553455404765</c:v>
                </c:pt>
                <c:pt idx="1559">
                  <c:v>3.5051553455404765</c:v>
                </c:pt>
                <c:pt idx="1560">
                  <c:v>3.5051553455404765</c:v>
                </c:pt>
                <c:pt idx="1561">
                  <c:v>3.5051553455404765</c:v>
                </c:pt>
                <c:pt idx="1562">
                  <c:v>3.5051553455404765</c:v>
                </c:pt>
                <c:pt idx="1563">
                  <c:v>3.5051553455404765</c:v>
                </c:pt>
                <c:pt idx="1564">
                  <c:v>3.5051553455404765</c:v>
                </c:pt>
                <c:pt idx="1565">
                  <c:v>3.5051553455404765</c:v>
                </c:pt>
                <c:pt idx="1566">
                  <c:v>3.5051553455404765</c:v>
                </c:pt>
                <c:pt idx="1567">
                  <c:v>3.5051553455404765</c:v>
                </c:pt>
                <c:pt idx="1568">
                  <c:v>3.5051553455404765</c:v>
                </c:pt>
                <c:pt idx="1569">
                  <c:v>3.5051553455404765</c:v>
                </c:pt>
                <c:pt idx="1570">
                  <c:v>3.5051553455404765</c:v>
                </c:pt>
                <c:pt idx="1571">
                  <c:v>3.5051553455404765</c:v>
                </c:pt>
                <c:pt idx="1572">
                  <c:v>3.5051553455404765</c:v>
                </c:pt>
                <c:pt idx="1573">
                  <c:v>3.5051553455404765</c:v>
                </c:pt>
                <c:pt idx="1574">
                  <c:v>3.5051553455404765</c:v>
                </c:pt>
                <c:pt idx="1575">
                  <c:v>3.5051553455404765</c:v>
                </c:pt>
                <c:pt idx="1576">
                  <c:v>3.5051553455404765</c:v>
                </c:pt>
                <c:pt idx="1577">
                  <c:v>3.5051553455404765</c:v>
                </c:pt>
                <c:pt idx="1578">
                  <c:v>3.5051553455404765</c:v>
                </c:pt>
                <c:pt idx="1579">
                  <c:v>3.5051553455404765</c:v>
                </c:pt>
                <c:pt idx="1580">
                  <c:v>3.5051553455404765</c:v>
                </c:pt>
                <c:pt idx="1581">
                  <c:v>3.5051553455404765</c:v>
                </c:pt>
                <c:pt idx="1582">
                  <c:v>3.5051553455404765</c:v>
                </c:pt>
                <c:pt idx="1583">
                  <c:v>3.5051553455404765</c:v>
                </c:pt>
                <c:pt idx="1584">
                  <c:v>3.5051553455404765</c:v>
                </c:pt>
                <c:pt idx="1585">
                  <c:v>3.5051553455404765</c:v>
                </c:pt>
                <c:pt idx="1586">
                  <c:v>3.5051553455404765</c:v>
                </c:pt>
                <c:pt idx="1587">
                  <c:v>3.5051553455404765</c:v>
                </c:pt>
                <c:pt idx="1588">
                  <c:v>3.5051553455404765</c:v>
                </c:pt>
                <c:pt idx="1589">
                  <c:v>3.5051553455404765</c:v>
                </c:pt>
                <c:pt idx="1590">
                  <c:v>3.5051553455404765</c:v>
                </c:pt>
                <c:pt idx="1591">
                  <c:v>3.5051553455404765</c:v>
                </c:pt>
                <c:pt idx="1592">
                  <c:v>3.5051553455404765</c:v>
                </c:pt>
                <c:pt idx="1593">
                  <c:v>3.5051553455404765</c:v>
                </c:pt>
                <c:pt idx="1594">
                  <c:v>3.5051553455404765</c:v>
                </c:pt>
                <c:pt idx="1595">
                  <c:v>3.5051553455404765</c:v>
                </c:pt>
                <c:pt idx="1596">
                  <c:v>3.5051553455404765</c:v>
                </c:pt>
                <c:pt idx="1597">
                  <c:v>3.5051553455404765</c:v>
                </c:pt>
                <c:pt idx="1598">
                  <c:v>3.5051553455404765</c:v>
                </c:pt>
                <c:pt idx="1599">
                  <c:v>3.5051553455404765</c:v>
                </c:pt>
                <c:pt idx="1600">
                  <c:v>3.5051553455404765</c:v>
                </c:pt>
                <c:pt idx="1601">
                  <c:v>3.5051553455404765</c:v>
                </c:pt>
                <c:pt idx="1602">
                  <c:v>3.5051553455404765</c:v>
                </c:pt>
                <c:pt idx="1603">
                  <c:v>3.5051553455404765</c:v>
                </c:pt>
                <c:pt idx="1604">
                  <c:v>3.5051553455404765</c:v>
                </c:pt>
                <c:pt idx="1605">
                  <c:v>3.5051553455404765</c:v>
                </c:pt>
                <c:pt idx="1606">
                  <c:v>3.5051553455404765</c:v>
                </c:pt>
                <c:pt idx="1607">
                  <c:v>3.5051553455404765</c:v>
                </c:pt>
                <c:pt idx="1608">
                  <c:v>3.5051553455404765</c:v>
                </c:pt>
                <c:pt idx="1609">
                  <c:v>3.5051553455404765</c:v>
                </c:pt>
                <c:pt idx="1610">
                  <c:v>3.5051553455404765</c:v>
                </c:pt>
                <c:pt idx="1611">
                  <c:v>3.5051553455404765</c:v>
                </c:pt>
                <c:pt idx="1612">
                  <c:v>3.5051553455404765</c:v>
                </c:pt>
                <c:pt idx="1613">
                  <c:v>3.5051553455404765</c:v>
                </c:pt>
                <c:pt idx="1614">
                  <c:v>3.5051553455404765</c:v>
                </c:pt>
                <c:pt idx="1615">
                  <c:v>3.5051553455404765</c:v>
                </c:pt>
                <c:pt idx="1616">
                  <c:v>3.5051553455404765</c:v>
                </c:pt>
                <c:pt idx="1617">
                  <c:v>3.5051553455404765</c:v>
                </c:pt>
                <c:pt idx="1618">
                  <c:v>3.5051553455404765</c:v>
                </c:pt>
                <c:pt idx="1619">
                  <c:v>3.5051553455404765</c:v>
                </c:pt>
                <c:pt idx="1620">
                  <c:v>3.5051553455404765</c:v>
                </c:pt>
                <c:pt idx="1621">
                  <c:v>3.5051553455404765</c:v>
                </c:pt>
                <c:pt idx="1622">
                  <c:v>3.5051553455404765</c:v>
                </c:pt>
                <c:pt idx="1623">
                  <c:v>3.5051553455404765</c:v>
                </c:pt>
                <c:pt idx="1624">
                  <c:v>3.5051553455404765</c:v>
                </c:pt>
                <c:pt idx="1625">
                  <c:v>3.5051553455404765</c:v>
                </c:pt>
                <c:pt idx="1626">
                  <c:v>3.5051553455404765</c:v>
                </c:pt>
                <c:pt idx="1627">
                  <c:v>3.5051553455404765</c:v>
                </c:pt>
                <c:pt idx="1628">
                  <c:v>3.5051553455404765</c:v>
                </c:pt>
                <c:pt idx="1629">
                  <c:v>3.5051553455404765</c:v>
                </c:pt>
                <c:pt idx="1630">
                  <c:v>3.5051553455404765</c:v>
                </c:pt>
                <c:pt idx="1631">
                  <c:v>3.5051553455404765</c:v>
                </c:pt>
                <c:pt idx="1632">
                  <c:v>3.5051553455404765</c:v>
                </c:pt>
                <c:pt idx="1633">
                  <c:v>3.5051553455404765</c:v>
                </c:pt>
                <c:pt idx="1634">
                  <c:v>3.5051553455404765</c:v>
                </c:pt>
                <c:pt idx="1635">
                  <c:v>3.5051553455404765</c:v>
                </c:pt>
                <c:pt idx="1636">
                  <c:v>3.5051553455404765</c:v>
                </c:pt>
                <c:pt idx="1637">
                  <c:v>3.5051553455404765</c:v>
                </c:pt>
                <c:pt idx="1638">
                  <c:v>3.5051553455404765</c:v>
                </c:pt>
                <c:pt idx="1639">
                  <c:v>3.5051553455404765</c:v>
                </c:pt>
                <c:pt idx="1640">
                  <c:v>3.5051553455404765</c:v>
                </c:pt>
                <c:pt idx="1641">
                  <c:v>3.5051553455404765</c:v>
                </c:pt>
                <c:pt idx="1642">
                  <c:v>3.5051553455404765</c:v>
                </c:pt>
                <c:pt idx="1643">
                  <c:v>3.5051553455404765</c:v>
                </c:pt>
                <c:pt idx="1644">
                  <c:v>3.5051553455404765</c:v>
                </c:pt>
                <c:pt idx="1645">
                  <c:v>3.5051553455404765</c:v>
                </c:pt>
                <c:pt idx="1646">
                  <c:v>3.5051553455404765</c:v>
                </c:pt>
                <c:pt idx="1647">
                  <c:v>3.5051553455404765</c:v>
                </c:pt>
                <c:pt idx="1648">
                  <c:v>3.5051553455404765</c:v>
                </c:pt>
                <c:pt idx="1649">
                  <c:v>3.5051553455404765</c:v>
                </c:pt>
                <c:pt idx="1650">
                  <c:v>3.5051553455404765</c:v>
                </c:pt>
                <c:pt idx="1651">
                  <c:v>3.5051553455404765</c:v>
                </c:pt>
                <c:pt idx="1652">
                  <c:v>3.5051553455404765</c:v>
                </c:pt>
                <c:pt idx="1653">
                  <c:v>3.5051553455404765</c:v>
                </c:pt>
                <c:pt idx="1654">
                  <c:v>3.5051553455404765</c:v>
                </c:pt>
                <c:pt idx="1655">
                  <c:v>3.5051553455404765</c:v>
                </c:pt>
                <c:pt idx="1656">
                  <c:v>3.5051553455404765</c:v>
                </c:pt>
                <c:pt idx="1657">
                  <c:v>3.5051553455404765</c:v>
                </c:pt>
                <c:pt idx="1658">
                  <c:v>3.5051553455404765</c:v>
                </c:pt>
                <c:pt idx="1659">
                  <c:v>3.5051553455404765</c:v>
                </c:pt>
                <c:pt idx="1660">
                  <c:v>3.5051553455404765</c:v>
                </c:pt>
                <c:pt idx="1661">
                  <c:v>3.5051553455404765</c:v>
                </c:pt>
                <c:pt idx="1662">
                  <c:v>3.5051553455404765</c:v>
                </c:pt>
                <c:pt idx="1663">
                  <c:v>3.5051553455404765</c:v>
                </c:pt>
                <c:pt idx="1664">
                  <c:v>3.5051553455404765</c:v>
                </c:pt>
                <c:pt idx="1665">
                  <c:v>3.5051553455404765</c:v>
                </c:pt>
                <c:pt idx="1666">
                  <c:v>3.5051553455404765</c:v>
                </c:pt>
                <c:pt idx="1667">
                  <c:v>3.5051553455404765</c:v>
                </c:pt>
                <c:pt idx="1668">
                  <c:v>3.5051553455404765</c:v>
                </c:pt>
                <c:pt idx="1669">
                  <c:v>3.5051553455404765</c:v>
                </c:pt>
                <c:pt idx="1670">
                  <c:v>3.5051553455404765</c:v>
                </c:pt>
                <c:pt idx="1671">
                  <c:v>3.5051553455404765</c:v>
                </c:pt>
                <c:pt idx="1672">
                  <c:v>3.5051553455404765</c:v>
                </c:pt>
                <c:pt idx="1673">
                  <c:v>3.5051553455404765</c:v>
                </c:pt>
                <c:pt idx="1674">
                  <c:v>3.5051553455404765</c:v>
                </c:pt>
                <c:pt idx="1675">
                  <c:v>3.5051553455404765</c:v>
                </c:pt>
                <c:pt idx="1676">
                  <c:v>3.5051553455404765</c:v>
                </c:pt>
                <c:pt idx="1677">
                  <c:v>3.5051553455404765</c:v>
                </c:pt>
                <c:pt idx="1678">
                  <c:v>3.5051553455404765</c:v>
                </c:pt>
                <c:pt idx="1679">
                  <c:v>3.5051553455404765</c:v>
                </c:pt>
                <c:pt idx="1680">
                  <c:v>3.5051553455404765</c:v>
                </c:pt>
                <c:pt idx="1681">
                  <c:v>3.5051553455404765</c:v>
                </c:pt>
                <c:pt idx="1682">
                  <c:v>3.5051553455404765</c:v>
                </c:pt>
                <c:pt idx="1683">
                  <c:v>3.5051553455404765</c:v>
                </c:pt>
                <c:pt idx="1684">
                  <c:v>3.5051553455404765</c:v>
                </c:pt>
                <c:pt idx="1685">
                  <c:v>3.5051553455404765</c:v>
                </c:pt>
                <c:pt idx="1686">
                  <c:v>3.5051553455404765</c:v>
                </c:pt>
                <c:pt idx="1687">
                  <c:v>3.5051553455404765</c:v>
                </c:pt>
                <c:pt idx="1688">
                  <c:v>3.5051553455404765</c:v>
                </c:pt>
                <c:pt idx="1689">
                  <c:v>3.5051553455404765</c:v>
                </c:pt>
                <c:pt idx="1690">
                  <c:v>3.5051553455404765</c:v>
                </c:pt>
                <c:pt idx="1691">
                  <c:v>3.5051553455404765</c:v>
                </c:pt>
                <c:pt idx="1692">
                  <c:v>3.5051553455404765</c:v>
                </c:pt>
                <c:pt idx="1693">
                  <c:v>3.5051553455404765</c:v>
                </c:pt>
                <c:pt idx="1694">
                  <c:v>3.5051553455404765</c:v>
                </c:pt>
                <c:pt idx="1695">
                  <c:v>3.5051553455404765</c:v>
                </c:pt>
                <c:pt idx="1696">
                  <c:v>3.5051553455404765</c:v>
                </c:pt>
                <c:pt idx="1697">
                  <c:v>3.5051553455404765</c:v>
                </c:pt>
                <c:pt idx="1698">
                  <c:v>3.5051553455404765</c:v>
                </c:pt>
                <c:pt idx="1699">
                  <c:v>3.5051553455404765</c:v>
                </c:pt>
                <c:pt idx="1700">
                  <c:v>3.5051553455404765</c:v>
                </c:pt>
                <c:pt idx="1701">
                  <c:v>3.5051553455404765</c:v>
                </c:pt>
                <c:pt idx="1702">
                  <c:v>3.5051553455404765</c:v>
                </c:pt>
                <c:pt idx="1703">
                  <c:v>3.5051553455404765</c:v>
                </c:pt>
                <c:pt idx="1704">
                  <c:v>3.5051553455404765</c:v>
                </c:pt>
                <c:pt idx="1705">
                  <c:v>3.5051553455404765</c:v>
                </c:pt>
                <c:pt idx="1706">
                  <c:v>3.5051553455404765</c:v>
                </c:pt>
                <c:pt idx="1707">
                  <c:v>3.5051553455404765</c:v>
                </c:pt>
                <c:pt idx="1708">
                  <c:v>3.5051553455404765</c:v>
                </c:pt>
                <c:pt idx="1709">
                  <c:v>3.5051553455404765</c:v>
                </c:pt>
                <c:pt idx="1710">
                  <c:v>3.5051553455404765</c:v>
                </c:pt>
                <c:pt idx="1711">
                  <c:v>3.5051553455404765</c:v>
                </c:pt>
                <c:pt idx="1712">
                  <c:v>3.5051553455404765</c:v>
                </c:pt>
                <c:pt idx="1713">
                  <c:v>3.5051553455404765</c:v>
                </c:pt>
                <c:pt idx="1714">
                  <c:v>3.5051553455404765</c:v>
                </c:pt>
                <c:pt idx="1715">
                  <c:v>3.5051553455404765</c:v>
                </c:pt>
                <c:pt idx="1716">
                  <c:v>3.5051553455404765</c:v>
                </c:pt>
                <c:pt idx="1717">
                  <c:v>3.5051553455404765</c:v>
                </c:pt>
                <c:pt idx="1718">
                  <c:v>3.5051553455404765</c:v>
                </c:pt>
                <c:pt idx="1719">
                  <c:v>3.5051553455404765</c:v>
                </c:pt>
                <c:pt idx="1720">
                  <c:v>3.5051553455404765</c:v>
                </c:pt>
                <c:pt idx="1721">
                  <c:v>3.5051553455404765</c:v>
                </c:pt>
                <c:pt idx="1722">
                  <c:v>3.5051553455404765</c:v>
                </c:pt>
                <c:pt idx="1723">
                  <c:v>3.5051553455404765</c:v>
                </c:pt>
                <c:pt idx="1724">
                  <c:v>3.5051553455404765</c:v>
                </c:pt>
                <c:pt idx="1725">
                  <c:v>3.5051553455404765</c:v>
                </c:pt>
                <c:pt idx="1726">
                  <c:v>3.5051553455404765</c:v>
                </c:pt>
                <c:pt idx="1727">
                  <c:v>3.5051553455404765</c:v>
                </c:pt>
                <c:pt idx="1728">
                  <c:v>3.5051553455404765</c:v>
                </c:pt>
                <c:pt idx="1729">
                  <c:v>3.5051553455404765</c:v>
                </c:pt>
                <c:pt idx="1730">
                  <c:v>3.5051553455404765</c:v>
                </c:pt>
                <c:pt idx="1731">
                  <c:v>3.5051553455404765</c:v>
                </c:pt>
                <c:pt idx="1732">
                  <c:v>3.5051553455404765</c:v>
                </c:pt>
                <c:pt idx="1733">
                  <c:v>3.5051553455404765</c:v>
                </c:pt>
                <c:pt idx="1734">
                  <c:v>3.5051553455404765</c:v>
                </c:pt>
                <c:pt idx="1735">
                  <c:v>3.5051553455404765</c:v>
                </c:pt>
                <c:pt idx="1736">
                  <c:v>3.5051553455404765</c:v>
                </c:pt>
                <c:pt idx="1737">
                  <c:v>3.5051553455404765</c:v>
                </c:pt>
                <c:pt idx="1738">
                  <c:v>3.5051553455404765</c:v>
                </c:pt>
                <c:pt idx="1739">
                  <c:v>3.5051553455404765</c:v>
                </c:pt>
                <c:pt idx="1740">
                  <c:v>3.5051553455404765</c:v>
                </c:pt>
                <c:pt idx="1741">
                  <c:v>3.5051553455404765</c:v>
                </c:pt>
                <c:pt idx="1742">
                  <c:v>3.5051553455404765</c:v>
                </c:pt>
                <c:pt idx="1743">
                  <c:v>3.5051553455404765</c:v>
                </c:pt>
                <c:pt idx="1744">
                  <c:v>3.5051553455404765</c:v>
                </c:pt>
                <c:pt idx="1745">
                  <c:v>3.5051553455404765</c:v>
                </c:pt>
                <c:pt idx="1746">
                  <c:v>3.5051553455404765</c:v>
                </c:pt>
                <c:pt idx="1747">
                  <c:v>3.5051553455404765</c:v>
                </c:pt>
                <c:pt idx="1748">
                  <c:v>3.5051553455404765</c:v>
                </c:pt>
                <c:pt idx="1749">
                  <c:v>3.5051553455404765</c:v>
                </c:pt>
                <c:pt idx="1750">
                  <c:v>3.5051553455404765</c:v>
                </c:pt>
                <c:pt idx="1751">
                  <c:v>3.5051553455404765</c:v>
                </c:pt>
                <c:pt idx="1752">
                  <c:v>3.5051553455404765</c:v>
                </c:pt>
                <c:pt idx="1753">
                  <c:v>3.5051553455404765</c:v>
                </c:pt>
                <c:pt idx="1754">
                  <c:v>3.5051553455404765</c:v>
                </c:pt>
                <c:pt idx="1755">
                  <c:v>3.5051553455404765</c:v>
                </c:pt>
                <c:pt idx="1756">
                  <c:v>3.5051553455404765</c:v>
                </c:pt>
                <c:pt idx="1757">
                  <c:v>3.5051553455404765</c:v>
                </c:pt>
                <c:pt idx="1758">
                  <c:v>3.5051553455404765</c:v>
                </c:pt>
                <c:pt idx="1759">
                  <c:v>3.5051553455404765</c:v>
                </c:pt>
                <c:pt idx="1760">
                  <c:v>3.5051553455404765</c:v>
                </c:pt>
                <c:pt idx="1761">
                  <c:v>3.5051553455404765</c:v>
                </c:pt>
                <c:pt idx="1762">
                  <c:v>3.5051553455404765</c:v>
                </c:pt>
                <c:pt idx="1763">
                  <c:v>3.5051553455404765</c:v>
                </c:pt>
                <c:pt idx="1764">
                  <c:v>3.5051553455404765</c:v>
                </c:pt>
                <c:pt idx="1765">
                  <c:v>3.5051553455404765</c:v>
                </c:pt>
                <c:pt idx="1766">
                  <c:v>3.5051553455404765</c:v>
                </c:pt>
                <c:pt idx="1767">
                  <c:v>3.5051553455404765</c:v>
                </c:pt>
                <c:pt idx="1768">
                  <c:v>3.5051553455404765</c:v>
                </c:pt>
                <c:pt idx="1769">
                  <c:v>3.5051553455404765</c:v>
                </c:pt>
                <c:pt idx="1770">
                  <c:v>3.5051553455404765</c:v>
                </c:pt>
                <c:pt idx="1771">
                  <c:v>3.5051553455404765</c:v>
                </c:pt>
                <c:pt idx="1772">
                  <c:v>3.5051553455404765</c:v>
                </c:pt>
                <c:pt idx="1773">
                  <c:v>3.5051553455404765</c:v>
                </c:pt>
                <c:pt idx="1774">
                  <c:v>3.5051553455404765</c:v>
                </c:pt>
                <c:pt idx="1775">
                  <c:v>3.5051553455404765</c:v>
                </c:pt>
                <c:pt idx="1776">
                  <c:v>3.5051553455404765</c:v>
                </c:pt>
                <c:pt idx="1777">
                  <c:v>3.5051553455404765</c:v>
                </c:pt>
                <c:pt idx="1778">
                  <c:v>3.5051553455404765</c:v>
                </c:pt>
                <c:pt idx="1779">
                  <c:v>3.5051553455404765</c:v>
                </c:pt>
                <c:pt idx="1780">
                  <c:v>3.5051553455404765</c:v>
                </c:pt>
                <c:pt idx="1781">
                  <c:v>3.5051553455404765</c:v>
                </c:pt>
                <c:pt idx="1782">
                  <c:v>3.5051553455404765</c:v>
                </c:pt>
                <c:pt idx="1783">
                  <c:v>3.5051553455404765</c:v>
                </c:pt>
                <c:pt idx="1784">
                  <c:v>3.5051553455404765</c:v>
                </c:pt>
                <c:pt idx="1785">
                  <c:v>3.5051553455404765</c:v>
                </c:pt>
                <c:pt idx="1786">
                  <c:v>3.5051553455404765</c:v>
                </c:pt>
                <c:pt idx="1787">
                  <c:v>3.5051553455404765</c:v>
                </c:pt>
                <c:pt idx="1788">
                  <c:v>3.5051553455404765</c:v>
                </c:pt>
                <c:pt idx="1789">
                  <c:v>3.5051553455404765</c:v>
                </c:pt>
                <c:pt idx="1790">
                  <c:v>3.5051553455404765</c:v>
                </c:pt>
                <c:pt idx="1791">
                  <c:v>3.5051553455404765</c:v>
                </c:pt>
                <c:pt idx="1792">
                  <c:v>3.5051553455404765</c:v>
                </c:pt>
                <c:pt idx="1793">
                  <c:v>3.5051553455404765</c:v>
                </c:pt>
                <c:pt idx="1794">
                  <c:v>3.5051553455404765</c:v>
                </c:pt>
                <c:pt idx="1795">
                  <c:v>3.5051553455404765</c:v>
                </c:pt>
                <c:pt idx="1796">
                  <c:v>3.5051553455404765</c:v>
                </c:pt>
                <c:pt idx="1797">
                  <c:v>3.5051553455404765</c:v>
                </c:pt>
                <c:pt idx="1798">
                  <c:v>3.5051553455404765</c:v>
                </c:pt>
                <c:pt idx="1799">
                  <c:v>3.5051553455404765</c:v>
                </c:pt>
                <c:pt idx="1800">
                  <c:v>3.5051553455404765</c:v>
                </c:pt>
                <c:pt idx="1801">
                  <c:v>3.5051553455404765</c:v>
                </c:pt>
                <c:pt idx="1802">
                  <c:v>3.5051553455404765</c:v>
                </c:pt>
                <c:pt idx="1803">
                  <c:v>3.5051553455404765</c:v>
                </c:pt>
                <c:pt idx="1804">
                  <c:v>3.5051553455404765</c:v>
                </c:pt>
                <c:pt idx="1805">
                  <c:v>3.5051553455404765</c:v>
                </c:pt>
                <c:pt idx="1806">
                  <c:v>3.5051553455404765</c:v>
                </c:pt>
                <c:pt idx="1807">
                  <c:v>3.5051553455404765</c:v>
                </c:pt>
                <c:pt idx="1808">
                  <c:v>3.5051553455404765</c:v>
                </c:pt>
                <c:pt idx="1809">
                  <c:v>3.5051553455404765</c:v>
                </c:pt>
                <c:pt idx="1810">
                  <c:v>3.5051553455404765</c:v>
                </c:pt>
                <c:pt idx="1811">
                  <c:v>3.5051553455404765</c:v>
                </c:pt>
                <c:pt idx="1812">
                  <c:v>3.5051553455404765</c:v>
                </c:pt>
                <c:pt idx="1813">
                  <c:v>3.5051553455404765</c:v>
                </c:pt>
                <c:pt idx="1814">
                  <c:v>3.5051553455404765</c:v>
                </c:pt>
                <c:pt idx="1815">
                  <c:v>3.5051553455404765</c:v>
                </c:pt>
                <c:pt idx="1816">
                  <c:v>3.5051553455404765</c:v>
                </c:pt>
                <c:pt idx="1817">
                  <c:v>3.5051553455404765</c:v>
                </c:pt>
                <c:pt idx="1818">
                  <c:v>3.5051553455404765</c:v>
                </c:pt>
                <c:pt idx="1819">
                  <c:v>3.5051553455404765</c:v>
                </c:pt>
                <c:pt idx="1820">
                  <c:v>3.5051553455404765</c:v>
                </c:pt>
                <c:pt idx="1821">
                  <c:v>3.5051553455404765</c:v>
                </c:pt>
                <c:pt idx="1822">
                  <c:v>3.5051553455404765</c:v>
                </c:pt>
                <c:pt idx="1823">
                  <c:v>3.5051553455404765</c:v>
                </c:pt>
                <c:pt idx="1824">
                  <c:v>3.5051553455404765</c:v>
                </c:pt>
                <c:pt idx="1825">
                  <c:v>3.5051553455404765</c:v>
                </c:pt>
                <c:pt idx="1826">
                  <c:v>3.5051553455404765</c:v>
                </c:pt>
                <c:pt idx="1827">
                  <c:v>3.5051553455404765</c:v>
                </c:pt>
                <c:pt idx="1828">
                  <c:v>3.5051553455404765</c:v>
                </c:pt>
                <c:pt idx="1829">
                  <c:v>3.5051553455404765</c:v>
                </c:pt>
                <c:pt idx="1830">
                  <c:v>3.5051553455404765</c:v>
                </c:pt>
                <c:pt idx="1831">
                  <c:v>3.5051553455404765</c:v>
                </c:pt>
                <c:pt idx="1832">
                  <c:v>3.5051553455404765</c:v>
                </c:pt>
                <c:pt idx="1833">
                  <c:v>3.5051553455404765</c:v>
                </c:pt>
                <c:pt idx="1834">
                  <c:v>3.5051553455404765</c:v>
                </c:pt>
                <c:pt idx="1835">
                  <c:v>3.5051553455404765</c:v>
                </c:pt>
                <c:pt idx="1836">
                  <c:v>3.5051553455404765</c:v>
                </c:pt>
                <c:pt idx="1837">
                  <c:v>3.5051553455404765</c:v>
                </c:pt>
                <c:pt idx="1838">
                  <c:v>3.5051553455404765</c:v>
                </c:pt>
                <c:pt idx="1839">
                  <c:v>3.5051553455404765</c:v>
                </c:pt>
                <c:pt idx="1840">
                  <c:v>3.5051553455404765</c:v>
                </c:pt>
                <c:pt idx="1841">
                  <c:v>3.5051553455404765</c:v>
                </c:pt>
                <c:pt idx="1842">
                  <c:v>3.5051553455404765</c:v>
                </c:pt>
                <c:pt idx="1843">
                  <c:v>3.5051553455404765</c:v>
                </c:pt>
                <c:pt idx="1844">
                  <c:v>3.5051553455404765</c:v>
                </c:pt>
                <c:pt idx="1845">
                  <c:v>3.5051553455404765</c:v>
                </c:pt>
                <c:pt idx="1846">
                  <c:v>3.5051553455404765</c:v>
                </c:pt>
                <c:pt idx="1847">
                  <c:v>3.5051553455404765</c:v>
                </c:pt>
                <c:pt idx="1848">
                  <c:v>3.5051553455404765</c:v>
                </c:pt>
                <c:pt idx="1849">
                  <c:v>3.5051553455404765</c:v>
                </c:pt>
                <c:pt idx="1850">
                  <c:v>3.5051553455404765</c:v>
                </c:pt>
                <c:pt idx="1851">
                  <c:v>3.5051553455404765</c:v>
                </c:pt>
                <c:pt idx="1852">
                  <c:v>3.5051553455404765</c:v>
                </c:pt>
                <c:pt idx="1853">
                  <c:v>3.5051553455404765</c:v>
                </c:pt>
                <c:pt idx="1854">
                  <c:v>3.5051553455404765</c:v>
                </c:pt>
                <c:pt idx="1855">
                  <c:v>3.5051553455404765</c:v>
                </c:pt>
                <c:pt idx="1856">
                  <c:v>3.5051553455404765</c:v>
                </c:pt>
                <c:pt idx="1857">
                  <c:v>3.5051553455404765</c:v>
                </c:pt>
                <c:pt idx="1858">
                  <c:v>3.5051553455404765</c:v>
                </c:pt>
                <c:pt idx="1859">
                  <c:v>3.5051553455404765</c:v>
                </c:pt>
                <c:pt idx="1860">
                  <c:v>3.5051553455404765</c:v>
                </c:pt>
                <c:pt idx="1861">
                  <c:v>3.5051553455404765</c:v>
                </c:pt>
                <c:pt idx="1862">
                  <c:v>3.5051553455404765</c:v>
                </c:pt>
                <c:pt idx="1863">
                  <c:v>3.5051553455404765</c:v>
                </c:pt>
                <c:pt idx="1864">
                  <c:v>3.5051553455404765</c:v>
                </c:pt>
                <c:pt idx="1865">
                  <c:v>3.5051553455404765</c:v>
                </c:pt>
                <c:pt idx="1866">
                  <c:v>3.5051553455404765</c:v>
                </c:pt>
                <c:pt idx="1867">
                  <c:v>3.5051553455404765</c:v>
                </c:pt>
                <c:pt idx="1868">
                  <c:v>3.5051553455404765</c:v>
                </c:pt>
                <c:pt idx="1869">
                  <c:v>3.5051553455404765</c:v>
                </c:pt>
                <c:pt idx="1870">
                  <c:v>3.5051553455404765</c:v>
                </c:pt>
                <c:pt idx="1871">
                  <c:v>3.5051553455404765</c:v>
                </c:pt>
                <c:pt idx="1872">
                  <c:v>3.5051553455404765</c:v>
                </c:pt>
                <c:pt idx="1873">
                  <c:v>3.5051553455404765</c:v>
                </c:pt>
                <c:pt idx="1874">
                  <c:v>3.5051553455404765</c:v>
                </c:pt>
                <c:pt idx="1875">
                  <c:v>3.5051553455404765</c:v>
                </c:pt>
                <c:pt idx="1876">
                  <c:v>3.5051553455404765</c:v>
                </c:pt>
                <c:pt idx="1877">
                  <c:v>3.5051553455404765</c:v>
                </c:pt>
                <c:pt idx="1878">
                  <c:v>3.5051553455404765</c:v>
                </c:pt>
                <c:pt idx="1879">
                  <c:v>3.5051553455404765</c:v>
                </c:pt>
                <c:pt idx="1880">
                  <c:v>3.5051553455404765</c:v>
                </c:pt>
                <c:pt idx="1881">
                  <c:v>3.5051553455404765</c:v>
                </c:pt>
                <c:pt idx="1882">
                  <c:v>3.5051553455404765</c:v>
                </c:pt>
                <c:pt idx="1883">
                  <c:v>3.5051553455404765</c:v>
                </c:pt>
                <c:pt idx="1884">
                  <c:v>3.5051553455404765</c:v>
                </c:pt>
                <c:pt idx="1885">
                  <c:v>3.5051553455404765</c:v>
                </c:pt>
                <c:pt idx="1886">
                  <c:v>3.5051553455404765</c:v>
                </c:pt>
                <c:pt idx="1887">
                  <c:v>3.5051553455404765</c:v>
                </c:pt>
                <c:pt idx="1888">
                  <c:v>3.5051553455404765</c:v>
                </c:pt>
                <c:pt idx="1889">
                  <c:v>3.5051553455404765</c:v>
                </c:pt>
                <c:pt idx="1890">
                  <c:v>3.5051553455404765</c:v>
                </c:pt>
                <c:pt idx="1891">
                  <c:v>3.5051553455404765</c:v>
                </c:pt>
                <c:pt idx="1892">
                  <c:v>3.5051553455404765</c:v>
                </c:pt>
                <c:pt idx="1893">
                  <c:v>3.5051553455404765</c:v>
                </c:pt>
                <c:pt idx="1894">
                  <c:v>3.5051553455404765</c:v>
                </c:pt>
                <c:pt idx="1895">
                  <c:v>3.5051553455404765</c:v>
                </c:pt>
                <c:pt idx="1896">
                  <c:v>3.5051553455404765</c:v>
                </c:pt>
                <c:pt idx="1897">
                  <c:v>3.5051553455404765</c:v>
                </c:pt>
                <c:pt idx="1898">
                  <c:v>3.5051553455404765</c:v>
                </c:pt>
                <c:pt idx="1899">
                  <c:v>3.5051553455404765</c:v>
                </c:pt>
                <c:pt idx="1900">
                  <c:v>3.5051553455404765</c:v>
                </c:pt>
                <c:pt idx="1901">
                  <c:v>3.5051553455404765</c:v>
                </c:pt>
                <c:pt idx="1902">
                  <c:v>3.5051553455404765</c:v>
                </c:pt>
                <c:pt idx="1903">
                  <c:v>3.5051553455404765</c:v>
                </c:pt>
                <c:pt idx="1904">
                  <c:v>3.5051553455404765</c:v>
                </c:pt>
                <c:pt idx="1905">
                  <c:v>3.5051553455404765</c:v>
                </c:pt>
                <c:pt idx="1906">
                  <c:v>3.5051553455404765</c:v>
                </c:pt>
                <c:pt idx="1907">
                  <c:v>3.5051553455404765</c:v>
                </c:pt>
                <c:pt idx="1908">
                  <c:v>3.5051553455404765</c:v>
                </c:pt>
                <c:pt idx="1909">
                  <c:v>3.5051553455404765</c:v>
                </c:pt>
                <c:pt idx="1910">
                  <c:v>3.5051553455404765</c:v>
                </c:pt>
                <c:pt idx="1911">
                  <c:v>3.5051553455404765</c:v>
                </c:pt>
                <c:pt idx="1912">
                  <c:v>3.5051553455404765</c:v>
                </c:pt>
                <c:pt idx="1913">
                  <c:v>3.5051553455404765</c:v>
                </c:pt>
                <c:pt idx="1914">
                  <c:v>3.5051553455404765</c:v>
                </c:pt>
                <c:pt idx="1915">
                  <c:v>3.5051553455404765</c:v>
                </c:pt>
                <c:pt idx="1916">
                  <c:v>3.5051553455404765</c:v>
                </c:pt>
                <c:pt idx="1917">
                  <c:v>3.5051553455404765</c:v>
                </c:pt>
                <c:pt idx="1918">
                  <c:v>3.5051553455404765</c:v>
                </c:pt>
                <c:pt idx="1919">
                  <c:v>3.5051553455404765</c:v>
                </c:pt>
                <c:pt idx="1920">
                  <c:v>3.5051553455404765</c:v>
                </c:pt>
                <c:pt idx="1921">
                  <c:v>3.5051553455404765</c:v>
                </c:pt>
                <c:pt idx="1922">
                  <c:v>3.5051553455404765</c:v>
                </c:pt>
                <c:pt idx="1923">
                  <c:v>3.5051553455404765</c:v>
                </c:pt>
                <c:pt idx="1924">
                  <c:v>3.5051553455404765</c:v>
                </c:pt>
                <c:pt idx="1925">
                  <c:v>3.5051553455404765</c:v>
                </c:pt>
                <c:pt idx="1926">
                  <c:v>3.5051553455404765</c:v>
                </c:pt>
                <c:pt idx="1927">
                  <c:v>3.5051553455404765</c:v>
                </c:pt>
                <c:pt idx="1928">
                  <c:v>3.5051553455404765</c:v>
                </c:pt>
                <c:pt idx="1929">
                  <c:v>3.5051553455404765</c:v>
                </c:pt>
                <c:pt idx="1930">
                  <c:v>3.5051553455404765</c:v>
                </c:pt>
                <c:pt idx="1931">
                  <c:v>3.5051553455404765</c:v>
                </c:pt>
                <c:pt idx="1932">
                  <c:v>3.5051553455404765</c:v>
                </c:pt>
                <c:pt idx="1933">
                  <c:v>3.5051553455404765</c:v>
                </c:pt>
                <c:pt idx="1934">
                  <c:v>3.5051553455404765</c:v>
                </c:pt>
                <c:pt idx="1935">
                  <c:v>3.5051553455404765</c:v>
                </c:pt>
                <c:pt idx="1936">
                  <c:v>3.5051553455404765</c:v>
                </c:pt>
                <c:pt idx="1937">
                  <c:v>3.5051553455404765</c:v>
                </c:pt>
                <c:pt idx="1938">
                  <c:v>3.5051553455404765</c:v>
                </c:pt>
                <c:pt idx="1939">
                  <c:v>3.5051553455404765</c:v>
                </c:pt>
                <c:pt idx="1940">
                  <c:v>3.5051553455404765</c:v>
                </c:pt>
                <c:pt idx="1941">
                  <c:v>3.5051553455404765</c:v>
                </c:pt>
                <c:pt idx="1942">
                  <c:v>3.5051553455404765</c:v>
                </c:pt>
                <c:pt idx="1943">
                  <c:v>3.5051553455404765</c:v>
                </c:pt>
                <c:pt idx="1944">
                  <c:v>3.5051553455404765</c:v>
                </c:pt>
                <c:pt idx="1945">
                  <c:v>3.5051553455404765</c:v>
                </c:pt>
                <c:pt idx="1946">
                  <c:v>3.5051553455404765</c:v>
                </c:pt>
                <c:pt idx="1947">
                  <c:v>3.5051553455404765</c:v>
                </c:pt>
                <c:pt idx="1948">
                  <c:v>3.5051553455404765</c:v>
                </c:pt>
                <c:pt idx="1949">
                  <c:v>3.5051553455404765</c:v>
                </c:pt>
                <c:pt idx="1950">
                  <c:v>3.5051553455404765</c:v>
                </c:pt>
                <c:pt idx="1951">
                  <c:v>3.5051553455404765</c:v>
                </c:pt>
                <c:pt idx="1952">
                  <c:v>3.5051553455404765</c:v>
                </c:pt>
                <c:pt idx="1953">
                  <c:v>3.5051553455404765</c:v>
                </c:pt>
                <c:pt idx="1954">
                  <c:v>3.5051553455404765</c:v>
                </c:pt>
                <c:pt idx="1955">
                  <c:v>3.5051553455404765</c:v>
                </c:pt>
                <c:pt idx="1956">
                  <c:v>3.5051553455404765</c:v>
                </c:pt>
                <c:pt idx="1957">
                  <c:v>3.5051553455404765</c:v>
                </c:pt>
                <c:pt idx="1958">
                  <c:v>3.5051553455404765</c:v>
                </c:pt>
                <c:pt idx="1959">
                  <c:v>3.5051553455404765</c:v>
                </c:pt>
                <c:pt idx="1960">
                  <c:v>3.5051553455404765</c:v>
                </c:pt>
                <c:pt idx="1961">
                  <c:v>3.5051553455404765</c:v>
                </c:pt>
                <c:pt idx="1962">
                  <c:v>3.5051553455404765</c:v>
                </c:pt>
                <c:pt idx="1963">
                  <c:v>3.5051553455404765</c:v>
                </c:pt>
                <c:pt idx="1964">
                  <c:v>3.5051553455404765</c:v>
                </c:pt>
                <c:pt idx="1965">
                  <c:v>3.5051553455404765</c:v>
                </c:pt>
                <c:pt idx="1966">
                  <c:v>3.5051553455404765</c:v>
                </c:pt>
                <c:pt idx="1967">
                  <c:v>3.5051553455404765</c:v>
                </c:pt>
                <c:pt idx="1968">
                  <c:v>3.5051553455404765</c:v>
                </c:pt>
                <c:pt idx="1969">
                  <c:v>3.5051553455404765</c:v>
                </c:pt>
                <c:pt idx="1970">
                  <c:v>3.5051553455404765</c:v>
                </c:pt>
                <c:pt idx="1971">
                  <c:v>3.5051553455404765</c:v>
                </c:pt>
                <c:pt idx="1972">
                  <c:v>3.5051553455404765</c:v>
                </c:pt>
                <c:pt idx="1973">
                  <c:v>3.5051553455404765</c:v>
                </c:pt>
                <c:pt idx="1974">
                  <c:v>3.5051553455404765</c:v>
                </c:pt>
                <c:pt idx="1975">
                  <c:v>3.5051553455404765</c:v>
                </c:pt>
                <c:pt idx="1976">
                  <c:v>3.5051553455404765</c:v>
                </c:pt>
                <c:pt idx="1977">
                  <c:v>3.5051553455404765</c:v>
                </c:pt>
                <c:pt idx="1978">
                  <c:v>3.5051553455404765</c:v>
                </c:pt>
                <c:pt idx="1979">
                  <c:v>3.5051553455404765</c:v>
                </c:pt>
                <c:pt idx="1980">
                  <c:v>3.5051553455404765</c:v>
                </c:pt>
                <c:pt idx="1981">
                  <c:v>3.5051553455404765</c:v>
                </c:pt>
                <c:pt idx="1982">
                  <c:v>3.5051553455404765</c:v>
                </c:pt>
                <c:pt idx="1983">
                  <c:v>3.5051553455404765</c:v>
                </c:pt>
                <c:pt idx="1984">
                  <c:v>3.5051553455404765</c:v>
                </c:pt>
                <c:pt idx="1985">
                  <c:v>3.5051553455404765</c:v>
                </c:pt>
                <c:pt idx="1986">
                  <c:v>3.5051553455404765</c:v>
                </c:pt>
                <c:pt idx="1987">
                  <c:v>3.5051553455404765</c:v>
                </c:pt>
                <c:pt idx="1988">
                  <c:v>3.5051553455404765</c:v>
                </c:pt>
                <c:pt idx="1989">
                  <c:v>3.5051553455404765</c:v>
                </c:pt>
                <c:pt idx="1990">
                  <c:v>3.5051553455404765</c:v>
                </c:pt>
                <c:pt idx="1991">
                  <c:v>3.5051553455404765</c:v>
                </c:pt>
                <c:pt idx="1992">
                  <c:v>3.5051553455404765</c:v>
                </c:pt>
                <c:pt idx="1993">
                  <c:v>3.5051553455404765</c:v>
                </c:pt>
                <c:pt idx="1994">
                  <c:v>3.5051553455404765</c:v>
                </c:pt>
                <c:pt idx="1995">
                  <c:v>3.5051553455404765</c:v>
                </c:pt>
                <c:pt idx="1996">
                  <c:v>3.5051553455404765</c:v>
                </c:pt>
                <c:pt idx="1997">
                  <c:v>3.5051553455404765</c:v>
                </c:pt>
                <c:pt idx="1998">
                  <c:v>3.5051553455404765</c:v>
                </c:pt>
                <c:pt idx="1999">
                  <c:v>3.5051553455404765</c:v>
                </c:pt>
                <c:pt idx="2000">
                  <c:v>3.5051553455404765</c:v>
                </c:pt>
                <c:pt idx="2001">
                  <c:v>3.5051553455404765</c:v>
                </c:pt>
                <c:pt idx="2002">
                  <c:v>3.5051553455404765</c:v>
                </c:pt>
                <c:pt idx="2003">
                  <c:v>3.5051553455404765</c:v>
                </c:pt>
                <c:pt idx="2004">
                  <c:v>3.5051553455404765</c:v>
                </c:pt>
                <c:pt idx="2005">
                  <c:v>3.5051553455404765</c:v>
                </c:pt>
                <c:pt idx="2006">
                  <c:v>3.5051553455404765</c:v>
                </c:pt>
                <c:pt idx="2007">
                  <c:v>3.5051553455404765</c:v>
                </c:pt>
                <c:pt idx="2008">
                  <c:v>3.5051553455404765</c:v>
                </c:pt>
                <c:pt idx="2009">
                  <c:v>3.5051553455404765</c:v>
                </c:pt>
                <c:pt idx="2010">
                  <c:v>3.5051553455404765</c:v>
                </c:pt>
                <c:pt idx="2011">
                  <c:v>3.5051553455404765</c:v>
                </c:pt>
                <c:pt idx="2012">
                  <c:v>3.5051553455404765</c:v>
                </c:pt>
                <c:pt idx="2013">
                  <c:v>3.5051553455404765</c:v>
                </c:pt>
                <c:pt idx="2014">
                  <c:v>3.5051553455404765</c:v>
                </c:pt>
                <c:pt idx="2015">
                  <c:v>3.5051553455404765</c:v>
                </c:pt>
                <c:pt idx="2016">
                  <c:v>3.5051553455404765</c:v>
                </c:pt>
                <c:pt idx="2017">
                  <c:v>3.5051553455404765</c:v>
                </c:pt>
                <c:pt idx="2018">
                  <c:v>3.5051553455404765</c:v>
                </c:pt>
                <c:pt idx="2019">
                  <c:v>3.5051553455404765</c:v>
                </c:pt>
                <c:pt idx="2020">
                  <c:v>3.5051553455404765</c:v>
                </c:pt>
                <c:pt idx="2021">
                  <c:v>3.5051553455404765</c:v>
                </c:pt>
                <c:pt idx="2022">
                  <c:v>3.5051553455404765</c:v>
                </c:pt>
                <c:pt idx="2023">
                  <c:v>3.5051553455404765</c:v>
                </c:pt>
                <c:pt idx="2024">
                  <c:v>3.5051553455404765</c:v>
                </c:pt>
                <c:pt idx="2025">
                  <c:v>3.5051553455404765</c:v>
                </c:pt>
                <c:pt idx="2026">
                  <c:v>3.5051553455404765</c:v>
                </c:pt>
                <c:pt idx="2027">
                  <c:v>3.5051553455404765</c:v>
                </c:pt>
                <c:pt idx="2028">
                  <c:v>3.5051553455404765</c:v>
                </c:pt>
                <c:pt idx="2029">
                  <c:v>3.5051553455404765</c:v>
                </c:pt>
                <c:pt idx="2030">
                  <c:v>3.5051553455404765</c:v>
                </c:pt>
                <c:pt idx="2031">
                  <c:v>3.5051553455404765</c:v>
                </c:pt>
                <c:pt idx="2032">
                  <c:v>3.5051553455404765</c:v>
                </c:pt>
                <c:pt idx="2033">
                  <c:v>3.5051553455404765</c:v>
                </c:pt>
                <c:pt idx="2034">
                  <c:v>3.5051553455404765</c:v>
                </c:pt>
                <c:pt idx="2035">
                  <c:v>3.5051553455404765</c:v>
                </c:pt>
                <c:pt idx="2036">
                  <c:v>3.5051553455404765</c:v>
                </c:pt>
                <c:pt idx="2037">
                  <c:v>3.5051553455404765</c:v>
                </c:pt>
                <c:pt idx="2038">
                  <c:v>3.5051553455404765</c:v>
                </c:pt>
                <c:pt idx="2039">
                  <c:v>3.5051553455404765</c:v>
                </c:pt>
                <c:pt idx="2040">
                  <c:v>3.5051553455404765</c:v>
                </c:pt>
                <c:pt idx="2041">
                  <c:v>3.5051553455404765</c:v>
                </c:pt>
                <c:pt idx="2042">
                  <c:v>3.5051553455404765</c:v>
                </c:pt>
                <c:pt idx="2043">
                  <c:v>3.5051553455404765</c:v>
                </c:pt>
                <c:pt idx="2044">
                  <c:v>3.5051553455404765</c:v>
                </c:pt>
                <c:pt idx="2045">
                  <c:v>3.5051553455404765</c:v>
                </c:pt>
                <c:pt idx="2046">
                  <c:v>3.5051553455404765</c:v>
                </c:pt>
                <c:pt idx="2047">
                  <c:v>3.5051553455404765</c:v>
                </c:pt>
                <c:pt idx="2048">
                  <c:v>3.5051553455404765</c:v>
                </c:pt>
                <c:pt idx="2049">
                  <c:v>3.5051553455404765</c:v>
                </c:pt>
                <c:pt idx="2050">
                  <c:v>3.5051553455404765</c:v>
                </c:pt>
                <c:pt idx="2051">
                  <c:v>3.5051553455404765</c:v>
                </c:pt>
                <c:pt idx="2052">
                  <c:v>3.5051553455404765</c:v>
                </c:pt>
                <c:pt idx="2053">
                  <c:v>3.5051553455404765</c:v>
                </c:pt>
                <c:pt idx="2054">
                  <c:v>3.5051553455404765</c:v>
                </c:pt>
                <c:pt idx="2055">
                  <c:v>3.5051553455404765</c:v>
                </c:pt>
                <c:pt idx="2056">
                  <c:v>3.5051553455404765</c:v>
                </c:pt>
                <c:pt idx="2057">
                  <c:v>3.5051553455404765</c:v>
                </c:pt>
                <c:pt idx="2058">
                  <c:v>3.5051553455404765</c:v>
                </c:pt>
                <c:pt idx="2059">
                  <c:v>3.5051553455404765</c:v>
                </c:pt>
                <c:pt idx="2060">
                  <c:v>3.5051553455404765</c:v>
                </c:pt>
                <c:pt idx="2061">
                  <c:v>3.5051553455404765</c:v>
                </c:pt>
                <c:pt idx="2062">
                  <c:v>3.5051553455404765</c:v>
                </c:pt>
                <c:pt idx="2063">
                  <c:v>3.5051553455404765</c:v>
                </c:pt>
                <c:pt idx="2064">
                  <c:v>3.5051553455404765</c:v>
                </c:pt>
                <c:pt idx="2065">
                  <c:v>3.5051553455404765</c:v>
                </c:pt>
                <c:pt idx="2066">
                  <c:v>3.5051553455404765</c:v>
                </c:pt>
                <c:pt idx="2067">
                  <c:v>3.5051553455404765</c:v>
                </c:pt>
                <c:pt idx="2068">
                  <c:v>3.5051553455404765</c:v>
                </c:pt>
                <c:pt idx="2069">
                  <c:v>3.5051553455404765</c:v>
                </c:pt>
                <c:pt idx="2070">
                  <c:v>3.5051553455404765</c:v>
                </c:pt>
                <c:pt idx="2071">
                  <c:v>3.5051553455404765</c:v>
                </c:pt>
                <c:pt idx="2072">
                  <c:v>3.5051553455404765</c:v>
                </c:pt>
                <c:pt idx="2073">
                  <c:v>3.5051553455404765</c:v>
                </c:pt>
                <c:pt idx="2074">
                  <c:v>3.5051553455404765</c:v>
                </c:pt>
                <c:pt idx="2075">
                  <c:v>3.5051553455404765</c:v>
                </c:pt>
                <c:pt idx="2076">
                  <c:v>3.5051553455404765</c:v>
                </c:pt>
                <c:pt idx="2077">
                  <c:v>3.5051553455404765</c:v>
                </c:pt>
                <c:pt idx="2078">
                  <c:v>3.5051553455404765</c:v>
                </c:pt>
                <c:pt idx="2079">
                  <c:v>3.5051553455404765</c:v>
                </c:pt>
                <c:pt idx="2080">
                  <c:v>3.5051553455404765</c:v>
                </c:pt>
                <c:pt idx="2081">
                  <c:v>3.5051553455404765</c:v>
                </c:pt>
                <c:pt idx="2082">
                  <c:v>3.5051553455404765</c:v>
                </c:pt>
                <c:pt idx="2083">
                  <c:v>3.5051553455404765</c:v>
                </c:pt>
                <c:pt idx="2084">
                  <c:v>3.5051553455404765</c:v>
                </c:pt>
                <c:pt idx="2085">
                  <c:v>3.5051553455404765</c:v>
                </c:pt>
                <c:pt idx="2086">
                  <c:v>3.5051553455404765</c:v>
                </c:pt>
                <c:pt idx="2087">
                  <c:v>3.5051553455404765</c:v>
                </c:pt>
                <c:pt idx="2088">
                  <c:v>3.5051553455404765</c:v>
                </c:pt>
                <c:pt idx="2089">
                  <c:v>3.5051553455404765</c:v>
                </c:pt>
                <c:pt idx="2090">
                  <c:v>3.5051553455404765</c:v>
                </c:pt>
                <c:pt idx="2091">
                  <c:v>3.5051553455404765</c:v>
                </c:pt>
                <c:pt idx="2092">
                  <c:v>3.5051553455404765</c:v>
                </c:pt>
                <c:pt idx="2093">
                  <c:v>3.5051553455404765</c:v>
                </c:pt>
                <c:pt idx="2094">
                  <c:v>3.5051553455404765</c:v>
                </c:pt>
                <c:pt idx="2095">
                  <c:v>3.5051553455404765</c:v>
                </c:pt>
                <c:pt idx="2096">
                  <c:v>3.5051553455404765</c:v>
                </c:pt>
                <c:pt idx="2097">
                  <c:v>3.5051553455404765</c:v>
                </c:pt>
                <c:pt idx="2098">
                  <c:v>3.5051553455404765</c:v>
                </c:pt>
                <c:pt idx="2099">
                  <c:v>3.5051553455404765</c:v>
                </c:pt>
                <c:pt idx="2100">
                  <c:v>3.5051553455404765</c:v>
                </c:pt>
                <c:pt idx="2101">
                  <c:v>3.5051553455404765</c:v>
                </c:pt>
                <c:pt idx="2102">
                  <c:v>3.5051553455404765</c:v>
                </c:pt>
                <c:pt idx="2103">
                  <c:v>3.5051553455404765</c:v>
                </c:pt>
                <c:pt idx="2104">
                  <c:v>3.5051553455404765</c:v>
                </c:pt>
                <c:pt idx="2105">
                  <c:v>3.5051553455404765</c:v>
                </c:pt>
                <c:pt idx="2106">
                  <c:v>3.5051553455404765</c:v>
                </c:pt>
                <c:pt idx="2107">
                  <c:v>3.5051553455404765</c:v>
                </c:pt>
                <c:pt idx="2108">
                  <c:v>3.5051553455404765</c:v>
                </c:pt>
                <c:pt idx="2109">
                  <c:v>3.5051553455404765</c:v>
                </c:pt>
                <c:pt idx="2110">
                  <c:v>3.5051553455404765</c:v>
                </c:pt>
                <c:pt idx="2111">
                  <c:v>3.5051553455404765</c:v>
                </c:pt>
                <c:pt idx="2112">
                  <c:v>3.5051553455404765</c:v>
                </c:pt>
                <c:pt idx="2113">
                  <c:v>3.5051553455404765</c:v>
                </c:pt>
                <c:pt idx="2114">
                  <c:v>3.5051553455404765</c:v>
                </c:pt>
                <c:pt idx="2115">
                  <c:v>3.5051553455404765</c:v>
                </c:pt>
                <c:pt idx="2116">
                  <c:v>3.5051553455404765</c:v>
                </c:pt>
                <c:pt idx="2117">
                  <c:v>3.5051553455404765</c:v>
                </c:pt>
                <c:pt idx="2118">
                  <c:v>3.5051553455404765</c:v>
                </c:pt>
                <c:pt idx="2119">
                  <c:v>3.5051553455404765</c:v>
                </c:pt>
                <c:pt idx="2120">
                  <c:v>3.5051553455404765</c:v>
                </c:pt>
                <c:pt idx="2121">
                  <c:v>3.5051553455404765</c:v>
                </c:pt>
                <c:pt idx="2122">
                  <c:v>3.5051553455404765</c:v>
                </c:pt>
                <c:pt idx="2123">
                  <c:v>3.5051553455404765</c:v>
                </c:pt>
                <c:pt idx="2124">
                  <c:v>3.5051553455404765</c:v>
                </c:pt>
                <c:pt idx="2125">
                  <c:v>3.5051553455404765</c:v>
                </c:pt>
                <c:pt idx="2126">
                  <c:v>3.5051553455404765</c:v>
                </c:pt>
                <c:pt idx="2127">
                  <c:v>3.5051553455404765</c:v>
                </c:pt>
                <c:pt idx="2128">
                  <c:v>3.5051553455404765</c:v>
                </c:pt>
                <c:pt idx="2129">
                  <c:v>3.5051553455404765</c:v>
                </c:pt>
                <c:pt idx="2130">
                  <c:v>3.5051553455404765</c:v>
                </c:pt>
                <c:pt idx="2131">
                  <c:v>3.5051553455404765</c:v>
                </c:pt>
                <c:pt idx="2132">
                  <c:v>3.5051553455404765</c:v>
                </c:pt>
                <c:pt idx="2133">
                  <c:v>3.5051553455404765</c:v>
                </c:pt>
                <c:pt idx="2134">
                  <c:v>3.5051553455404765</c:v>
                </c:pt>
                <c:pt idx="2135">
                  <c:v>3.5051553455404765</c:v>
                </c:pt>
                <c:pt idx="2136">
                  <c:v>3.5051553455404765</c:v>
                </c:pt>
                <c:pt idx="2137">
                  <c:v>3.5051553455404765</c:v>
                </c:pt>
                <c:pt idx="2138">
                  <c:v>3.5051553455404765</c:v>
                </c:pt>
                <c:pt idx="2139">
                  <c:v>3.5051553455404765</c:v>
                </c:pt>
                <c:pt idx="2140">
                  <c:v>3.5051553455404765</c:v>
                </c:pt>
                <c:pt idx="2141">
                  <c:v>3.5051553455404765</c:v>
                </c:pt>
                <c:pt idx="2142">
                  <c:v>3.5051553455404765</c:v>
                </c:pt>
                <c:pt idx="2143">
                  <c:v>3.5051553455404765</c:v>
                </c:pt>
                <c:pt idx="2144">
                  <c:v>3.5051553455404765</c:v>
                </c:pt>
                <c:pt idx="2145">
                  <c:v>3.5051553455404765</c:v>
                </c:pt>
                <c:pt idx="2146">
                  <c:v>3.5051553455404765</c:v>
                </c:pt>
                <c:pt idx="2147">
                  <c:v>3.5051553455404765</c:v>
                </c:pt>
                <c:pt idx="2148">
                  <c:v>3.5051553455404765</c:v>
                </c:pt>
                <c:pt idx="2149">
                  <c:v>3.5051553455404765</c:v>
                </c:pt>
                <c:pt idx="2150">
                  <c:v>3.5051553455404765</c:v>
                </c:pt>
                <c:pt idx="2151">
                  <c:v>3.5051553455404765</c:v>
                </c:pt>
                <c:pt idx="2152">
                  <c:v>3.5051553455404765</c:v>
                </c:pt>
                <c:pt idx="2153">
                  <c:v>3.5051553455404765</c:v>
                </c:pt>
                <c:pt idx="2154">
                  <c:v>3.5051553455404765</c:v>
                </c:pt>
                <c:pt idx="2155">
                  <c:v>3.5051553455404765</c:v>
                </c:pt>
                <c:pt idx="2156">
                  <c:v>3.5051553455404765</c:v>
                </c:pt>
                <c:pt idx="2157">
                  <c:v>3.5051553455404765</c:v>
                </c:pt>
                <c:pt idx="2158">
                  <c:v>3.5051553455404765</c:v>
                </c:pt>
                <c:pt idx="2159">
                  <c:v>3.5051553455404765</c:v>
                </c:pt>
                <c:pt idx="2160">
                  <c:v>3.5051553455404765</c:v>
                </c:pt>
                <c:pt idx="2161">
                  <c:v>3.5051553455404765</c:v>
                </c:pt>
                <c:pt idx="2162">
                  <c:v>3.5051553455404765</c:v>
                </c:pt>
                <c:pt idx="2163">
                  <c:v>3.5051553455404765</c:v>
                </c:pt>
                <c:pt idx="2164">
                  <c:v>3.5051553455404765</c:v>
                </c:pt>
                <c:pt idx="2165">
                  <c:v>3.5051553455404765</c:v>
                </c:pt>
                <c:pt idx="2166">
                  <c:v>3.5051553455404765</c:v>
                </c:pt>
                <c:pt idx="2167">
                  <c:v>3.5051553455404765</c:v>
                </c:pt>
                <c:pt idx="2168">
                  <c:v>3.5051553455404765</c:v>
                </c:pt>
                <c:pt idx="2169">
                  <c:v>3.5051553455404765</c:v>
                </c:pt>
                <c:pt idx="2170">
                  <c:v>3.5051553455404765</c:v>
                </c:pt>
                <c:pt idx="2171">
                  <c:v>3.5051553455404765</c:v>
                </c:pt>
                <c:pt idx="2172">
                  <c:v>3.5051553455404765</c:v>
                </c:pt>
                <c:pt idx="2173">
                  <c:v>3.5051553455404765</c:v>
                </c:pt>
                <c:pt idx="2174">
                  <c:v>3.5051553455404765</c:v>
                </c:pt>
                <c:pt idx="2175">
                  <c:v>3.5051553455404765</c:v>
                </c:pt>
                <c:pt idx="2176">
                  <c:v>3.5051553455404765</c:v>
                </c:pt>
                <c:pt idx="2177">
                  <c:v>3.5051553455404765</c:v>
                </c:pt>
                <c:pt idx="2178">
                  <c:v>3.5051553455404765</c:v>
                </c:pt>
                <c:pt idx="2179">
                  <c:v>3.5051553455404765</c:v>
                </c:pt>
                <c:pt idx="2180">
                  <c:v>3.5051553455404765</c:v>
                </c:pt>
                <c:pt idx="2181">
                  <c:v>3.5051553455404765</c:v>
                </c:pt>
                <c:pt idx="2182">
                  <c:v>3.5051553455404765</c:v>
                </c:pt>
                <c:pt idx="2183">
                  <c:v>3.5051553455404765</c:v>
                </c:pt>
                <c:pt idx="2184">
                  <c:v>3.5051553455404765</c:v>
                </c:pt>
                <c:pt idx="2185">
                  <c:v>3.5051553455404765</c:v>
                </c:pt>
                <c:pt idx="2186">
                  <c:v>3.5051553455404765</c:v>
                </c:pt>
                <c:pt idx="2187">
                  <c:v>3.5051553455404765</c:v>
                </c:pt>
                <c:pt idx="2188">
                  <c:v>3.5051553455404765</c:v>
                </c:pt>
                <c:pt idx="2189">
                  <c:v>3.5051553455404765</c:v>
                </c:pt>
                <c:pt idx="2190">
                  <c:v>3.5051553455404765</c:v>
                </c:pt>
                <c:pt idx="2191">
                  <c:v>3.5051553455404765</c:v>
                </c:pt>
                <c:pt idx="2192">
                  <c:v>3.5051553455404765</c:v>
                </c:pt>
                <c:pt idx="2193">
                  <c:v>3.5051553455404765</c:v>
                </c:pt>
                <c:pt idx="2194">
                  <c:v>3.5051553455404765</c:v>
                </c:pt>
                <c:pt idx="2195">
                  <c:v>3.5051553455404765</c:v>
                </c:pt>
                <c:pt idx="2196">
                  <c:v>3.5051553455404765</c:v>
                </c:pt>
                <c:pt idx="2197">
                  <c:v>3.5051553455404765</c:v>
                </c:pt>
                <c:pt idx="2198">
                  <c:v>3.5051553455404765</c:v>
                </c:pt>
                <c:pt idx="2199">
                  <c:v>3.5051553455404765</c:v>
                </c:pt>
                <c:pt idx="2200">
                  <c:v>3.5051553455404765</c:v>
                </c:pt>
                <c:pt idx="2201">
                  <c:v>3.5051553455404765</c:v>
                </c:pt>
                <c:pt idx="2202">
                  <c:v>3.5051553455404765</c:v>
                </c:pt>
                <c:pt idx="2203">
                  <c:v>3.5051553455404765</c:v>
                </c:pt>
                <c:pt idx="2204">
                  <c:v>3.5051553455404765</c:v>
                </c:pt>
                <c:pt idx="2205">
                  <c:v>3.5051553455404765</c:v>
                </c:pt>
                <c:pt idx="2206">
                  <c:v>3.5051553455404765</c:v>
                </c:pt>
                <c:pt idx="2207">
                  <c:v>3.5051553455404765</c:v>
                </c:pt>
                <c:pt idx="2208">
                  <c:v>3.5051553455404765</c:v>
                </c:pt>
                <c:pt idx="2209">
                  <c:v>3.5051553455404765</c:v>
                </c:pt>
                <c:pt idx="2210">
                  <c:v>3.5051553455404765</c:v>
                </c:pt>
                <c:pt idx="2211">
                  <c:v>3.5051553455404765</c:v>
                </c:pt>
                <c:pt idx="2212">
                  <c:v>3.5051553455404765</c:v>
                </c:pt>
                <c:pt idx="2213">
                  <c:v>3.5051553455404765</c:v>
                </c:pt>
                <c:pt idx="2214">
                  <c:v>3.5051553455404765</c:v>
                </c:pt>
                <c:pt idx="2215">
                  <c:v>3.5051553455404765</c:v>
                </c:pt>
                <c:pt idx="2216">
                  <c:v>3.5051553455404765</c:v>
                </c:pt>
                <c:pt idx="2217">
                  <c:v>3.5051553455404765</c:v>
                </c:pt>
                <c:pt idx="2218">
                  <c:v>3.5051553455404765</c:v>
                </c:pt>
                <c:pt idx="2219">
                  <c:v>3.5051553455404765</c:v>
                </c:pt>
                <c:pt idx="2220">
                  <c:v>3.5051553455404765</c:v>
                </c:pt>
                <c:pt idx="2221">
                  <c:v>3.5051553455404765</c:v>
                </c:pt>
                <c:pt idx="2222">
                  <c:v>3.5051553455404765</c:v>
                </c:pt>
                <c:pt idx="2223">
                  <c:v>3.5051553455404765</c:v>
                </c:pt>
                <c:pt idx="2224">
                  <c:v>3.5051553455404765</c:v>
                </c:pt>
                <c:pt idx="2225">
                  <c:v>3.5051553455404765</c:v>
                </c:pt>
                <c:pt idx="2226">
                  <c:v>3.5051553455404765</c:v>
                </c:pt>
                <c:pt idx="2227">
                  <c:v>3.5051553455404765</c:v>
                </c:pt>
                <c:pt idx="2228">
                  <c:v>3.5051553455404765</c:v>
                </c:pt>
                <c:pt idx="2229">
                  <c:v>3.5051553455404765</c:v>
                </c:pt>
                <c:pt idx="2230">
                  <c:v>3.5051553455404765</c:v>
                </c:pt>
                <c:pt idx="2231">
                  <c:v>3.5051553455404765</c:v>
                </c:pt>
                <c:pt idx="2232">
                  <c:v>3.5051553455404765</c:v>
                </c:pt>
                <c:pt idx="2233">
                  <c:v>3.5051553455404765</c:v>
                </c:pt>
                <c:pt idx="2234">
                  <c:v>3.5051553455404765</c:v>
                </c:pt>
                <c:pt idx="2235">
                  <c:v>3.5051553455404765</c:v>
                </c:pt>
                <c:pt idx="2236">
                  <c:v>3.5051553455404765</c:v>
                </c:pt>
                <c:pt idx="2237">
                  <c:v>3.5051553455404765</c:v>
                </c:pt>
                <c:pt idx="2238">
                  <c:v>3.5051553455404765</c:v>
                </c:pt>
                <c:pt idx="2239">
                  <c:v>3.5051553455404765</c:v>
                </c:pt>
                <c:pt idx="2240">
                  <c:v>3.5051553455404765</c:v>
                </c:pt>
                <c:pt idx="2241">
                  <c:v>3.5051553455404765</c:v>
                </c:pt>
                <c:pt idx="2242">
                  <c:v>3.5051553455404765</c:v>
                </c:pt>
                <c:pt idx="2243">
                  <c:v>3.5051553455404765</c:v>
                </c:pt>
                <c:pt idx="2244">
                  <c:v>3.5051553455404765</c:v>
                </c:pt>
                <c:pt idx="2245">
                  <c:v>3.5051553455404765</c:v>
                </c:pt>
                <c:pt idx="2246">
                  <c:v>3.5051553455404765</c:v>
                </c:pt>
                <c:pt idx="2247">
                  <c:v>3.5051553455404765</c:v>
                </c:pt>
                <c:pt idx="2248">
                  <c:v>3.5051553455404765</c:v>
                </c:pt>
                <c:pt idx="2249">
                  <c:v>3.5051553455404765</c:v>
                </c:pt>
                <c:pt idx="2250">
                  <c:v>3.5051553455404765</c:v>
                </c:pt>
                <c:pt idx="2251">
                  <c:v>3.5051553455404765</c:v>
                </c:pt>
                <c:pt idx="2252">
                  <c:v>3.5051553455404765</c:v>
                </c:pt>
                <c:pt idx="2253">
                  <c:v>3.5051553455404765</c:v>
                </c:pt>
                <c:pt idx="2254">
                  <c:v>3.5051553455404765</c:v>
                </c:pt>
                <c:pt idx="2255">
                  <c:v>3.5051553455404765</c:v>
                </c:pt>
                <c:pt idx="2256">
                  <c:v>3.5051553455404765</c:v>
                </c:pt>
                <c:pt idx="2257">
                  <c:v>3.5051553455404765</c:v>
                </c:pt>
                <c:pt idx="2258">
                  <c:v>3.5051553455404765</c:v>
                </c:pt>
                <c:pt idx="2259">
                  <c:v>3.5051553455404765</c:v>
                </c:pt>
                <c:pt idx="2260">
                  <c:v>3.5051553455404765</c:v>
                </c:pt>
                <c:pt idx="2261">
                  <c:v>3.5051553455404765</c:v>
                </c:pt>
                <c:pt idx="2262">
                  <c:v>3.5051553455404765</c:v>
                </c:pt>
                <c:pt idx="2263">
                  <c:v>3.5051553455404765</c:v>
                </c:pt>
                <c:pt idx="2264">
                  <c:v>3.5051553455404765</c:v>
                </c:pt>
                <c:pt idx="2265">
                  <c:v>3.5051553455404765</c:v>
                </c:pt>
                <c:pt idx="2266">
                  <c:v>3.5051553455404765</c:v>
                </c:pt>
                <c:pt idx="2267">
                  <c:v>3.5051553455404765</c:v>
                </c:pt>
                <c:pt idx="2268">
                  <c:v>3.5051553455404765</c:v>
                </c:pt>
                <c:pt idx="2269">
                  <c:v>3.5051553455404765</c:v>
                </c:pt>
                <c:pt idx="2270">
                  <c:v>3.5051553455404765</c:v>
                </c:pt>
                <c:pt idx="2271">
                  <c:v>3.5051553455404765</c:v>
                </c:pt>
                <c:pt idx="2272">
                  <c:v>3.5051553455404765</c:v>
                </c:pt>
                <c:pt idx="2273">
                  <c:v>3.5051553455404765</c:v>
                </c:pt>
                <c:pt idx="2274">
                  <c:v>3.5051553455404765</c:v>
                </c:pt>
                <c:pt idx="2275">
                  <c:v>3.5051553455404765</c:v>
                </c:pt>
                <c:pt idx="2276">
                  <c:v>3.5051553455404765</c:v>
                </c:pt>
                <c:pt idx="2277">
                  <c:v>3.5051553455404765</c:v>
                </c:pt>
                <c:pt idx="2278">
                  <c:v>3.5051553455404765</c:v>
                </c:pt>
                <c:pt idx="2279">
                  <c:v>3.5051553455404765</c:v>
                </c:pt>
                <c:pt idx="2280">
                  <c:v>3.5051553455404765</c:v>
                </c:pt>
                <c:pt idx="2281">
                  <c:v>3.5051553455404765</c:v>
                </c:pt>
                <c:pt idx="2282">
                  <c:v>3.5051553455404765</c:v>
                </c:pt>
                <c:pt idx="2283">
                  <c:v>3.5051553455404765</c:v>
                </c:pt>
                <c:pt idx="2284">
                  <c:v>3.5051553455404765</c:v>
                </c:pt>
                <c:pt idx="2285">
                  <c:v>3.5051553455404765</c:v>
                </c:pt>
                <c:pt idx="2286">
                  <c:v>3.5051553455404765</c:v>
                </c:pt>
                <c:pt idx="2287">
                  <c:v>3.5051553455404765</c:v>
                </c:pt>
                <c:pt idx="2288">
                  <c:v>3.5051553455404765</c:v>
                </c:pt>
                <c:pt idx="2289">
                  <c:v>3.5051553455404765</c:v>
                </c:pt>
                <c:pt idx="2290">
                  <c:v>3.5051553455404765</c:v>
                </c:pt>
                <c:pt idx="2291">
                  <c:v>3.5051553455404765</c:v>
                </c:pt>
                <c:pt idx="2292">
                  <c:v>3.5051553455404765</c:v>
                </c:pt>
                <c:pt idx="2293">
                  <c:v>3.5051553455404765</c:v>
                </c:pt>
                <c:pt idx="2294">
                  <c:v>3.5051553455404765</c:v>
                </c:pt>
                <c:pt idx="2295">
                  <c:v>3.5051553455404765</c:v>
                </c:pt>
                <c:pt idx="2296">
                  <c:v>3.5051553455404765</c:v>
                </c:pt>
                <c:pt idx="2297">
                  <c:v>3.5051553455404765</c:v>
                </c:pt>
                <c:pt idx="2298">
                  <c:v>3.5051553455404765</c:v>
                </c:pt>
                <c:pt idx="2299">
                  <c:v>3.5051553455404765</c:v>
                </c:pt>
                <c:pt idx="2300">
                  <c:v>3.5051553455404765</c:v>
                </c:pt>
                <c:pt idx="2301">
                  <c:v>3.5051553455404765</c:v>
                </c:pt>
                <c:pt idx="2302">
                  <c:v>3.5051553455404765</c:v>
                </c:pt>
                <c:pt idx="2303">
                  <c:v>3.5051553455404765</c:v>
                </c:pt>
                <c:pt idx="2304">
                  <c:v>3.5051553455404765</c:v>
                </c:pt>
                <c:pt idx="2305">
                  <c:v>3.5051553455404765</c:v>
                </c:pt>
                <c:pt idx="2306">
                  <c:v>3.5051553455404765</c:v>
                </c:pt>
                <c:pt idx="2307">
                  <c:v>3.5051553455404765</c:v>
                </c:pt>
                <c:pt idx="2308">
                  <c:v>3.5051553455404765</c:v>
                </c:pt>
                <c:pt idx="2309">
                  <c:v>3.5051553455404765</c:v>
                </c:pt>
                <c:pt idx="2310">
                  <c:v>3.5051553455404765</c:v>
                </c:pt>
                <c:pt idx="2311">
                  <c:v>3.5051553455404765</c:v>
                </c:pt>
                <c:pt idx="2312">
                  <c:v>3.5051553455404765</c:v>
                </c:pt>
                <c:pt idx="2313">
                  <c:v>3.5051553455404765</c:v>
                </c:pt>
                <c:pt idx="2314">
                  <c:v>3.5051553455404765</c:v>
                </c:pt>
                <c:pt idx="2315">
                  <c:v>3.5051553455404765</c:v>
                </c:pt>
                <c:pt idx="2316">
                  <c:v>3.5051553455404765</c:v>
                </c:pt>
                <c:pt idx="2317">
                  <c:v>3.5051553455404765</c:v>
                </c:pt>
                <c:pt idx="2318">
                  <c:v>3.5051553455404765</c:v>
                </c:pt>
                <c:pt idx="2319">
                  <c:v>3.5051553455404765</c:v>
                </c:pt>
                <c:pt idx="2320">
                  <c:v>3.5051553455404765</c:v>
                </c:pt>
                <c:pt idx="2321">
                  <c:v>3.5051553455404765</c:v>
                </c:pt>
                <c:pt idx="2322">
                  <c:v>3.5051553455404765</c:v>
                </c:pt>
                <c:pt idx="2323">
                  <c:v>3.5051553455404765</c:v>
                </c:pt>
                <c:pt idx="2324">
                  <c:v>3.5051553455404765</c:v>
                </c:pt>
                <c:pt idx="2325">
                  <c:v>3.5051553455404765</c:v>
                </c:pt>
                <c:pt idx="2326">
                  <c:v>3.5051553455404765</c:v>
                </c:pt>
                <c:pt idx="2327">
                  <c:v>3.5051553455404765</c:v>
                </c:pt>
                <c:pt idx="2328">
                  <c:v>3.5051553455404765</c:v>
                </c:pt>
                <c:pt idx="2329">
                  <c:v>3.5051553455404765</c:v>
                </c:pt>
                <c:pt idx="2330">
                  <c:v>3.5051553455404765</c:v>
                </c:pt>
                <c:pt idx="2331">
                  <c:v>3.5051553455404765</c:v>
                </c:pt>
                <c:pt idx="2332">
                  <c:v>3.5051553455404765</c:v>
                </c:pt>
                <c:pt idx="2333">
                  <c:v>3.5051553455404765</c:v>
                </c:pt>
                <c:pt idx="2334">
                  <c:v>3.5051553455404765</c:v>
                </c:pt>
                <c:pt idx="2335">
                  <c:v>3.5051553455404765</c:v>
                </c:pt>
                <c:pt idx="2336">
                  <c:v>3.5051553455404765</c:v>
                </c:pt>
                <c:pt idx="2337">
                  <c:v>3.5051553455404765</c:v>
                </c:pt>
                <c:pt idx="2338">
                  <c:v>3.5051553455404765</c:v>
                </c:pt>
                <c:pt idx="2339">
                  <c:v>3.5051553455404765</c:v>
                </c:pt>
                <c:pt idx="2340">
                  <c:v>3.5051553455404765</c:v>
                </c:pt>
                <c:pt idx="2341">
                  <c:v>3.5051553455404765</c:v>
                </c:pt>
                <c:pt idx="2342">
                  <c:v>3.5051553455404765</c:v>
                </c:pt>
                <c:pt idx="2343">
                  <c:v>3.5051553455404765</c:v>
                </c:pt>
                <c:pt idx="2344">
                  <c:v>3.5051553455404765</c:v>
                </c:pt>
                <c:pt idx="2345">
                  <c:v>3.5051553455404765</c:v>
                </c:pt>
                <c:pt idx="2346">
                  <c:v>3.5051553455404765</c:v>
                </c:pt>
                <c:pt idx="2347">
                  <c:v>3.5051553455404765</c:v>
                </c:pt>
                <c:pt idx="2348">
                  <c:v>3.5051553455404765</c:v>
                </c:pt>
                <c:pt idx="2349">
                  <c:v>3.5051553455404765</c:v>
                </c:pt>
                <c:pt idx="2350">
                  <c:v>3.5051553455404765</c:v>
                </c:pt>
                <c:pt idx="2351">
                  <c:v>3.5051553455404765</c:v>
                </c:pt>
                <c:pt idx="2352">
                  <c:v>3.5051553455404765</c:v>
                </c:pt>
                <c:pt idx="2353">
                  <c:v>3.5051553455404765</c:v>
                </c:pt>
                <c:pt idx="2354">
                  <c:v>3.5051553455404765</c:v>
                </c:pt>
                <c:pt idx="2355">
                  <c:v>3.5051553455404765</c:v>
                </c:pt>
                <c:pt idx="2356">
                  <c:v>3.5051553455404765</c:v>
                </c:pt>
                <c:pt idx="2357">
                  <c:v>3.5051553455404765</c:v>
                </c:pt>
                <c:pt idx="2358">
                  <c:v>3.5051553455404765</c:v>
                </c:pt>
                <c:pt idx="2359">
                  <c:v>3.5051553455404765</c:v>
                </c:pt>
                <c:pt idx="2360">
                  <c:v>3.5051553455404765</c:v>
                </c:pt>
                <c:pt idx="2361">
                  <c:v>3.5051553455404765</c:v>
                </c:pt>
                <c:pt idx="2362">
                  <c:v>3.5051553455404765</c:v>
                </c:pt>
                <c:pt idx="2363">
                  <c:v>3.5051553455404765</c:v>
                </c:pt>
                <c:pt idx="2364">
                  <c:v>3.5051553455404765</c:v>
                </c:pt>
                <c:pt idx="2365">
                  <c:v>3.5051553455404765</c:v>
                </c:pt>
                <c:pt idx="2366">
                  <c:v>3.5051553455404765</c:v>
                </c:pt>
                <c:pt idx="2367">
                  <c:v>3.5051553455404765</c:v>
                </c:pt>
                <c:pt idx="2368">
                  <c:v>3.5051553455404765</c:v>
                </c:pt>
                <c:pt idx="2369">
                  <c:v>3.5051553455404765</c:v>
                </c:pt>
                <c:pt idx="2370">
                  <c:v>3.5051553455404765</c:v>
                </c:pt>
                <c:pt idx="2371">
                  <c:v>3.5051553455404765</c:v>
                </c:pt>
                <c:pt idx="2372">
                  <c:v>3.5051553455404765</c:v>
                </c:pt>
                <c:pt idx="2373">
                  <c:v>3.5051553455404765</c:v>
                </c:pt>
                <c:pt idx="2374">
                  <c:v>3.5051553455404765</c:v>
                </c:pt>
                <c:pt idx="2375">
                  <c:v>3.5051553455404765</c:v>
                </c:pt>
                <c:pt idx="2376">
                  <c:v>3.5051553455404765</c:v>
                </c:pt>
                <c:pt idx="2377">
                  <c:v>3.5051553455404765</c:v>
                </c:pt>
                <c:pt idx="2378">
                  <c:v>3.5051553455404765</c:v>
                </c:pt>
                <c:pt idx="2379">
                  <c:v>3.5051553455404765</c:v>
                </c:pt>
                <c:pt idx="2380">
                  <c:v>3.5051553455404765</c:v>
                </c:pt>
                <c:pt idx="2381">
                  <c:v>3.5051553455404765</c:v>
                </c:pt>
                <c:pt idx="2382">
                  <c:v>3.5051553455404765</c:v>
                </c:pt>
                <c:pt idx="2383">
                  <c:v>3.5051553455404765</c:v>
                </c:pt>
                <c:pt idx="2384">
                  <c:v>3.5051553455404765</c:v>
                </c:pt>
                <c:pt idx="2385">
                  <c:v>3.5051553455404765</c:v>
                </c:pt>
                <c:pt idx="2386">
                  <c:v>3.5051553455404765</c:v>
                </c:pt>
                <c:pt idx="2387">
                  <c:v>3.5051553455404765</c:v>
                </c:pt>
                <c:pt idx="2388">
                  <c:v>3.5051553455404765</c:v>
                </c:pt>
                <c:pt idx="2389">
                  <c:v>3.5051553455404765</c:v>
                </c:pt>
                <c:pt idx="2390">
                  <c:v>3.5051553455404765</c:v>
                </c:pt>
                <c:pt idx="2391">
                  <c:v>3.5051553455404765</c:v>
                </c:pt>
                <c:pt idx="2392">
                  <c:v>3.5051553455404765</c:v>
                </c:pt>
                <c:pt idx="2393">
                  <c:v>3.5051553455404765</c:v>
                </c:pt>
                <c:pt idx="2394">
                  <c:v>3.5051553455404765</c:v>
                </c:pt>
                <c:pt idx="2395">
                  <c:v>3.5051553455404765</c:v>
                </c:pt>
                <c:pt idx="2396">
                  <c:v>3.5051553455404765</c:v>
                </c:pt>
                <c:pt idx="2397">
                  <c:v>3.5051553455404765</c:v>
                </c:pt>
                <c:pt idx="2398">
                  <c:v>3.5051553455404765</c:v>
                </c:pt>
                <c:pt idx="2399">
                  <c:v>3.5051553455404765</c:v>
                </c:pt>
                <c:pt idx="2400">
                  <c:v>3.5051553455404765</c:v>
                </c:pt>
                <c:pt idx="2401">
                  <c:v>3.5051553455404765</c:v>
                </c:pt>
                <c:pt idx="2402">
                  <c:v>3.5051553455404765</c:v>
                </c:pt>
                <c:pt idx="2403">
                  <c:v>3.5051553455404765</c:v>
                </c:pt>
                <c:pt idx="2404">
                  <c:v>3.5051553455404765</c:v>
                </c:pt>
                <c:pt idx="2405">
                  <c:v>3.5051553455404765</c:v>
                </c:pt>
                <c:pt idx="2406">
                  <c:v>3.5051553455404765</c:v>
                </c:pt>
                <c:pt idx="2407">
                  <c:v>3.5051553455404765</c:v>
                </c:pt>
                <c:pt idx="2408">
                  <c:v>3.5051553455404765</c:v>
                </c:pt>
                <c:pt idx="2409">
                  <c:v>3.5051553455404765</c:v>
                </c:pt>
                <c:pt idx="2410">
                  <c:v>3.5051553455404765</c:v>
                </c:pt>
                <c:pt idx="2411">
                  <c:v>3.5051553455404765</c:v>
                </c:pt>
                <c:pt idx="2412">
                  <c:v>3.5051553455404765</c:v>
                </c:pt>
                <c:pt idx="2413">
                  <c:v>3.5051553455404765</c:v>
                </c:pt>
                <c:pt idx="2414">
                  <c:v>3.5051553455404765</c:v>
                </c:pt>
                <c:pt idx="2415">
                  <c:v>3.5051553455404765</c:v>
                </c:pt>
                <c:pt idx="2416">
                  <c:v>3.5051553455404765</c:v>
                </c:pt>
                <c:pt idx="2417">
                  <c:v>3.5051553455404765</c:v>
                </c:pt>
                <c:pt idx="2418">
                  <c:v>3.5051553455404765</c:v>
                </c:pt>
                <c:pt idx="2419">
                  <c:v>3.5051553455404765</c:v>
                </c:pt>
                <c:pt idx="2420">
                  <c:v>3.5051553455404765</c:v>
                </c:pt>
                <c:pt idx="2421">
                  <c:v>3.5051553455404765</c:v>
                </c:pt>
                <c:pt idx="2422">
                  <c:v>3.5051553455404765</c:v>
                </c:pt>
                <c:pt idx="2423">
                  <c:v>3.5051553455404765</c:v>
                </c:pt>
                <c:pt idx="2424">
                  <c:v>3.5051553455404765</c:v>
                </c:pt>
                <c:pt idx="2425">
                  <c:v>3.5051553455404765</c:v>
                </c:pt>
                <c:pt idx="2426">
                  <c:v>3.5051553455404765</c:v>
                </c:pt>
                <c:pt idx="2427">
                  <c:v>3.5051553455404765</c:v>
                </c:pt>
                <c:pt idx="2428">
                  <c:v>3.5051553455404765</c:v>
                </c:pt>
                <c:pt idx="2429">
                  <c:v>3.5051553455404765</c:v>
                </c:pt>
                <c:pt idx="2430">
                  <c:v>3.5051553455404765</c:v>
                </c:pt>
                <c:pt idx="2431">
                  <c:v>3.5051553455404765</c:v>
                </c:pt>
                <c:pt idx="2432">
                  <c:v>3.5051553455404765</c:v>
                </c:pt>
                <c:pt idx="2433">
                  <c:v>3.5051553455404765</c:v>
                </c:pt>
                <c:pt idx="2434">
                  <c:v>3.5051553455404765</c:v>
                </c:pt>
                <c:pt idx="2435">
                  <c:v>3.5051553455404765</c:v>
                </c:pt>
                <c:pt idx="2436">
                  <c:v>3.5051553455404765</c:v>
                </c:pt>
                <c:pt idx="2437">
                  <c:v>3.5051553455404765</c:v>
                </c:pt>
                <c:pt idx="2438">
                  <c:v>3.5051553455404765</c:v>
                </c:pt>
                <c:pt idx="2439">
                  <c:v>3.5051553455404765</c:v>
                </c:pt>
                <c:pt idx="2440">
                  <c:v>3.5051553455404765</c:v>
                </c:pt>
                <c:pt idx="2441">
                  <c:v>3.5051553455404765</c:v>
                </c:pt>
                <c:pt idx="2442">
                  <c:v>3.5051553455404765</c:v>
                </c:pt>
                <c:pt idx="2443">
                  <c:v>3.5051553455404765</c:v>
                </c:pt>
                <c:pt idx="2444">
                  <c:v>3.5051553455404765</c:v>
                </c:pt>
                <c:pt idx="2445">
                  <c:v>3.5051553455404765</c:v>
                </c:pt>
                <c:pt idx="2446">
                  <c:v>3.5051553455404765</c:v>
                </c:pt>
                <c:pt idx="2447">
                  <c:v>3.5051553455404765</c:v>
                </c:pt>
                <c:pt idx="2448">
                  <c:v>3.5051553455404765</c:v>
                </c:pt>
                <c:pt idx="2449">
                  <c:v>3.5051553455404765</c:v>
                </c:pt>
                <c:pt idx="2450">
                  <c:v>3.5051553455404765</c:v>
                </c:pt>
                <c:pt idx="2451">
                  <c:v>3.5051553455404765</c:v>
                </c:pt>
                <c:pt idx="2452">
                  <c:v>3.5051553455404765</c:v>
                </c:pt>
                <c:pt idx="2453">
                  <c:v>3.5051553455404765</c:v>
                </c:pt>
                <c:pt idx="2454">
                  <c:v>3.5051553455404765</c:v>
                </c:pt>
                <c:pt idx="2455">
                  <c:v>3.5051553455404765</c:v>
                </c:pt>
                <c:pt idx="2456">
                  <c:v>3.5051553455404765</c:v>
                </c:pt>
                <c:pt idx="2457">
                  <c:v>3.5051553455404765</c:v>
                </c:pt>
                <c:pt idx="2458">
                  <c:v>3.5051553455404765</c:v>
                </c:pt>
                <c:pt idx="2459">
                  <c:v>3.5051553455404765</c:v>
                </c:pt>
                <c:pt idx="2460">
                  <c:v>3.5051553455404765</c:v>
                </c:pt>
                <c:pt idx="2461">
                  <c:v>3.5051553455404765</c:v>
                </c:pt>
                <c:pt idx="2462">
                  <c:v>3.5051553455404765</c:v>
                </c:pt>
                <c:pt idx="2463">
                  <c:v>3.5051553455404765</c:v>
                </c:pt>
                <c:pt idx="2464">
                  <c:v>3.5051553455404765</c:v>
                </c:pt>
                <c:pt idx="2465">
                  <c:v>3.5051553455404765</c:v>
                </c:pt>
                <c:pt idx="2466">
                  <c:v>3.5051553455404765</c:v>
                </c:pt>
                <c:pt idx="2467">
                  <c:v>3.5051553455404765</c:v>
                </c:pt>
                <c:pt idx="2468">
                  <c:v>3.5051553455404765</c:v>
                </c:pt>
                <c:pt idx="2469">
                  <c:v>3.5051553455404765</c:v>
                </c:pt>
                <c:pt idx="2470">
                  <c:v>3.5051553455404765</c:v>
                </c:pt>
                <c:pt idx="2471">
                  <c:v>3.5051553455404765</c:v>
                </c:pt>
                <c:pt idx="2472">
                  <c:v>3.5051553455404765</c:v>
                </c:pt>
                <c:pt idx="2473">
                  <c:v>3.5051553455404765</c:v>
                </c:pt>
                <c:pt idx="2474">
                  <c:v>3.5051553455404765</c:v>
                </c:pt>
                <c:pt idx="2475">
                  <c:v>3.5051553455404765</c:v>
                </c:pt>
                <c:pt idx="2476">
                  <c:v>3.5051553455404765</c:v>
                </c:pt>
                <c:pt idx="2477">
                  <c:v>3.5051553455404765</c:v>
                </c:pt>
                <c:pt idx="2478">
                  <c:v>3.5051553455404765</c:v>
                </c:pt>
                <c:pt idx="2479">
                  <c:v>3.5051553455404765</c:v>
                </c:pt>
                <c:pt idx="2480">
                  <c:v>3.5051553455404765</c:v>
                </c:pt>
                <c:pt idx="2481">
                  <c:v>3.5051553455404765</c:v>
                </c:pt>
                <c:pt idx="2482">
                  <c:v>3.5051553455404765</c:v>
                </c:pt>
                <c:pt idx="2483">
                  <c:v>3.5051553455404765</c:v>
                </c:pt>
                <c:pt idx="2484">
                  <c:v>3.5051553455404765</c:v>
                </c:pt>
                <c:pt idx="2485">
                  <c:v>3.5051553455404765</c:v>
                </c:pt>
                <c:pt idx="2486">
                  <c:v>3.5051553455404765</c:v>
                </c:pt>
                <c:pt idx="2487">
                  <c:v>3.5051553455404765</c:v>
                </c:pt>
                <c:pt idx="2488">
                  <c:v>3.5051553455404765</c:v>
                </c:pt>
                <c:pt idx="2489">
                  <c:v>3.5051553455404765</c:v>
                </c:pt>
                <c:pt idx="2490">
                  <c:v>3.5051553455404765</c:v>
                </c:pt>
                <c:pt idx="2491">
                  <c:v>3.5051553455404765</c:v>
                </c:pt>
                <c:pt idx="2492">
                  <c:v>3.5051553455404765</c:v>
                </c:pt>
                <c:pt idx="2493">
                  <c:v>3.5051553455404765</c:v>
                </c:pt>
                <c:pt idx="2494">
                  <c:v>3.5051553455404765</c:v>
                </c:pt>
                <c:pt idx="2495">
                  <c:v>3.5051553455404765</c:v>
                </c:pt>
                <c:pt idx="2496">
                  <c:v>3.5051553455404765</c:v>
                </c:pt>
                <c:pt idx="2497">
                  <c:v>3.5051553455404765</c:v>
                </c:pt>
                <c:pt idx="2498">
                  <c:v>3.5051553455404765</c:v>
                </c:pt>
                <c:pt idx="2499">
                  <c:v>3.5051553455404765</c:v>
                </c:pt>
                <c:pt idx="2500">
                  <c:v>3.5051553455404765</c:v>
                </c:pt>
                <c:pt idx="2501">
                  <c:v>3.5051553455404765</c:v>
                </c:pt>
                <c:pt idx="2502">
                  <c:v>3.5051553455404765</c:v>
                </c:pt>
                <c:pt idx="2503">
                  <c:v>3.5051553455404765</c:v>
                </c:pt>
                <c:pt idx="2504">
                  <c:v>3.5051553455404765</c:v>
                </c:pt>
                <c:pt idx="2505">
                  <c:v>3.5051553455404765</c:v>
                </c:pt>
                <c:pt idx="2506">
                  <c:v>3.5051553455404765</c:v>
                </c:pt>
                <c:pt idx="2507">
                  <c:v>3.5051553455404765</c:v>
                </c:pt>
                <c:pt idx="2508">
                  <c:v>3.5051553455404765</c:v>
                </c:pt>
                <c:pt idx="2509">
                  <c:v>3.5051553455404765</c:v>
                </c:pt>
                <c:pt idx="2510">
                  <c:v>3.5051553455404765</c:v>
                </c:pt>
                <c:pt idx="2511">
                  <c:v>3.5051553455404765</c:v>
                </c:pt>
                <c:pt idx="2512">
                  <c:v>3.5051553455404765</c:v>
                </c:pt>
                <c:pt idx="2513">
                  <c:v>3.5051553455404765</c:v>
                </c:pt>
                <c:pt idx="2514">
                  <c:v>3.5051553455404765</c:v>
                </c:pt>
                <c:pt idx="2515">
                  <c:v>3.5051553455404765</c:v>
                </c:pt>
                <c:pt idx="2516">
                  <c:v>3.5051553455404765</c:v>
                </c:pt>
                <c:pt idx="2517">
                  <c:v>3.5051553455404765</c:v>
                </c:pt>
                <c:pt idx="2518">
                  <c:v>3.5051553455404765</c:v>
                </c:pt>
                <c:pt idx="2519">
                  <c:v>3.5051553455404765</c:v>
                </c:pt>
                <c:pt idx="2520">
                  <c:v>3.5051553455404765</c:v>
                </c:pt>
                <c:pt idx="2521">
                  <c:v>3.5051553455404765</c:v>
                </c:pt>
                <c:pt idx="2522">
                  <c:v>3.5051553455404765</c:v>
                </c:pt>
                <c:pt idx="2523">
                  <c:v>3.5051553455404765</c:v>
                </c:pt>
                <c:pt idx="2524">
                  <c:v>3.5051553455404765</c:v>
                </c:pt>
                <c:pt idx="2525">
                  <c:v>3.5051553455404765</c:v>
                </c:pt>
                <c:pt idx="2526">
                  <c:v>3.5051553455404765</c:v>
                </c:pt>
                <c:pt idx="2527">
                  <c:v>3.5051553455404765</c:v>
                </c:pt>
                <c:pt idx="2528">
                  <c:v>3.5051553455404765</c:v>
                </c:pt>
                <c:pt idx="2529">
                  <c:v>3.5051553455404765</c:v>
                </c:pt>
                <c:pt idx="2530">
                  <c:v>3.5051553455404765</c:v>
                </c:pt>
                <c:pt idx="2531">
                  <c:v>3.5051553455404765</c:v>
                </c:pt>
                <c:pt idx="2532">
                  <c:v>3.5051553455404765</c:v>
                </c:pt>
                <c:pt idx="2533">
                  <c:v>3.5051553455404765</c:v>
                </c:pt>
                <c:pt idx="2534">
                  <c:v>3.5051553455404765</c:v>
                </c:pt>
                <c:pt idx="2535">
                  <c:v>3.5051553455404765</c:v>
                </c:pt>
                <c:pt idx="2536">
                  <c:v>3.5051553455404765</c:v>
                </c:pt>
                <c:pt idx="2537">
                  <c:v>3.5051553455404765</c:v>
                </c:pt>
                <c:pt idx="2538">
                  <c:v>3.5051553455404765</c:v>
                </c:pt>
                <c:pt idx="2539">
                  <c:v>3.5051553455404765</c:v>
                </c:pt>
                <c:pt idx="2540">
                  <c:v>3.5051553455404765</c:v>
                </c:pt>
                <c:pt idx="2541">
                  <c:v>3.5051553455404765</c:v>
                </c:pt>
                <c:pt idx="2542">
                  <c:v>3.5051553455404765</c:v>
                </c:pt>
                <c:pt idx="2543">
                  <c:v>3.5051553455404765</c:v>
                </c:pt>
                <c:pt idx="2544">
                  <c:v>3.5051553455404765</c:v>
                </c:pt>
                <c:pt idx="2545">
                  <c:v>3.5051553455404765</c:v>
                </c:pt>
                <c:pt idx="2546">
                  <c:v>3.5051553455404765</c:v>
                </c:pt>
                <c:pt idx="2547">
                  <c:v>3.5051553455404765</c:v>
                </c:pt>
                <c:pt idx="2548">
                  <c:v>3.5051553455404765</c:v>
                </c:pt>
                <c:pt idx="2549">
                  <c:v>3.5051553455404765</c:v>
                </c:pt>
                <c:pt idx="2550">
                  <c:v>3.5051553455404765</c:v>
                </c:pt>
                <c:pt idx="2551">
                  <c:v>3.5051553455404765</c:v>
                </c:pt>
                <c:pt idx="2552">
                  <c:v>3.5051553455404765</c:v>
                </c:pt>
                <c:pt idx="2553">
                  <c:v>3.5051553455404765</c:v>
                </c:pt>
                <c:pt idx="2554">
                  <c:v>3.5051553455404765</c:v>
                </c:pt>
                <c:pt idx="2555">
                  <c:v>3.5051553455404765</c:v>
                </c:pt>
                <c:pt idx="2556">
                  <c:v>3.5051553455404765</c:v>
                </c:pt>
                <c:pt idx="2557">
                  <c:v>3.5051553455404765</c:v>
                </c:pt>
                <c:pt idx="2558">
                  <c:v>3.5051553455404765</c:v>
                </c:pt>
                <c:pt idx="2559">
                  <c:v>3.5051553455404765</c:v>
                </c:pt>
                <c:pt idx="2560">
                  <c:v>3.5051553455404765</c:v>
                </c:pt>
                <c:pt idx="2561">
                  <c:v>3.5051553455404765</c:v>
                </c:pt>
                <c:pt idx="2562">
                  <c:v>3.5051553455404765</c:v>
                </c:pt>
                <c:pt idx="2563">
                  <c:v>3.5051553455404765</c:v>
                </c:pt>
                <c:pt idx="2564">
                  <c:v>3.5051553455404765</c:v>
                </c:pt>
                <c:pt idx="2565">
                  <c:v>3.5051553455404765</c:v>
                </c:pt>
                <c:pt idx="2566">
                  <c:v>3.5051553455404765</c:v>
                </c:pt>
                <c:pt idx="2567">
                  <c:v>3.5051553455404765</c:v>
                </c:pt>
                <c:pt idx="2568">
                  <c:v>3.5051553455404765</c:v>
                </c:pt>
                <c:pt idx="2569">
                  <c:v>3.5051553455404765</c:v>
                </c:pt>
                <c:pt idx="2570">
                  <c:v>3.5051553455404765</c:v>
                </c:pt>
                <c:pt idx="2571">
                  <c:v>3.5051553455404765</c:v>
                </c:pt>
                <c:pt idx="2572">
                  <c:v>3.5051553455404765</c:v>
                </c:pt>
                <c:pt idx="2573">
                  <c:v>3.5051553455404765</c:v>
                </c:pt>
                <c:pt idx="2574">
                  <c:v>3.5051553455404765</c:v>
                </c:pt>
                <c:pt idx="2575">
                  <c:v>3.5051553455404765</c:v>
                </c:pt>
                <c:pt idx="2576">
                  <c:v>3.5051553455404765</c:v>
                </c:pt>
                <c:pt idx="2577">
                  <c:v>3.5051553455404765</c:v>
                </c:pt>
                <c:pt idx="2578">
                  <c:v>3.5051553455404765</c:v>
                </c:pt>
                <c:pt idx="2579">
                  <c:v>3.5051553455404765</c:v>
                </c:pt>
                <c:pt idx="2580">
                  <c:v>3.5051553455404765</c:v>
                </c:pt>
                <c:pt idx="2581">
                  <c:v>3.5051553455404765</c:v>
                </c:pt>
                <c:pt idx="2582">
                  <c:v>3.5051553455404765</c:v>
                </c:pt>
                <c:pt idx="2583">
                  <c:v>3.5051553455404765</c:v>
                </c:pt>
                <c:pt idx="2584">
                  <c:v>3.5051553455404765</c:v>
                </c:pt>
                <c:pt idx="2585">
                  <c:v>3.5051553455404765</c:v>
                </c:pt>
                <c:pt idx="2586">
                  <c:v>3.5051553455404765</c:v>
                </c:pt>
                <c:pt idx="2587">
                  <c:v>3.5051553455404765</c:v>
                </c:pt>
                <c:pt idx="2588">
                  <c:v>3.5051553455404765</c:v>
                </c:pt>
                <c:pt idx="2589">
                  <c:v>3.5051553455404765</c:v>
                </c:pt>
                <c:pt idx="2590">
                  <c:v>3.5051553455404765</c:v>
                </c:pt>
                <c:pt idx="2591">
                  <c:v>3.5051553455404765</c:v>
                </c:pt>
                <c:pt idx="2592">
                  <c:v>3.5051553455404765</c:v>
                </c:pt>
                <c:pt idx="2593">
                  <c:v>3.5051553455404765</c:v>
                </c:pt>
                <c:pt idx="2594">
                  <c:v>3.5051553455404765</c:v>
                </c:pt>
                <c:pt idx="2595">
                  <c:v>3.5051553455404765</c:v>
                </c:pt>
                <c:pt idx="2596">
                  <c:v>3.5051553455404765</c:v>
                </c:pt>
                <c:pt idx="2597">
                  <c:v>3.5051553455404765</c:v>
                </c:pt>
                <c:pt idx="2598">
                  <c:v>3.5051553455404765</c:v>
                </c:pt>
                <c:pt idx="2599">
                  <c:v>3.5051553455404765</c:v>
                </c:pt>
                <c:pt idx="2600">
                  <c:v>3.5051553455404765</c:v>
                </c:pt>
                <c:pt idx="2601">
                  <c:v>3.5051553455404765</c:v>
                </c:pt>
                <c:pt idx="2602">
                  <c:v>3.5051553455404765</c:v>
                </c:pt>
                <c:pt idx="2603">
                  <c:v>3.5051553455404765</c:v>
                </c:pt>
                <c:pt idx="2604">
                  <c:v>3.5051553455404765</c:v>
                </c:pt>
                <c:pt idx="2605">
                  <c:v>3.5051553455404765</c:v>
                </c:pt>
                <c:pt idx="2606">
                  <c:v>3.5051553455404765</c:v>
                </c:pt>
                <c:pt idx="2607">
                  <c:v>3.5051553455404765</c:v>
                </c:pt>
                <c:pt idx="2608">
                  <c:v>3.5051553455404765</c:v>
                </c:pt>
                <c:pt idx="2609">
                  <c:v>3.5051553455404765</c:v>
                </c:pt>
                <c:pt idx="2610">
                  <c:v>3.5051553455404765</c:v>
                </c:pt>
                <c:pt idx="2611">
                  <c:v>3.5051553455404765</c:v>
                </c:pt>
                <c:pt idx="2612">
                  <c:v>3.5051553455404765</c:v>
                </c:pt>
                <c:pt idx="2613">
                  <c:v>3.5051553455404765</c:v>
                </c:pt>
                <c:pt idx="2614">
                  <c:v>3.5051553455404765</c:v>
                </c:pt>
                <c:pt idx="2615">
                  <c:v>3.5051553455404765</c:v>
                </c:pt>
                <c:pt idx="2616">
                  <c:v>3.5051553455404765</c:v>
                </c:pt>
                <c:pt idx="2617">
                  <c:v>3.5051553455404765</c:v>
                </c:pt>
                <c:pt idx="2618">
                  <c:v>3.5051553455404765</c:v>
                </c:pt>
                <c:pt idx="2619">
                  <c:v>3.5051553455404765</c:v>
                </c:pt>
                <c:pt idx="2620">
                  <c:v>3.5051553455404765</c:v>
                </c:pt>
                <c:pt idx="2621">
                  <c:v>3.5051553455404765</c:v>
                </c:pt>
                <c:pt idx="2622">
                  <c:v>3.5051553455404765</c:v>
                </c:pt>
                <c:pt idx="2623">
                  <c:v>3.5051553455404765</c:v>
                </c:pt>
                <c:pt idx="2624">
                  <c:v>3.5051553455404765</c:v>
                </c:pt>
                <c:pt idx="2625">
                  <c:v>3.5051553455404765</c:v>
                </c:pt>
                <c:pt idx="2626">
                  <c:v>3.5051553455404765</c:v>
                </c:pt>
                <c:pt idx="2627">
                  <c:v>3.5051553455404765</c:v>
                </c:pt>
                <c:pt idx="2628">
                  <c:v>3.5051553455404765</c:v>
                </c:pt>
                <c:pt idx="2629">
                  <c:v>3.5051553455404765</c:v>
                </c:pt>
                <c:pt idx="2630">
                  <c:v>3.5051553455404765</c:v>
                </c:pt>
                <c:pt idx="2631">
                  <c:v>3.5051553455404765</c:v>
                </c:pt>
                <c:pt idx="2632">
                  <c:v>3.5051553455404765</c:v>
                </c:pt>
                <c:pt idx="2633">
                  <c:v>3.5051553455404765</c:v>
                </c:pt>
                <c:pt idx="2634">
                  <c:v>3.5051553455404765</c:v>
                </c:pt>
                <c:pt idx="2635">
                  <c:v>3.5051553455404765</c:v>
                </c:pt>
                <c:pt idx="2636">
                  <c:v>3.5051553455404765</c:v>
                </c:pt>
                <c:pt idx="2637">
                  <c:v>3.5051553455404765</c:v>
                </c:pt>
                <c:pt idx="2638">
                  <c:v>3.5051553455404765</c:v>
                </c:pt>
                <c:pt idx="2639">
                  <c:v>3.5051553455404765</c:v>
                </c:pt>
                <c:pt idx="2640">
                  <c:v>3.5051553455404765</c:v>
                </c:pt>
                <c:pt idx="2641">
                  <c:v>3.5051553455404765</c:v>
                </c:pt>
                <c:pt idx="2642">
                  <c:v>3.5051553455404765</c:v>
                </c:pt>
                <c:pt idx="2643">
                  <c:v>3.5051553455404765</c:v>
                </c:pt>
                <c:pt idx="2644">
                  <c:v>3.5051553455404765</c:v>
                </c:pt>
                <c:pt idx="2645">
                  <c:v>3.5051553455404765</c:v>
                </c:pt>
                <c:pt idx="2646">
                  <c:v>3.5051553455404765</c:v>
                </c:pt>
                <c:pt idx="2647">
                  <c:v>3.5051553455404765</c:v>
                </c:pt>
                <c:pt idx="2648">
                  <c:v>3.5051553455404765</c:v>
                </c:pt>
                <c:pt idx="2649">
                  <c:v>3.5051553455404765</c:v>
                </c:pt>
                <c:pt idx="2650">
                  <c:v>3.5051553455404765</c:v>
                </c:pt>
                <c:pt idx="2651">
                  <c:v>3.5051553455404765</c:v>
                </c:pt>
                <c:pt idx="2652">
                  <c:v>3.5051553455404765</c:v>
                </c:pt>
                <c:pt idx="2653">
                  <c:v>3.5051553455404765</c:v>
                </c:pt>
                <c:pt idx="2654">
                  <c:v>3.5051553455404765</c:v>
                </c:pt>
                <c:pt idx="2655">
                  <c:v>3.5051553455404765</c:v>
                </c:pt>
                <c:pt idx="2656">
                  <c:v>3.5051553455404765</c:v>
                </c:pt>
                <c:pt idx="2657">
                  <c:v>3.5051553455404765</c:v>
                </c:pt>
                <c:pt idx="2658">
                  <c:v>3.5051553455404765</c:v>
                </c:pt>
                <c:pt idx="2659">
                  <c:v>3.5051553455404765</c:v>
                </c:pt>
                <c:pt idx="2660">
                  <c:v>3.5051553455404765</c:v>
                </c:pt>
                <c:pt idx="2661">
                  <c:v>3.5051553455404765</c:v>
                </c:pt>
                <c:pt idx="2662">
                  <c:v>3.5051553455404765</c:v>
                </c:pt>
                <c:pt idx="2663">
                  <c:v>3.5051553455404765</c:v>
                </c:pt>
                <c:pt idx="2664">
                  <c:v>3.5051553455404765</c:v>
                </c:pt>
                <c:pt idx="2665">
                  <c:v>3.5051553455404765</c:v>
                </c:pt>
                <c:pt idx="2666">
                  <c:v>3.5051553455404765</c:v>
                </c:pt>
                <c:pt idx="2667">
                  <c:v>3.5051553455404765</c:v>
                </c:pt>
                <c:pt idx="2668">
                  <c:v>3.5051553455404765</c:v>
                </c:pt>
                <c:pt idx="2669">
                  <c:v>3.5051553455404765</c:v>
                </c:pt>
                <c:pt idx="2670">
                  <c:v>3.5051553455404765</c:v>
                </c:pt>
                <c:pt idx="2671">
                  <c:v>3.5051553455404765</c:v>
                </c:pt>
                <c:pt idx="2672">
                  <c:v>3.5051553455404765</c:v>
                </c:pt>
                <c:pt idx="2673">
                  <c:v>3.5051553455404765</c:v>
                </c:pt>
                <c:pt idx="2674">
                  <c:v>3.5051553455404765</c:v>
                </c:pt>
                <c:pt idx="2675">
                  <c:v>3.5051553455404765</c:v>
                </c:pt>
                <c:pt idx="2676">
                  <c:v>3.5051553455404765</c:v>
                </c:pt>
                <c:pt idx="2677">
                  <c:v>3.5051553455404765</c:v>
                </c:pt>
                <c:pt idx="2678">
                  <c:v>3.5051553455404765</c:v>
                </c:pt>
                <c:pt idx="2679">
                  <c:v>3.5051553455404765</c:v>
                </c:pt>
                <c:pt idx="2680">
                  <c:v>3.5051553455404765</c:v>
                </c:pt>
                <c:pt idx="2681">
                  <c:v>3.5051553455404765</c:v>
                </c:pt>
                <c:pt idx="2682">
                  <c:v>3.5051553455404765</c:v>
                </c:pt>
                <c:pt idx="2683">
                  <c:v>3.5051553455404765</c:v>
                </c:pt>
                <c:pt idx="2684">
                  <c:v>3.5051553455404765</c:v>
                </c:pt>
                <c:pt idx="2685">
                  <c:v>3.5051553455404765</c:v>
                </c:pt>
                <c:pt idx="2686">
                  <c:v>3.5051553455404765</c:v>
                </c:pt>
                <c:pt idx="2687">
                  <c:v>3.5051553455404765</c:v>
                </c:pt>
                <c:pt idx="2688">
                  <c:v>3.5051553455404765</c:v>
                </c:pt>
                <c:pt idx="2689">
                  <c:v>3.5051553455404765</c:v>
                </c:pt>
                <c:pt idx="2690">
                  <c:v>3.5051553455404765</c:v>
                </c:pt>
                <c:pt idx="2691">
                  <c:v>3.5051553455404765</c:v>
                </c:pt>
                <c:pt idx="2692">
                  <c:v>3.5051553455404765</c:v>
                </c:pt>
                <c:pt idx="2693">
                  <c:v>3.5051553455404765</c:v>
                </c:pt>
                <c:pt idx="2694">
                  <c:v>3.5051553455404765</c:v>
                </c:pt>
                <c:pt idx="2695">
                  <c:v>3.5051553455404765</c:v>
                </c:pt>
                <c:pt idx="2696">
                  <c:v>3.5051553455404765</c:v>
                </c:pt>
                <c:pt idx="2697">
                  <c:v>3.5051553455404765</c:v>
                </c:pt>
                <c:pt idx="2698">
                  <c:v>3.5051553455404765</c:v>
                </c:pt>
                <c:pt idx="2699">
                  <c:v>3.5051553455404765</c:v>
                </c:pt>
                <c:pt idx="2700">
                  <c:v>3.5051553455404765</c:v>
                </c:pt>
                <c:pt idx="2701">
                  <c:v>3.5051553455404765</c:v>
                </c:pt>
                <c:pt idx="2702">
                  <c:v>3.5051553455404765</c:v>
                </c:pt>
                <c:pt idx="2703">
                  <c:v>3.5051553455404765</c:v>
                </c:pt>
                <c:pt idx="2704">
                  <c:v>3.5051553455404765</c:v>
                </c:pt>
                <c:pt idx="2705">
                  <c:v>3.5051553455404765</c:v>
                </c:pt>
                <c:pt idx="2706">
                  <c:v>3.5051553455404765</c:v>
                </c:pt>
                <c:pt idx="2707">
                  <c:v>3.5051553455404765</c:v>
                </c:pt>
                <c:pt idx="2708">
                  <c:v>3.5051553455404765</c:v>
                </c:pt>
                <c:pt idx="2709">
                  <c:v>3.5051553455404765</c:v>
                </c:pt>
                <c:pt idx="2710">
                  <c:v>3.5051553455404765</c:v>
                </c:pt>
                <c:pt idx="2711">
                  <c:v>3.5051553455404765</c:v>
                </c:pt>
                <c:pt idx="2712">
                  <c:v>3.5051553455404765</c:v>
                </c:pt>
                <c:pt idx="2713">
                  <c:v>3.5051553455404765</c:v>
                </c:pt>
                <c:pt idx="2714">
                  <c:v>3.5051553455404765</c:v>
                </c:pt>
                <c:pt idx="2715">
                  <c:v>3.5051553455404765</c:v>
                </c:pt>
                <c:pt idx="2716">
                  <c:v>3.5051553455404765</c:v>
                </c:pt>
                <c:pt idx="2717">
                  <c:v>3.5051553455404765</c:v>
                </c:pt>
                <c:pt idx="2718">
                  <c:v>3.5051553455404765</c:v>
                </c:pt>
                <c:pt idx="2719">
                  <c:v>3.5051553455404765</c:v>
                </c:pt>
                <c:pt idx="2720">
                  <c:v>3.5051553455404765</c:v>
                </c:pt>
                <c:pt idx="2721">
                  <c:v>3.5051553455404765</c:v>
                </c:pt>
                <c:pt idx="2722">
                  <c:v>3.5051553455404765</c:v>
                </c:pt>
                <c:pt idx="2723">
                  <c:v>3.5051553455404765</c:v>
                </c:pt>
                <c:pt idx="2724">
                  <c:v>3.5051553455404765</c:v>
                </c:pt>
                <c:pt idx="2725">
                  <c:v>3.5051553455404765</c:v>
                </c:pt>
                <c:pt idx="2726">
                  <c:v>3.5051553455404765</c:v>
                </c:pt>
                <c:pt idx="2727">
                  <c:v>3.5051553455404765</c:v>
                </c:pt>
                <c:pt idx="2728">
                  <c:v>3.5051553455404765</c:v>
                </c:pt>
                <c:pt idx="2729">
                  <c:v>3.5051553455404765</c:v>
                </c:pt>
                <c:pt idx="2730">
                  <c:v>3.5051553455404765</c:v>
                </c:pt>
                <c:pt idx="2731">
                  <c:v>3.5051553455404765</c:v>
                </c:pt>
                <c:pt idx="2732">
                  <c:v>3.5051553455404765</c:v>
                </c:pt>
                <c:pt idx="2733">
                  <c:v>3.5051553455404765</c:v>
                </c:pt>
                <c:pt idx="2734">
                  <c:v>3.5051553455404765</c:v>
                </c:pt>
                <c:pt idx="2735">
                  <c:v>3.5051553455404765</c:v>
                </c:pt>
                <c:pt idx="2736">
                  <c:v>3.5051553455404765</c:v>
                </c:pt>
                <c:pt idx="2737">
                  <c:v>3.5051553455404765</c:v>
                </c:pt>
                <c:pt idx="2738">
                  <c:v>3.5051553455404765</c:v>
                </c:pt>
                <c:pt idx="2739">
                  <c:v>3.5051553455404765</c:v>
                </c:pt>
                <c:pt idx="2740">
                  <c:v>3.5051553455404765</c:v>
                </c:pt>
                <c:pt idx="2741">
                  <c:v>3.5051553455404765</c:v>
                </c:pt>
                <c:pt idx="2742">
                  <c:v>3.5051553455404765</c:v>
                </c:pt>
                <c:pt idx="2743">
                  <c:v>3.5051553455404765</c:v>
                </c:pt>
                <c:pt idx="2744">
                  <c:v>3.5051553455404765</c:v>
                </c:pt>
                <c:pt idx="2745">
                  <c:v>3.5051553455404765</c:v>
                </c:pt>
                <c:pt idx="2746">
                  <c:v>3.5051553455404765</c:v>
                </c:pt>
                <c:pt idx="2747">
                  <c:v>3.5051553455404765</c:v>
                </c:pt>
                <c:pt idx="2748">
                  <c:v>3.5051553455404765</c:v>
                </c:pt>
                <c:pt idx="2749">
                  <c:v>3.5051553455404765</c:v>
                </c:pt>
                <c:pt idx="2750">
                  <c:v>3.5051553455404765</c:v>
                </c:pt>
                <c:pt idx="2751">
                  <c:v>3.5051553455404765</c:v>
                </c:pt>
                <c:pt idx="2752">
                  <c:v>3.5051553455404765</c:v>
                </c:pt>
                <c:pt idx="2753">
                  <c:v>3.5051553455404765</c:v>
                </c:pt>
                <c:pt idx="2754">
                  <c:v>3.5051553455404765</c:v>
                </c:pt>
                <c:pt idx="2755">
                  <c:v>3.5051553455404765</c:v>
                </c:pt>
                <c:pt idx="2756">
                  <c:v>3.5051553455404765</c:v>
                </c:pt>
                <c:pt idx="2757">
                  <c:v>3.5051553455404765</c:v>
                </c:pt>
                <c:pt idx="2758">
                  <c:v>3.5051553455404765</c:v>
                </c:pt>
                <c:pt idx="2759">
                  <c:v>3.5051553455404765</c:v>
                </c:pt>
                <c:pt idx="2760">
                  <c:v>3.5051553455404765</c:v>
                </c:pt>
                <c:pt idx="2761">
                  <c:v>3.5051553455404765</c:v>
                </c:pt>
                <c:pt idx="2762">
                  <c:v>3.5051553455404765</c:v>
                </c:pt>
                <c:pt idx="2763">
                  <c:v>3.5051553455404765</c:v>
                </c:pt>
                <c:pt idx="2764">
                  <c:v>3.5051553455404765</c:v>
                </c:pt>
                <c:pt idx="2765">
                  <c:v>3.5051553455404765</c:v>
                </c:pt>
                <c:pt idx="2766">
                  <c:v>3.5051553455404765</c:v>
                </c:pt>
                <c:pt idx="2767">
                  <c:v>3.5051553455404765</c:v>
                </c:pt>
                <c:pt idx="2768">
                  <c:v>3.5051553455404765</c:v>
                </c:pt>
                <c:pt idx="2769">
                  <c:v>3.5051553455404765</c:v>
                </c:pt>
                <c:pt idx="2770">
                  <c:v>3.5051553455404765</c:v>
                </c:pt>
                <c:pt idx="2771">
                  <c:v>3.5051553455404765</c:v>
                </c:pt>
                <c:pt idx="2772">
                  <c:v>3.5051553455404765</c:v>
                </c:pt>
                <c:pt idx="2773">
                  <c:v>3.5051553455404765</c:v>
                </c:pt>
                <c:pt idx="2774">
                  <c:v>3.5051553455404765</c:v>
                </c:pt>
                <c:pt idx="2775">
                  <c:v>3.5051553455404765</c:v>
                </c:pt>
                <c:pt idx="2776">
                  <c:v>3.5051553455404765</c:v>
                </c:pt>
                <c:pt idx="2777">
                  <c:v>3.5051553455404765</c:v>
                </c:pt>
                <c:pt idx="2778">
                  <c:v>3.5051553455404765</c:v>
                </c:pt>
                <c:pt idx="2779">
                  <c:v>3.5051553455404765</c:v>
                </c:pt>
                <c:pt idx="2780">
                  <c:v>3.5051553455404765</c:v>
                </c:pt>
                <c:pt idx="2781">
                  <c:v>3.5051553455404765</c:v>
                </c:pt>
                <c:pt idx="2782">
                  <c:v>3.5051553455404765</c:v>
                </c:pt>
                <c:pt idx="2783">
                  <c:v>3.5051553455404765</c:v>
                </c:pt>
                <c:pt idx="2784">
                  <c:v>3.5051553455404765</c:v>
                </c:pt>
                <c:pt idx="2785">
                  <c:v>3.5051553455404765</c:v>
                </c:pt>
                <c:pt idx="2786">
                  <c:v>3.5051553455404765</c:v>
                </c:pt>
                <c:pt idx="2787">
                  <c:v>3.5051553455404765</c:v>
                </c:pt>
                <c:pt idx="2788">
                  <c:v>3.5051553455404765</c:v>
                </c:pt>
                <c:pt idx="2789">
                  <c:v>3.5051553455404765</c:v>
                </c:pt>
                <c:pt idx="2790">
                  <c:v>3.5051553455404765</c:v>
                </c:pt>
                <c:pt idx="2791">
                  <c:v>3.5051553455404765</c:v>
                </c:pt>
                <c:pt idx="2792">
                  <c:v>3.5051553455404765</c:v>
                </c:pt>
                <c:pt idx="2793">
                  <c:v>3.5051553455404765</c:v>
                </c:pt>
                <c:pt idx="2794">
                  <c:v>3.5051553455404765</c:v>
                </c:pt>
                <c:pt idx="2795">
                  <c:v>3.5051553455404765</c:v>
                </c:pt>
                <c:pt idx="2796">
                  <c:v>3.5051553455404765</c:v>
                </c:pt>
                <c:pt idx="2797">
                  <c:v>3.5051553455404765</c:v>
                </c:pt>
                <c:pt idx="2798">
                  <c:v>3.5051553455404765</c:v>
                </c:pt>
                <c:pt idx="2799">
                  <c:v>3.5051553455404765</c:v>
                </c:pt>
                <c:pt idx="2800">
                  <c:v>3.5051553455404765</c:v>
                </c:pt>
                <c:pt idx="2801">
                  <c:v>3.5051553455404765</c:v>
                </c:pt>
                <c:pt idx="2802">
                  <c:v>3.5051553455404765</c:v>
                </c:pt>
                <c:pt idx="2803">
                  <c:v>3.5051553455404765</c:v>
                </c:pt>
                <c:pt idx="2804">
                  <c:v>3.5051553455404765</c:v>
                </c:pt>
                <c:pt idx="2805">
                  <c:v>3.5051553455404765</c:v>
                </c:pt>
                <c:pt idx="2806">
                  <c:v>3.5051553455404765</c:v>
                </c:pt>
                <c:pt idx="2807">
                  <c:v>3.5051553455404765</c:v>
                </c:pt>
                <c:pt idx="2808">
                  <c:v>3.5051553455404765</c:v>
                </c:pt>
                <c:pt idx="2809">
                  <c:v>3.5051553455404765</c:v>
                </c:pt>
                <c:pt idx="2810">
                  <c:v>3.5051553455404765</c:v>
                </c:pt>
                <c:pt idx="2811">
                  <c:v>3.5051553455404765</c:v>
                </c:pt>
                <c:pt idx="2812">
                  <c:v>3.5051553455404765</c:v>
                </c:pt>
                <c:pt idx="2813">
                  <c:v>3.5051553455404765</c:v>
                </c:pt>
                <c:pt idx="2814">
                  <c:v>3.5051553455404765</c:v>
                </c:pt>
                <c:pt idx="2815">
                  <c:v>3.5051553455404765</c:v>
                </c:pt>
                <c:pt idx="2816">
                  <c:v>3.5051553455404765</c:v>
                </c:pt>
                <c:pt idx="2817">
                  <c:v>3.5051553455404765</c:v>
                </c:pt>
                <c:pt idx="2818">
                  <c:v>3.5051553455404765</c:v>
                </c:pt>
                <c:pt idx="2819">
                  <c:v>3.5051553455404765</c:v>
                </c:pt>
                <c:pt idx="2820">
                  <c:v>3.5051553455404765</c:v>
                </c:pt>
                <c:pt idx="2821">
                  <c:v>3.5051553455404765</c:v>
                </c:pt>
                <c:pt idx="2822">
                  <c:v>3.5051553455404765</c:v>
                </c:pt>
                <c:pt idx="2823">
                  <c:v>3.5051553455404765</c:v>
                </c:pt>
                <c:pt idx="2824">
                  <c:v>3.5051553455404765</c:v>
                </c:pt>
                <c:pt idx="2825">
                  <c:v>3.5051553455404765</c:v>
                </c:pt>
                <c:pt idx="2826">
                  <c:v>3.5051553455404765</c:v>
                </c:pt>
                <c:pt idx="2827">
                  <c:v>3.5051553455404765</c:v>
                </c:pt>
                <c:pt idx="2828">
                  <c:v>3.5051553455404765</c:v>
                </c:pt>
                <c:pt idx="2829">
                  <c:v>3.5051553455404765</c:v>
                </c:pt>
                <c:pt idx="2830">
                  <c:v>3.5051553455404765</c:v>
                </c:pt>
                <c:pt idx="2831">
                  <c:v>3.5051553455404765</c:v>
                </c:pt>
                <c:pt idx="2832">
                  <c:v>3.5051553455404765</c:v>
                </c:pt>
                <c:pt idx="2833">
                  <c:v>3.5051553455404765</c:v>
                </c:pt>
                <c:pt idx="2834">
                  <c:v>3.5051553455404765</c:v>
                </c:pt>
                <c:pt idx="2835">
                  <c:v>3.5051553455404765</c:v>
                </c:pt>
                <c:pt idx="2836">
                  <c:v>3.5051553455404765</c:v>
                </c:pt>
                <c:pt idx="2837">
                  <c:v>3.5051553455404765</c:v>
                </c:pt>
                <c:pt idx="2838">
                  <c:v>3.5051553455404765</c:v>
                </c:pt>
                <c:pt idx="2839">
                  <c:v>3.5051553455404765</c:v>
                </c:pt>
                <c:pt idx="2840">
                  <c:v>3.5051553455404765</c:v>
                </c:pt>
                <c:pt idx="2841">
                  <c:v>3.5051553455404765</c:v>
                </c:pt>
                <c:pt idx="2842">
                  <c:v>3.5051553455404765</c:v>
                </c:pt>
                <c:pt idx="2843">
                  <c:v>3.5051553455404765</c:v>
                </c:pt>
                <c:pt idx="2844">
                  <c:v>3.5051553455404765</c:v>
                </c:pt>
                <c:pt idx="2845">
                  <c:v>3.5051553455404765</c:v>
                </c:pt>
                <c:pt idx="2846">
                  <c:v>3.5051553455404765</c:v>
                </c:pt>
                <c:pt idx="2847">
                  <c:v>3.5051553455404765</c:v>
                </c:pt>
                <c:pt idx="2848">
                  <c:v>3.5051553455404765</c:v>
                </c:pt>
                <c:pt idx="2849">
                  <c:v>3.5051553455404765</c:v>
                </c:pt>
                <c:pt idx="2850">
                  <c:v>3.5051553455404765</c:v>
                </c:pt>
                <c:pt idx="2851">
                  <c:v>3.5051553455404765</c:v>
                </c:pt>
                <c:pt idx="2852">
                  <c:v>3.5051553455404765</c:v>
                </c:pt>
                <c:pt idx="2853">
                  <c:v>3.5051553455404765</c:v>
                </c:pt>
                <c:pt idx="2854">
                  <c:v>3.5051553455404765</c:v>
                </c:pt>
                <c:pt idx="2855">
                  <c:v>3.5051553455404765</c:v>
                </c:pt>
                <c:pt idx="2856">
                  <c:v>3.5051553455404765</c:v>
                </c:pt>
                <c:pt idx="2857">
                  <c:v>3.5051553455404765</c:v>
                </c:pt>
                <c:pt idx="2858">
                  <c:v>3.5051553455404765</c:v>
                </c:pt>
                <c:pt idx="2859">
                  <c:v>3.5051553455404765</c:v>
                </c:pt>
                <c:pt idx="2860">
                  <c:v>3.5051553455404765</c:v>
                </c:pt>
                <c:pt idx="2861">
                  <c:v>3.5051553455404765</c:v>
                </c:pt>
                <c:pt idx="2862">
                  <c:v>3.5051553455404765</c:v>
                </c:pt>
                <c:pt idx="2863">
                  <c:v>3.5051553455404765</c:v>
                </c:pt>
                <c:pt idx="2864">
                  <c:v>3.5051553455404765</c:v>
                </c:pt>
                <c:pt idx="2865">
                  <c:v>3.5051553455404765</c:v>
                </c:pt>
                <c:pt idx="2866">
                  <c:v>3.5051553455404765</c:v>
                </c:pt>
                <c:pt idx="2867">
                  <c:v>3.5051553455404765</c:v>
                </c:pt>
                <c:pt idx="2868">
                  <c:v>3.5051553455404765</c:v>
                </c:pt>
                <c:pt idx="2869">
                  <c:v>3.5051553455404765</c:v>
                </c:pt>
                <c:pt idx="2870">
                  <c:v>3.5051553455404765</c:v>
                </c:pt>
                <c:pt idx="2871">
                  <c:v>3.5051553455404765</c:v>
                </c:pt>
                <c:pt idx="2872">
                  <c:v>3.5051553455404765</c:v>
                </c:pt>
                <c:pt idx="2873">
                  <c:v>3.5051553455404765</c:v>
                </c:pt>
                <c:pt idx="2874">
                  <c:v>3.5051553455404765</c:v>
                </c:pt>
                <c:pt idx="2875">
                  <c:v>3.5051553455404765</c:v>
                </c:pt>
                <c:pt idx="2876">
                  <c:v>3.5051553455404765</c:v>
                </c:pt>
                <c:pt idx="2877">
                  <c:v>3.5051553455404765</c:v>
                </c:pt>
                <c:pt idx="2878">
                  <c:v>3.5051553455404765</c:v>
                </c:pt>
                <c:pt idx="2879">
                  <c:v>3.5051553455404765</c:v>
                </c:pt>
                <c:pt idx="2880">
                  <c:v>3.5051553455404765</c:v>
                </c:pt>
                <c:pt idx="2881">
                  <c:v>3.5051553455404765</c:v>
                </c:pt>
                <c:pt idx="2882">
                  <c:v>3.5051553455404765</c:v>
                </c:pt>
                <c:pt idx="2883">
                  <c:v>3.5051553455404765</c:v>
                </c:pt>
                <c:pt idx="2884">
                  <c:v>3.5051553455404765</c:v>
                </c:pt>
                <c:pt idx="2885">
                  <c:v>3.5051553455404765</c:v>
                </c:pt>
                <c:pt idx="2886">
                  <c:v>3.5051553455404765</c:v>
                </c:pt>
                <c:pt idx="2887">
                  <c:v>3.5051553455404765</c:v>
                </c:pt>
                <c:pt idx="2888">
                  <c:v>3.5051553455404765</c:v>
                </c:pt>
                <c:pt idx="2889">
                  <c:v>3.5051553455404765</c:v>
                </c:pt>
                <c:pt idx="2890">
                  <c:v>3.5051553455404765</c:v>
                </c:pt>
                <c:pt idx="2891">
                  <c:v>3.5051553455404765</c:v>
                </c:pt>
                <c:pt idx="2892">
                  <c:v>3.5051553455404765</c:v>
                </c:pt>
                <c:pt idx="2893">
                  <c:v>3.5051553455404765</c:v>
                </c:pt>
                <c:pt idx="2894">
                  <c:v>3.5051553455404765</c:v>
                </c:pt>
                <c:pt idx="2895">
                  <c:v>3.5051553455404765</c:v>
                </c:pt>
                <c:pt idx="2896">
                  <c:v>3.5051553455404765</c:v>
                </c:pt>
                <c:pt idx="2897">
                  <c:v>3.5051553455404765</c:v>
                </c:pt>
                <c:pt idx="2898">
                  <c:v>3.5051553455404765</c:v>
                </c:pt>
                <c:pt idx="2899">
                  <c:v>3.5051553455404765</c:v>
                </c:pt>
                <c:pt idx="2900">
                  <c:v>3.5051553455404765</c:v>
                </c:pt>
                <c:pt idx="2901">
                  <c:v>3.5051553455404765</c:v>
                </c:pt>
                <c:pt idx="2902">
                  <c:v>3.5051553455404765</c:v>
                </c:pt>
                <c:pt idx="2903">
                  <c:v>3.5051553455404765</c:v>
                </c:pt>
                <c:pt idx="2904">
                  <c:v>3.5051553455404765</c:v>
                </c:pt>
                <c:pt idx="2905">
                  <c:v>3.5051553455404765</c:v>
                </c:pt>
                <c:pt idx="2906">
                  <c:v>3.5051553455404765</c:v>
                </c:pt>
                <c:pt idx="2907">
                  <c:v>3.5051553455404765</c:v>
                </c:pt>
                <c:pt idx="2908">
                  <c:v>3.5051553455404765</c:v>
                </c:pt>
                <c:pt idx="2909">
                  <c:v>3.5051553455404765</c:v>
                </c:pt>
                <c:pt idx="2910">
                  <c:v>3.5051553455404765</c:v>
                </c:pt>
                <c:pt idx="2911">
                  <c:v>3.5051553455404765</c:v>
                </c:pt>
                <c:pt idx="2912">
                  <c:v>3.5051553455404765</c:v>
                </c:pt>
                <c:pt idx="2913">
                  <c:v>3.5051553455404765</c:v>
                </c:pt>
                <c:pt idx="2914">
                  <c:v>3.5051553455404765</c:v>
                </c:pt>
                <c:pt idx="2915">
                  <c:v>3.5051553455404765</c:v>
                </c:pt>
                <c:pt idx="2916">
                  <c:v>3.5051553455404765</c:v>
                </c:pt>
                <c:pt idx="2917">
                  <c:v>3.5051553455404765</c:v>
                </c:pt>
                <c:pt idx="2918">
                  <c:v>3.5051553455404765</c:v>
                </c:pt>
                <c:pt idx="2919">
                  <c:v>3.5051553455404765</c:v>
                </c:pt>
                <c:pt idx="2920">
                  <c:v>3.5051553455404765</c:v>
                </c:pt>
                <c:pt idx="2921">
                  <c:v>3.5051553455404765</c:v>
                </c:pt>
                <c:pt idx="2922">
                  <c:v>3.5051553455404765</c:v>
                </c:pt>
                <c:pt idx="2923">
                  <c:v>3.5051553455404765</c:v>
                </c:pt>
                <c:pt idx="2924">
                  <c:v>3.5051553455404765</c:v>
                </c:pt>
                <c:pt idx="2925">
                  <c:v>3.5051553455404765</c:v>
                </c:pt>
                <c:pt idx="2926">
                  <c:v>3.5051553455404765</c:v>
                </c:pt>
                <c:pt idx="2927">
                  <c:v>3.5051553455404765</c:v>
                </c:pt>
                <c:pt idx="2928">
                  <c:v>3.5051553455404765</c:v>
                </c:pt>
                <c:pt idx="2929">
                  <c:v>3.5051553455404765</c:v>
                </c:pt>
                <c:pt idx="2930">
                  <c:v>3.5051553455404765</c:v>
                </c:pt>
                <c:pt idx="2931">
                  <c:v>3.5051553455404765</c:v>
                </c:pt>
                <c:pt idx="2932">
                  <c:v>3.5051553455404765</c:v>
                </c:pt>
                <c:pt idx="2933">
                  <c:v>3.5051553455404765</c:v>
                </c:pt>
                <c:pt idx="2934">
                  <c:v>3.5051553455404765</c:v>
                </c:pt>
                <c:pt idx="2935">
                  <c:v>3.5051553455404765</c:v>
                </c:pt>
                <c:pt idx="2936">
                  <c:v>3.5051553455404765</c:v>
                </c:pt>
                <c:pt idx="2937">
                  <c:v>3.5051553455404765</c:v>
                </c:pt>
                <c:pt idx="2938">
                  <c:v>3.5051553455404765</c:v>
                </c:pt>
                <c:pt idx="2939">
                  <c:v>3.5051553455404765</c:v>
                </c:pt>
                <c:pt idx="2940">
                  <c:v>3.5051553455404765</c:v>
                </c:pt>
                <c:pt idx="2941">
                  <c:v>3.5051553455404765</c:v>
                </c:pt>
                <c:pt idx="2942">
                  <c:v>3.5051553455404765</c:v>
                </c:pt>
                <c:pt idx="2943">
                  <c:v>3.5051553455404765</c:v>
                </c:pt>
                <c:pt idx="2944">
                  <c:v>3.5051553455404765</c:v>
                </c:pt>
                <c:pt idx="2945">
                  <c:v>3.5051553455404765</c:v>
                </c:pt>
                <c:pt idx="2946">
                  <c:v>3.5051553455404765</c:v>
                </c:pt>
                <c:pt idx="2947">
                  <c:v>3.5051553455404765</c:v>
                </c:pt>
                <c:pt idx="2948">
                  <c:v>3.5051553455404765</c:v>
                </c:pt>
                <c:pt idx="2949">
                  <c:v>3.5051553455404765</c:v>
                </c:pt>
                <c:pt idx="2950">
                  <c:v>3.5051553455404765</c:v>
                </c:pt>
                <c:pt idx="2951">
                  <c:v>3.5051553455404765</c:v>
                </c:pt>
                <c:pt idx="2952">
                  <c:v>3.5051553455404765</c:v>
                </c:pt>
                <c:pt idx="2953">
                  <c:v>3.5051553455404765</c:v>
                </c:pt>
                <c:pt idx="2954">
                  <c:v>3.5051553455404765</c:v>
                </c:pt>
                <c:pt idx="2955">
                  <c:v>3.5051553455404765</c:v>
                </c:pt>
                <c:pt idx="2956">
                  <c:v>3.5051553455404765</c:v>
                </c:pt>
                <c:pt idx="2957">
                  <c:v>3.5051553455404765</c:v>
                </c:pt>
                <c:pt idx="2958">
                  <c:v>3.5051553455404765</c:v>
                </c:pt>
                <c:pt idx="2959">
                  <c:v>3.5051553455404765</c:v>
                </c:pt>
                <c:pt idx="2960">
                  <c:v>3.5051553455404765</c:v>
                </c:pt>
                <c:pt idx="2961">
                  <c:v>3.5051553455404765</c:v>
                </c:pt>
                <c:pt idx="2962">
                  <c:v>3.5051553455404765</c:v>
                </c:pt>
                <c:pt idx="2963">
                  <c:v>3.5051553455404765</c:v>
                </c:pt>
                <c:pt idx="2964">
                  <c:v>3.5051553455404765</c:v>
                </c:pt>
                <c:pt idx="2965">
                  <c:v>3.5051553455404765</c:v>
                </c:pt>
                <c:pt idx="2966">
                  <c:v>3.5051553455404765</c:v>
                </c:pt>
                <c:pt idx="2967">
                  <c:v>3.5051553455404765</c:v>
                </c:pt>
                <c:pt idx="2968">
                  <c:v>3.5051553455404765</c:v>
                </c:pt>
                <c:pt idx="2969">
                  <c:v>3.5051553455404765</c:v>
                </c:pt>
                <c:pt idx="2970">
                  <c:v>3.5051553455404765</c:v>
                </c:pt>
                <c:pt idx="2971">
                  <c:v>3.5051553455404765</c:v>
                </c:pt>
                <c:pt idx="2972">
                  <c:v>3.5051553455404765</c:v>
                </c:pt>
                <c:pt idx="2973">
                  <c:v>3.5051553455404765</c:v>
                </c:pt>
                <c:pt idx="2974">
                  <c:v>3.5051553455404765</c:v>
                </c:pt>
                <c:pt idx="2975">
                  <c:v>3.5051553455404765</c:v>
                </c:pt>
                <c:pt idx="2976">
                  <c:v>3.5051553455404765</c:v>
                </c:pt>
                <c:pt idx="2977">
                  <c:v>3.5051553455404765</c:v>
                </c:pt>
                <c:pt idx="2978">
                  <c:v>3.5051553455404765</c:v>
                </c:pt>
                <c:pt idx="2979">
                  <c:v>3.5051553455404765</c:v>
                </c:pt>
                <c:pt idx="2980">
                  <c:v>3.5051553455404765</c:v>
                </c:pt>
                <c:pt idx="2981">
                  <c:v>3.5051553455404765</c:v>
                </c:pt>
                <c:pt idx="2982">
                  <c:v>3.5051553455404765</c:v>
                </c:pt>
                <c:pt idx="2983">
                  <c:v>3.5051553455404765</c:v>
                </c:pt>
                <c:pt idx="2984">
                  <c:v>3.5051553455404765</c:v>
                </c:pt>
                <c:pt idx="2985">
                  <c:v>3.5051553455404765</c:v>
                </c:pt>
                <c:pt idx="2986">
                  <c:v>3.5051553455404765</c:v>
                </c:pt>
                <c:pt idx="2987">
                  <c:v>3.5051553455404765</c:v>
                </c:pt>
                <c:pt idx="2988">
                  <c:v>3.5051553455404765</c:v>
                </c:pt>
                <c:pt idx="2989">
                  <c:v>3.5051553455404765</c:v>
                </c:pt>
                <c:pt idx="2990">
                  <c:v>3.5051553455404765</c:v>
                </c:pt>
                <c:pt idx="2991">
                  <c:v>3.5051553455404765</c:v>
                </c:pt>
                <c:pt idx="2992">
                  <c:v>3.5051553455404765</c:v>
                </c:pt>
                <c:pt idx="2993">
                  <c:v>3.5051553455404765</c:v>
                </c:pt>
                <c:pt idx="2994">
                  <c:v>3.5051553455404765</c:v>
                </c:pt>
                <c:pt idx="2995">
                  <c:v>3.5051553455404765</c:v>
                </c:pt>
                <c:pt idx="2996">
                  <c:v>3.5051553455404765</c:v>
                </c:pt>
                <c:pt idx="2997">
                  <c:v>3.5051553455404765</c:v>
                </c:pt>
                <c:pt idx="2998">
                  <c:v>3.5051553455404765</c:v>
                </c:pt>
                <c:pt idx="2999">
                  <c:v>3.5051553455404765</c:v>
                </c:pt>
                <c:pt idx="3000">
                  <c:v>3.5051553455404765</c:v>
                </c:pt>
                <c:pt idx="3001">
                  <c:v>3.5051553455404765</c:v>
                </c:pt>
                <c:pt idx="3002">
                  <c:v>3.5051553455404765</c:v>
                </c:pt>
                <c:pt idx="3003">
                  <c:v>3.5051553455404765</c:v>
                </c:pt>
                <c:pt idx="3004">
                  <c:v>3.5051553455404765</c:v>
                </c:pt>
                <c:pt idx="3005">
                  <c:v>3.5051553455404765</c:v>
                </c:pt>
                <c:pt idx="3006">
                  <c:v>3.5051553455404765</c:v>
                </c:pt>
                <c:pt idx="3007">
                  <c:v>3.5051553455404765</c:v>
                </c:pt>
                <c:pt idx="3008">
                  <c:v>3.5051553455404765</c:v>
                </c:pt>
                <c:pt idx="3009">
                  <c:v>3.5051553455404765</c:v>
                </c:pt>
                <c:pt idx="3010">
                  <c:v>3.5051553455404765</c:v>
                </c:pt>
                <c:pt idx="3011">
                  <c:v>3.5051553455404765</c:v>
                </c:pt>
                <c:pt idx="3012">
                  <c:v>3.5051553455404765</c:v>
                </c:pt>
                <c:pt idx="3013">
                  <c:v>3.5051553455404765</c:v>
                </c:pt>
                <c:pt idx="3014">
                  <c:v>3.5051553455404765</c:v>
                </c:pt>
                <c:pt idx="3015">
                  <c:v>3.5051553455404765</c:v>
                </c:pt>
                <c:pt idx="3016">
                  <c:v>3.5051553455404765</c:v>
                </c:pt>
                <c:pt idx="3017">
                  <c:v>3.5051553455404765</c:v>
                </c:pt>
                <c:pt idx="3018">
                  <c:v>3.5051553455404765</c:v>
                </c:pt>
                <c:pt idx="3019">
                  <c:v>3.5051553455404765</c:v>
                </c:pt>
                <c:pt idx="3020">
                  <c:v>3.5051553455404765</c:v>
                </c:pt>
                <c:pt idx="3021">
                  <c:v>3.5051553455404765</c:v>
                </c:pt>
                <c:pt idx="3022">
                  <c:v>3.5051553455404765</c:v>
                </c:pt>
                <c:pt idx="3023">
                  <c:v>3.5051553455404765</c:v>
                </c:pt>
                <c:pt idx="3024">
                  <c:v>3.5051553455404765</c:v>
                </c:pt>
                <c:pt idx="3025">
                  <c:v>3.5051553455404765</c:v>
                </c:pt>
                <c:pt idx="3026">
                  <c:v>3.5051553455404765</c:v>
                </c:pt>
                <c:pt idx="3027">
                  <c:v>3.5051553455404765</c:v>
                </c:pt>
                <c:pt idx="3028">
                  <c:v>3.5051553455404765</c:v>
                </c:pt>
                <c:pt idx="3029">
                  <c:v>3.5051553455404765</c:v>
                </c:pt>
                <c:pt idx="3030">
                  <c:v>3.5051553455404765</c:v>
                </c:pt>
                <c:pt idx="3031">
                  <c:v>3.5051553455404765</c:v>
                </c:pt>
                <c:pt idx="3032">
                  <c:v>3.5051553455404765</c:v>
                </c:pt>
                <c:pt idx="3033">
                  <c:v>3.5051553455404765</c:v>
                </c:pt>
                <c:pt idx="3034">
                  <c:v>3.5051553455404765</c:v>
                </c:pt>
                <c:pt idx="3035">
                  <c:v>3.5051553455404765</c:v>
                </c:pt>
                <c:pt idx="3036">
                  <c:v>3.5051553455404765</c:v>
                </c:pt>
                <c:pt idx="3037">
                  <c:v>3.5051553455404765</c:v>
                </c:pt>
                <c:pt idx="3038">
                  <c:v>3.5051553455404765</c:v>
                </c:pt>
                <c:pt idx="3039">
                  <c:v>3.5051553455404765</c:v>
                </c:pt>
                <c:pt idx="3040">
                  <c:v>3.5051553455404765</c:v>
                </c:pt>
                <c:pt idx="3041">
                  <c:v>3.5051553455404765</c:v>
                </c:pt>
                <c:pt idx="3042">
                  <c:v>3.5051553455404765</c:v>
                </c:pt>
                <c:pt idx="3043">
                  <c:v>3.5051553455404765</c:v>
                </c:pt>
                <c:pt idx="3044">
                  <c:v>3.5051553455404765</c:v>
                </c:pt>
                <c:pt idx="3045">
                  <c:v>3.5051553455404765</c:v>
                </c:pt>
                <c:pt idx="3046">
                  <c:v>3.5051553455404765</c:v>
                </c:pt>
                <c:pt idx="3047">
                  <c:v>3.5051553455404765</c:v>
                </c:pt>
                <c:pt idx="3048">
                  <c:v>3.5051553455404765</c:v>
                </c:pt>
                <c:pt idx="3049">
                  <c:v>3.5051553455404765</c:v>
                </c:pt>
                <c:pt idx="3050">
                  <c:v>3.5051553455404765</c:v>
                </c:pt>
                <c:pt idx="3051">
                  <c:v>3.5051553455404765</c:v>
                </c:pt>
                <c:pt idx="3052">
                  <c:v>3.5051553455404765</c:v>
                </c:pt>
                <c:pt idx="3053">
                  <c:v>3.5051553455404765</c:v>
                </c:pt>
                <c:pt idx="3054">
                  <c:v>3.5051553455404765</c:v>
                </c:pt>
                <c:pt idx="3055">
                  <c:v>3.5051553455404765</c:v>
                </c:pt>
                <c:pt idx="3056">
                  <c:v>3.5051553455404765</c:v>
                </c:pt>
                <c:pt idx="3057">
                  <c:v>3.5051553455404765</c:v>
                </c:pt>
                <c:pt idx="3058">
                  <c:v>3.5051553455404765</c:v>
                </c:pt>
                <c:pt idx="3059">
                  <c:v>3.5051553455404765</c:v>
                </c:pt>
                <c:pt idx="3060">
                  <c:v>3.5051553455404765</c:v>
                </c:pt>
                <c:pt idx="3061">
                  <c:v>3.5051553455404765</c:v>
                </c:pt>
                <c:pt idx="3062">
                  <c:v>3.5051553455404765</c:v>
                </c:pt>
                <c:pt idx="3063">
                  <c:v>3.5051553455404765</c:v>
                </c:pt>
                <c:pt idx="3064">
                  <c:v>3.5051553455404765</c:v>
                </c:pt>
                <c:pt idx="3065">
                  <c:v>3.5051553455404765</c:v>
                </c:pt>
                <c:pt idx="3066">
                  <c:v>3.5051553455404765</c:v>
                </c:pt>
                <c:pt idx="3067">
                  <c:v>3.5051553455404765</c:v>
                </c:pt>
                <c:pt idx="3068">
                  <c:v>3.5051553455404765</c:v>
                </c:pt>
                <c:pt idx="3069">
                  <c:v>3.5051553455404765</c:v>
                </c:pt>
                <c:pt idx="3070">
                  <c:v>3.5051553455404765</c:v>
                </c:pt>
                <c:pt idx="3071">
                  <c:v>3.5051553455404765</c:v>
                </c:pt>
                <c:pt idx="3072">
                  <c:v>3.5051553455404765</c:v>
                </c:pt>
                <c:pt idx="3073">
                  <c:v>3.5051553455404765</c:v>
                </c:pt>
                <c:pt idx="3074">
                  <c:v>3.5051553455404765</c:v>
                </c:pt>
                <c:pt idx="3075">
                  <c:v>3.5051553455404765</c:v>
                </c:pt>
                <c:pt idx="3076">
                  <c:v>3.5051553455404765</c:v>
                </c:pt>
                <c:pt idx="3077">
                  <c:v>3.5051553455404765</c:v>
                </c:pt>
                <c:pt idx="3078">
                  <c:v>3.5051553455404765</c:v>
                </c:pt>
                <c:pt idx="3079">
                  <c:v>3.5051553455404765</c:v>
                </c:pt>
                <c:pt idx="3080">
                  <c:v>3.5051553455404765</c:v>
                </c:pt>
                <c:pt idx="3081">
                  <c:v>3.5051553455404765</c:v>
                </c:pt>
                <c:pt idx="3082">
                  <c:v>3.5051553455404765</c:v>
                </c:pt>
                <c:pt idx="3083">
                  <c:v>3.5051553455404765</c:v>
                </c:pt>
                <c:pt idx="3084">
                  <c:v>3.5051553455404765</c:v>
                </c:pt>
                <c:pt idx="3085">
                  <c:v>3.5051553455404765</c:v>
                </c:pt>
                <c:pt idx="3086">
                  <c:v>3.5051553455404765</c:v>
                </c:pt>
                <c:pt idx="3087">
                  <c:v>3.5051553455404765</c:v>
                </c:pt>
                <c:pt idx="3088">
                  <c:v>3.5051553455404765</c:v>
                </c:pt>
                <c:pt idx="3089">
                  <c:v>3.5051553455404765</c:v>
                </c:pt>
                <c:pt idx="3090">
                  <c:v>3.5051553455404765</c:v>
                </c:pt>
                <c:pt idx="3091">
                  <c:v>3.5051553455404765</c:v>
                </c:pt>
                <c:pt idx="3092">
                  <c:v>3.5051553455404765</c:v>
                </c:pt>
                <c:pt idx="3093">
                  <c:v>3.5051553455404765</c:v>
                </c:pt>
                <c:pt idx="3094">
                  <c:v>3.5051553455404765</c:v>
                </c:pt>
                <c:pt idx="3095">
                  <c:v>3.5051553455404765</c:v>
                </c:pt>
                <c:pt idx="3096">
                  <c:v>3.5051553455404765</c:v>
                </c:pt>
                <c:pt idx="3097">
                  <c:v>3.5051553455404765</c:v>
                </c:pt>
                <c:pt idx="3098">
                  <c:v>3.5051553455404765</c:v>
                </c:pt>
                <c:pt idx="3099">
                  <c:v>3.5051553455404765</c:v>
                </c:pt>
                <c:pt idx="3100">
                  <c:v>3.5051553455404765</c:v>
                </c:pt>
                <c:pt idx="3101">
                  <c:v>3.5051553455404765</c:v>
                </c:pt>
                <c:pt idx="3102">
                  <c:v>3.5051553455404765</c:v>
                </c:pt>
                <c:pt idx="3103">
                  <c:v>3.5051553455404765</c:v>
                </c:pt>
                <c:pt idx="3104">
                  <c:v>3.5051553455404765</c:v>
                </c:pt>
                <c:pt idx="3105">
                  <c:v>3.5051553455404765</c:v>
                </c:pt>
                <c:pt idx="3106">
                  <c:v>3.5051553455404765</c:v>
                </c:pt>
                <c:pt idx="3107">
                  <c:v>3.5051553455404765</c:v>
                </c:pt>
                <c:pt idx="3108">
                  <c:v>3.5051553455404765</c:v>
                </c:pt>
                <c:pt idx="3109">
                  <c:v>3.5051553455404765</c:v>
                </c:pt>
                <c:pt idx="3110">
                  <c:v>3.5051553455404765</c:v>
                </c:pt>
                <c:pt idx="3111">
                  <c:v>3.5051553455404765</c:v>
                </c:pt>
                <c:pt idx="3112">
                  <c:v>3.5051553455404765</c:v>
                </c:pt>
                <c:pt idx="3113">
                  <c:v>3.5051553455404765</c:v>
                </c:pt>
                <c:pt idx="3114">
                  <c:v>3.5051553455404765</c:v>
                </c:pt>
                <c:pt idx="3115">
                  <c:v>3.5051553455404765</c:v>
                </c:pt>
                <c:pt idx="3116">
                  <c:v>3.5051553455404765</c:v>
                </c:pt>
                <c:pt idx="3117">
                  <c:v>3.5051553455404765</c:v>
                </c:pt>
                <c:pt idx="3118">
                  <c:v>3.5051553455404765</c:v>
                </c:pt>
                <c:pt idx="3119">
                  <c:v>3.5051553455404765</c:v>
                </c:pt>
                <c:pt idx="3120">
                  <c:v>3.5051553455404765</c:v>
                </c:pt>
                <c:pt idx="3121">
                  <c:v>3.5051553455404765</c:v>
                </c:pt>
                <c:pt idx="3122">
                  <c:v>3.5051553455404765</c:v>
                </c:pt>
                <c:pt idx="3123">
                  <c:v>3.5051553455404765</c:v>
                </c:pt>
                <c:pt idx="3124">
                  <c:v>3.5051553455404765</c:v>
                </c:pt>
                <c:pt idx="3125">
                  <c:v>3.5051553455404765</c:v>
                </c:pt>
                <c:pt idx="3126">
                  <c:v>3.5051553455404765</c:v>
                </c:pt>
                <c:pt idx="3127">
                  <c:v>3.5051553455404765</c:v>
                </c:pt>
                <c:pt idx="3128">
                  <c:v>3.5051553455404765</c:v>
                </c:pt>
                <c:pt idx="3129">
                  <c:v>3.5051553455404765</c:v>
                </c:pt>
                <c:pt idx="3130">
                  <c:v>3.5051553455404765</c:v>
                </c:pt>
                <c:pt idx="3131">
                  <c:v>3.5051553455404765</c:v>
                </c:pt>
                <c:pt idx="3132">
                  <c:v>3.5051553455404765</c:v>
                </c:pt>
                <c:pt idx="3133">
                  <c:v>3.5051553455404765</c:v>
                </c:pt>
                <c:pt idx="3134">
                  <c:v>3.5051553455404765</c:v>
                </c:pt>
                <c:pt idx="3135">
                  <c:v>3.5051553455404765</c:v>
                </c:pt>
                <c:pt idx="3136">
                  <c:v>3.5051553455404765</c:v>
                </c:pt>
                <c:pt idx="3137">
                  <c:v>3.5051553455404765</c:v>
                </c:pt>
                <c:pt idx="3138">
                  <c:v>3.5051553455404765</c:v>
                </c:pt>
                <c:pt idx="3139">
                  <c:v>3.5051553455404765</c:v>
                </c:pt>
                <c:pt idx="3140">
                  <c:v>3.5051553455404765</c:v>
                </c:pt>
                <c:pt idx="3141">
                  <c:v>3.5051553455404765</c:v>
                </c:pt>
                <c:pt idx="3142">
                  <c:v>3.5051553455404765</c:v>
                </c:pt>
                <c:pt idx="3143">
                  <c:v>3.5051553455404765</c:v>
                </c:pt>
                <c:pt idx="3144">
                  <c:v>3.5051553455404765</c:v>
                </c:pt>
                <c:pt idx="3145">
                  <c:v>3.5051553455404765</c:v>
                </c:pt>
                <c:pt idx="3146">
                  <c:v>3.5051553455404765</c:v>
                </c:pt>
                <c:pt idx="3147">
                  <c:v>3.5051553455404765</c:v>
                </c:pt>
                <c:pt idx="3148">
                  <c:v>3.5051553455404765</c:v>
                </c:pt>
                <c:pt idx="3149">
                  <c:v>3.5051553455404765</c:v>
                </c:pt>
                <c:pt idx="3150">
                  <c:v>3.5051553455404765</c:v>
                </c:pt>
                <c:pt idx="3151">
                  <c:v>3.5051553455404765</c:v>
                </c:pt>
                <c:pt idx="3152">
                  <c:v>3.5051553455404765</c:v>
                </c:pt>
                <c:pt idx="3153">
                  <c:v>3.5051553455404765</c:v>
                </c:pt>
                <c:pt idx="3154">
                  <c:v>3.5051553455404765</c:v>
                </c:pt>
                <c:pt idx="3155">
                  <c:v>3.5051553455404765</c:v>
                </c:pt>
                <c:pt idx="3156">
                  <c:v>3.5051553455404765</c:v>
                </c:pt>
                <c:pt idx="3157">
                  <c:v>3.5051553455404765</c:v>
                </c:pt>
                <c:pt idx="3158">
                  <c:v>3.5051553455404765</c:v>
                </c:pt>
                <c:pt idx="3159">
                  <c:v>3.5051553455404765</c:v>
                </c:pt>
                <c:pt idx="3160">
                  <c:v>3.5051553455404765</c:v>
                </c:pt>
                <c:pt idx="3161">
                  <c:v>3.5051553455404765</c:v>
                </c:pt>
                <c:pt idx="3162">
                  <c:v>3.5051553455404765</c:v>
                </c:pt>
                <c:pt idx="3163">
                  <c:v>3.5051553455404765</c:v>
                </c:pt>
                <c:pt idx="3164">
                  <c:v>3.5051553455404765</c:v>
                </c:pt>
                <c:pt idx="3165">
                  <c:v>3.5051553455404765</c:v>
                </c:pt>
                <c:pt idx="3166">
                  <c:v>3.5051553455404765</c:v>
                </c:pt>
                <c:pt idx="3167">
                  <c:v>3.5051553455404765</c:v>
                </c:pt>
                <c:pt idx="3168">
                  <c:v>3.5051553455404765</c:v>
                </c:pt>
                <c:pt idx="3169">
                  <c:v>3.5051553455404765</c:v>
                </c:pt>
                <c:pt idx="3170">
                  <c:v>3.5051553455404765</c:v>
                </c:pt>
                <c:pt idx="3171">
                  <c:v>3.5051553455404765</c:v>
                </c:pt>
                <c:pt idx="3172">
                  <c:v>3.5051553455404765</c:v>
                </c:pt>
                <c:pt idx="3173">
                  <c:v>3.5051553455404765</c:v>
                </c:pt>
                <c:pt idx="3174">
                  <c:v>3.5051553455404765</c:v>
                </c:pt>
                <c:pt idx="3175">
                  <c:v>3.5051553455404765</c:v>
                </c:pt>
                <c:pt idx="3176">
                  <c:v>3.5051553455404765</c:v>
                </c:pt>
                <c:pt idx="3177">
                  <c:v>3.5051553455404765</c:v>
                </c:pt>
                <c:pt idx="3178">
                  <c:v>3.5051553455404765</c:v>
                </c:pt>
                <c:pt idx="3179">
                  <c:v>3.5051553455404765</c:v>
                </c:pt>
                <c:pt idx="3180">
                  <c:v>3.5051553455404765</c:v>
                </c:pt>
                <c:pt idx="3181">
                  <c:v>3.5051553455404765</c:v>
                </c:pt>
                <c:pt idx="3182">
                  <c:v>3.5051553455404765</c:v>
                </c:pt>
                <c:pt idx="3183">
                  <c:v>3.5051553455404765</c:v>
                </c:pt>
                <c:pt idx="3184">
                  <c:v>3.5051553455404765</c:v>
                </c:pt>
                <c:pt idx="3185">
                  <c:v>3.5051553455404765</c:v>
                </c:pt>
                <c:pt idx="3186">
                  <c:v>3.5051553455404765</c:v>
                </c:pt>
                <c:pt idx="3187">
                  <c:v>3.5051553455404765</c:v>
                </c:pt>
                <c:pt idx="3188">
                  <c:v>3.5051553455404765</c:v>
                </c:pt>
                <c:pt idx="3189">
                  <c:v>3.5051553455404765</c:v>
                </c:pt>
                <c:pt idx="3190">
                  <c:v>3.5051553455404765</c:v>
                </c:pt>
                <c:pt idx="3191">
                  <c:v>3.5051553455404765</c:v>
                </c:pt>
                <c:pt idx="3192">
                  <c:v>3.5051553455404765</c:v>
                </c:pt>
                <c:pt idx="3193">
                  <c:v>3.5051553455404765</c:v>
                </c:pt>
                <c:pt idx="3194">
                  <c:v>3.5051553455404765</c:v>
                </c:pt>
                <c:pt idx="3195">
                  <c:v>3.5051553455404765</c:v>
                </c:pt>
                <c:pt idx="3196">
                  <c:v>3.5051553455404765</c:v>
                </c:pt>
                <c:pt idx="3197">
                  <c:v>3.5051553455404765</c:v>
                </c:pt>
                <c:pt idx="3198">
                  <c:v>3.5051553455404765</c:v>
                </c:pt>
                <c:pt idx="3199">
                  <c:v>3.5051553455404765</c:v>
                </c:pt>
                <c:pt idx="3200">
                  <c:v>3.5051553455404765</c:v>
                </c:pt>
                <c:pt idx="3201">
                  <c:v>3.5051553455404765</c:v>
                </c:pt>
                <c:pt idx="3202">
                  <c:v>3.5051553455404765</c:v>
                </c:pt>
                <c:pt idx="3203">
                  <c:v>3.5051553455404765</c:v>
                </c:pt>
                <c:pt idx="3204">
                  <c:v>3.5051553455404765</c:v>
                </c:pt>
                <c:pt idx="3205">
                  <c:v>3.5051553455404765</c:v>
                </c:pt>
                <c:pt idx="3206">
                  <c:v>3.5051553455404765</c:v>
                </c:pt>
                <c:pt idx="3207">
                  <c:v>3.5051553455404765</c:v>
                </c:pt>
                <c:pt idx="3208">
                  <c:v>3.5051553455404765</c:v>
                </c:pt>
                <c:pt idx="3209">
                  <c:v>3.5051553455404765</c:v>
                </c:pt>
                <c:pt idx="3210">
                  <c:v>3.5051553455404765</c:v>
                </c:pt>
                <c:pt idx="3211">
                  <c:v>3.5051553455404765</c:v>
                </c:pt>
                <c:pt idx="3212">
                  <c:v>3.5051553455404765</c:v>
                </c:pt>
                <c:pt idx="3213">
                  <c:v>3.5051553455404765</c:v>
                </c:pt>
                <c:pt idx="3214">
                  <c:v>3.5051553455404765</c:v>
                </c:pt>
                <c:pt idx="3215">
                  <c:v>3.5051553455404765</c:v>
                </c:pt>
                <c:pt idx="3216">
                  <c:v>3.5051553455404765</c:v>
                </c:pt>
                <c:pt idx="3217">
                  <c:v>3.5051553455404765</c:v>
                </c:pt>
                <c:pt idx="3218">
                  <c:v>3.5051553455404765</c:v>
                </c:pt>
                <c:pt idx="3219">
                  <c:v>3.5051553455404765</c:v>
                </c:pt>
                <c:pt idx="3220">
                  <c:v>3.5051553455404765</c:v>
                </c:pt>
                <c:pt idx="3221">
                  <c:v>3.5051553455404765</c:v>
                </c:pt>
                <c:pt idx="3222">
                  <c:v>3.5051553455404765</c:v>
                </c:pt>
                <c:pt idx="3223">
                  <c:v>3.5051553455404765</c:v>
                </c:pt>
                <c:pt idx="3224">
                  <c:v>3.5051553455404765</c:v>
                </c:pt>
                <c:pt idx="3225">
                  <c:v>3.5051553455404765</c:v>
                </c:pt>
                <c:pt idx="3226">
                  <c:v>3.5051553455404765</c:v>
                </c:pt>
                <c:pt idx="3227">
                  <c:v>3.5051553455404765</c:v>
                </c:pt>
                <c:pt idx="3228">
                  <c:v>3.5051553455404765</c:v>
                </c:pt>
                <c:pt idx="3229">
                  <c:v>3.5051553455404765</c:v>
                </c:pt>
                <c:pt idx="3230">
                  <c:v>3.5051553455404765</c:v>
                </c:pt>
                <c:pt idx="3231">
                  <c:v>3.5051553455404765</c:v>
                </c:pt>
                <c:pt idx="3232">
                  <c:v>3.5051553455404765</c:v>
                </c:pt>
                <c:pt idx="3233">
                  <c:v>3.5051553455404765</c:v>
                </c:pt>
                <c:pt idx="3234">
                  <c:v>3.5051553455404765</c:v>
                </c:pt>
                <c:pt idx="3235">
                  <c:v>3.5051553455404765</c:v>
                </c:pt>
                <c:pt idx="3236">
                  <c:v>3.5051553455404765</c:v>
                </c:pt>
                <c:pt idx="3237">
                  <c:v>3.5051553455404765</c:v>
                </c:pt>
                <c:pt idx="3238">
                  <c:v>3.5051553455404765</c:v>
                </c:pt>
                <c:pt idx="3239">
                  <c:v>3.5051553455404765</c:v>
                </c:pt>
                <c:pt idx="3240">
                  <c:v>3.5051553455404765</c:v>
                </c:pt>
                <c:pt idx="3241">
                  <c:v>3.5051553455404765</c:v>
                </c:pt>
                <c:pt idx="3242">
                  <c:v>3.5051553455404765</c:v>
                </c:pt>
                <c:pt idx="3243">
                  <c:v>3.5051553455404765</c:v>
                </c:pt>
                <c:pt idx="3244">
                  <c:v>3.5051553455404765</c:v>
                </c:pt>
                <c:pt idx="3245">
                  <c:v>3.5051553455404765</c:v>
                </c:pt>
                <c:pt idx="3246">
                  <c:v>3.5051553455404765</c:v>
                </c:pt>
                <c:pt idx="3247">
                  <c:v>3.5051553455404765</c:v>
                </c:pt>
                <c:pt idx="3248">
                  <c:v>3.5051553455404765</c:v>
                </c:pt>
                <c:pt idx="3249">
                  <c:v>3.5051553455404765</c:v>
                </c:pt>
                <c:pt idx="3250">
                  <c:v>3.5051553455404765</c:v>
                </c:pt>
                <c:pt idx="3251">
                  <c:v>3.5051553455404765</c:v>
                </c:pt>
                <c:pt idx="3252">
                  <c:v>3.5051553455404765</c:v>
                </c:pt>
                <c:pt idx="3253">
                  <c:v>3.5051553455404765</c:v>
                </c:pt>
                <c:pt idx="3254">
                  <c:v>3.5051553455404765</c:v>
                </c:pt>
                <c:pt idx="3255">
                  <c:v>3.5051553455404765</c:v>
                </c:pt>
                <c:pt idx="3256">
                  <c:v>3.5051553455404765</c:v>
                </c:pt>
                <c:pt idx="3257">
                  <c:v>3.5051553455404765</c:v>
                </c:pt>
                <c:pt idx="3258">
                  <c:v>3.5051553455404765</c:v>
                </c:pt>
                <c:pt idx="3259">
                  <c:v>3.5051553455404765</c:v>
                </c:pt>
                <c:pt idx="3260">
                  <c:v>3.5051553455404765</c:v>
                </c:pt>
                <c:pt idx="3261">
                  <c:v>3.5051553455404765</c:v>
                </c:pt>
                <c:pt idx="3262">
                  <c:v>3.5051553455404765</c:v>
                </c:pt>
                <c:pt idx="3263">
                  <c:v>3.5051553455404765</c:v>
                </c:pt>
                <c:pt idx="3264">
                  <c:v>3.5051553455404765</c:v>
                </c:pt>
                <c:pt idx="3265">
                  <c:v>3.5051553455404765</c:v>
                </c:pt>
                <c:pt idx="3266">
                  <c:v>3.5051553455404765</c:v>
                </c:pt>
                <c:pt idx="3267">
                  <c:v>3.5051553455404765</c:v>
                </c:pt>
                <c:pt idx="3268">
                  <c:v>3.5051553455404765</c:v>
                </c:pt>
                <c:pt idx="3269">
                  <c:v>3.5051553455404765</c:v>
                </c:pt>
                <c:pt idx="3270">
                  <c:v>3.5051553455404765</c:v>
                </c:pt>
                <c:pt idx="3271">
                  <c:v>3.5051553455404765</c:v>
                </c:pt>
                <c:pt idx="3272">
                  <c:v>3.5051553455404765</c:v>
                </c:pt>
                <c:pt idx="3273">
                  <c:v>3.5051553455404765</c:v>
                </c:pt>
                <c:pt idx="3274">
                  <c:v>3.5051553455404765</c:v>
                </c:pt>
                <c:pt idx="3275">
                  <c:v>3.5051553455404765</c:v>
                </c:pt>
                <c:pt idx="3276">
                  <c:v>3.5051553455404765</c:v>
                </c:pt>
                <c:pt idx="3277">
                  <c:v>3.5051553455404765</c:v>
                </c:pt>
                <c:pt idx="3278">
                  <c:v>3.5051553455404765</c:v>
                </c:pt>
                <c:pt idx="3279">
                  <c:v>3.5051553455404765</c:v>
                </c:pt>
                <c:pt idx="3280">
                  <c:v>3.5051553455404765</c:v>
                </c:pt>
                <c:pt idx="3281">
                  <c:v>3.5051553455404765</c:v>
                </c:pt>
                <c:pt idx="3282">
                  <c:v>3.5051553455404765</c:v>
                </c:pt>
                <c:pt idx="3283">
                  <c:v>3.5051553455404765</c:v>
                </c:pt>
                <c:pt idx="3284">
                  <c:v>3.5051553455404765</c:v>
                </c:pt>
                <c:pt idx="3285">
                  <c:v>3.5051553455404765</c:v>
                </c:pt>
                <c:pt idx="3286">
                  <c:v>3.5051553455404765</c:v>
                </c:pt>
                <c:pt idx="3287">
                  <c:v>3.5051553455404765</c:v>
                </c:pt>
                <c:pt idx="3288">
                  <c:v>3.5051553455404765</c:v>
                </c:pt>
                <c:pt idx="3289">
                  <c:v>3.5051553455404765</c:v>
                </c:pt>
                <c:pt idx="3290">
                  <c:v>3.5051553455404765</c:v>
                </c:pt>
                <c:pt idx="3291">
                  <c:v>3.5051553455404765</c:v>
                </c:pt>
                <c:pt idx="3292">
                  <c:v>3.5051553455404765</c:v>
                </c:pt>
                <c:pt idx="3293">
                  <c:v>3.5051553455404765</c:v>
                </c:pt>
                <c:pt idx="3294">
                  <c:v>3.5051553455404765</c:v>
                </c:pt>
                <c:pt idx="3295">
                  <c:v>3.5051553455404765</c:v>
                </c:pt>
                <c:pt idx="3296">
                  <c:v>3.5051553455404765</c:v>
                </c:pt>
                <c:pt idx="3297">
                  <c:v>3.5051553455404765</c:v>
                </c:pt>
                <c:pt idx="3298">
                  <c:v>3.5051553455404765</c:v>
                </c:pt>
                <c:pt idx="3299">
                  <c:v>3.5051553455404765</c:v>
                </c:pt>
                <c:pt idx="3300">
                  <c:v>3.5051553455404765</c:v>
                </c:pt>
                <c:pt idx="3301">
                  <c:v>3.5051553455404765</c:v>
                </c:pt>
                <c:pt idx="3302">
                  <c:v>3.5051553455404765</c:v>
                </c:pt>
                <c:pt idx="3303">
                  <c:v>3.5051553455404765</c:v>
                </c:pt>
                <c:pt idx="3304">
                  <c:v>3.5051553455404765</c:v>
                </c:pt>
                <c:pt idx="3305">
                  <c:v>3.5051553455404765</c:v>
                </c:pt>
                <c:pt idx="3306">
                  <c:v>3.5051553455404765</c:v>
                </c:pt>
                <c:pt idx="3307">
                  <c:v>3.5051553455404765</c:v>
                </c:pt>
                <c:pt idx="3308">
                  <c:v>3.5051553455404765</c:v>
                </c:pt>
                <c:pt idx="3309">
                  <c:v>3.5051553455404765</c:v>
                </c:pt>
                <c:pt idx="3310">
                  <c:v>3.5051553455404765</c:v>
                </c:pt>
                <c:pt idx="3311">
                  <c:v>3.5051553455404765</c:v>
                </c:pt>
                <c:pt idx="3312">
                  <c:v>3.5051553455404765</c:v>
                </c:pt>
                <c:pt idx="3313">
                  <c:v>3.5051553455404765</c:v>
                </c:pt>
                <c:pt idx="3314">
                  <c:v>3.5051553455404765</c:v>
                </c:pt>
                <c:pt idx="3315">
                  <c:v>3.5051553455404765</c:v>
                </c:pt>
                <c:pt idx="3316">
                  <c:v>3.5051553455404765</c:v>
                </c:pt>
                <c:pt idx="3317">
                  <c:v>3.5051553455404765</c:v>
                </c:pt>
                <c:pt idx="3318">
                  <c:v>3.5051553455404765</c:v>
                </c:pt>
                <c:pt idx="3319">
                  <c:v>3.5051553455404765</c:v>
                </c:pt>
                <c:pt idx="3320">
                  <c:v>3.5051553455404765</c:v>
                </c:pt>
                <c:pt idx="3321">
                  <c:v>3.5051553455404765</c:v>
                </c:pt>
                <c:pt idx="3322">
                  <c:v>3.5051553455404765</c:v>
                </c:pt>
                <c:pt idx="3323">
                  <c:v>3.5051553455404765</c:v>
                </c:pt>
                <c:pt idx="3324">
                  <c:v>3.5051553455404765</c:v>
                </c:pt>
                <c:pt idx="3325">
                  <c:v>3.5051553455404765</c:v>
                </c:pt>
                <c:pt idx="3326">
                  <c:v>3.5051553455404765</c:v>
                </c:pt>
                <c:pt idx="3327">
                  <c:v>3.5051553455404765</c:v>
                </c:pt>
                <c:pt idx="3328">
                  <c:v>3.5051553455404765</c:v>
                </c:pt>
                <c:pt idx="3329">
                  <c:v>3.5051553455404765</c:v>
                </c:pt>
                <c:pt idx="3330">
                  <c:v>3.5051553455404765</c:v>
                </c:pt>
                <c:pt idx="3331">
                  <c:v>3.5051553455404765</c:v>
                </c:pt>
                <c:pt idx="3332">
                  <c:v>3.5051553455404765</c:v>
                </c:pt>
                <c:pt idx="3333">
                  <c:v>3.5051553455404765</c:v>
                </c:pt>
                <c:pt idx="3334">
                  <c:v>3.5051553455404765</c:v>
                </c:pt>
                <c:pt idx="3335">
                  <c:v>3.5051553455404765</c:v>
                </c:pt>
                <c:pt idx="3336">
                  <c:v>3.5051553455404765</c:v>
                </c:pt>
                <c:pt idx="3337">
                  <c:v>3.5051553455404765</c:v>
                </c:pt>
                <c:pt idx="3338">
                  <c:v>3.5051553455404765</c:v>
                </c:pt>
                <c:pt idx="3339">
                  <c:v>3.5051553455404765</c:v>
                </c:pt>
                <c:pt idx="3340">
                  <c:v>3.5051553455404765</c:v>
                </c:pt>
                <c:pt idx="3341">
                  <c:v>3.5051553455404765</c:v>
                </c:pt>
                <c:pt idx="3342">
                  <c:v>3.5051553455404765</c:v>
                </c:pt>
                <c:pt idx="3343">
                  <c:v>3.5051553455404765</c:v>
                </c:pt>
                <c:pt idx="3344">
                  <c:v>3.5051553455404765</c:v>
                </c:pt>
                <c:pt idx="3345">
                  <c:v>3.5051553455404765</c:v>
                </c:pt>
                <c:pt idx="3346">
                  <c:v>3.5051553455404765</c:v>
                </c:pt>
                <c:pt idx="3347">
                  <c:v>3.5051553455404765</c:v>
                </c:pt>
                <c:pt idx="3348">
                  <c:v>3.5051553455404765</c:v>
                </c:pt>
                <c:pt idx="3349">
                  <c:v>3.5051553455404765</c:v>
                </c:pt>
                <c:pt idx="3350">
                  <c:v>3.5051553455404765</c:v>
                </c:pt>
                <c:pt idx="3351">
                  <c:v>3.5051553455404765</c:v>
                </c:pt>
                <c:pt idx="3352">
                  <c:v>3.5051553455404765</c:v>
                </c:pt>
                <c:pt idx="3353">
                  <c:v>3.5051553455404765</c:v>
                </c:pt>
                <c:pt idx="3354">
                  <c:v>3.5051553455404765</c:v>
                </c:pt>
                <c:pt idx="3355">
                  <c:v>3.5051553455404765</c:v>
                </c:pt>
                <c:pt idx="3356">
                  <c:v>3.5051553455404765</c:v>
                </c:pt>
                <c:pt idx="3357">
                  <c:v>3.5051553455404765</c:v>
                </c:pt>
                <c:pt idx="3358">
                  <c:v>3.5051553455404765</c:v>
                </c:pt>
                <c:pt idx="3359">
                  <c:v>3.5051553455404765</c:v>
                </c:pt>
                <c:pt idx="3360">
                  <c:v>3.5051553455404765</c:v>
                </c:pt>
                <c:pt idx="3361">
                  <c:v>3.5051553455404765</c:v>
                </c:pt>
                <c:pt idx="3362">
                  <c:v>3.5051553455404765</c:v>
                </c:pt>
                <c:pt idx="3363">
                  <c:v>3.5051553455404765</c:v>
                </c:pt>
                <c:pt idx="3364">
                  <c:v>3.5051553455404765</c:v>
                </c:pt>
                <c:pt idx="3365">
                  <c:v>3.5051553455404765</c:v>
                </c:pt>
                <c:pt idx="3366">
                  <c:v>3.5051553455404765</c:v>
                </c:pt>
                <c:pt idx="3367">
                  <c:v>3.5051553455404765</c:v>
                </c:pt>
                <c:pt idx="3368">
                  <c:v>3.5051553455404765</c:v>
                </c:pt>
                <c:pt idx="3369">
                  <c:v>3.5051553455404765</c:v>
                </c:pt>
                <c:pt idx="3370">
                  <c:v>3.5051553455404765</c:v>
                </c:pt>
                <c:pt idx="3371">
                  <c:v>3.5051553455404765</c:v>
                </c:pt>
                <c:pt idx="3372">
                  <c:v>3.5051553455404765</c:v>
                </c:pt>
                <c:pt idx="3373">
                  <c:v>3.5051553455404765</c:v>
                </c:pt>
                <c:pt idx="3374">
                  <c:v>3.5051553455404765</c:v>
                </c:pt>
                <c:pt idx="3375">
                  <c:v>3.5051553455404765</c:v>
                </c:pt>
                <c:pt idx="3376">
                  <c:v>3.5051553455404765</c:v>
                </c:pt>
                <c:pt idx="3377">
                  <c:v>3.5051553455404765</c:v>
                </c:pt>
                <c:pt idx="3378">
                  <c:v>3.5051553455404765</c:v>
                </c:pt>
                <c:pt idx="3379">
                  <c:v>3.5051553455404765</c:v>
                </c:pt>
                <c:pt idx="3380">
                  <c:v>3.5051553455404765</c:v>
                </c:pt>
                <c:pt idx="3381">
                  <c:v>3.5051553455404765</c:v>
                </c:pt>
                <c:pt idx="3382">
                  <c:v>3.5051553455404765</c:v>
                </c:pt>
                <c:pt idx="3383">
                  <c:v>3.5051553455404765</c:v>
                </c:pt>
                <c:pt idx="3384">
                  <c:v>3.5051553455404765</c:v>
                </c:pt>
                <c:pt idx="3385">
                  <c:v>3.5051553455404765</c:v>
                </c:pt>
                <c:pt idx="3386">
                  <c:v>3.5051553455404765</c:v>
                </c:pt>
                <c:pt idx="3387">
                  <c:v>3.5051553455404765</c:v>
                </c:pt>
                <c:pt idx="3388">
                  <c:v>3.5051553455404765</c:v>
                </c:pt>
                <c:pt idx="3389">
                  <c:v>3.5051553455404765</c:v>
                </c:pt>
                <c:pt idx="3390">
                  <c:v>3.5051553455404765</c:v>
                </c:pt>
                <c:pt idx="3391">
                  <c:v>3.5051553455404765</c:v>
                </c:pt>
                <c:pt idx="3392">
                  <c:v>3.5051553455404765</c:v>
                </c:pt>
                <c:pt idx="3393">
                  <c:v>3.5051553455404765</c:v>
                </c:pt>
                <c:pt idx="3394">
                  <c:v>3.5051553455404765</c:v>
                </c:pt>
                <c:pt idx="3395">
                  <c:v>3.5051553455404765</c:v>
                </c:pt>
                <c:pt idx="3396">
                  <c:v>3.5051553455404765</c:v>
                </c:pt>
                <c:pt idx="3397">
                  <c:v>3.5051553455404765</c:v>
                </c:pt>
                <c:pt idx="3398">
                  <c:v>3.5051553455404765</c:v>
                </c:pt>
                <c:pt idx="3399">
                  <c:v>3.5051553455404765</c:v>
                </c:pt>
                <c:pt idx="3400">
                  <c:v>3.5051553455404765</c:v>
                </c:pt>
                <c:pt idx="3401">
                  <c:v>3.5051553455404765</c:v>
                </c:pt>
                <c:pt idx="3402">
                  <c:v>3.5051553455404765</c:v>
                </c:pt>
                <c:pt idx="3403">
                  <c:v>3.5051553455404765</c:v>
                </c:pt>
                <c:pt idx="3404">
                  <c:v>3.5051553455404765</c:v>
                </c:pt>
                <c:pt idx="3405">
                  <c:v>3.5051553455404765</c:v>
                </c:pt>
                <c:pt idx="3406">
                  <c:v>3.5051553455404765</c:v>
                </c:pt>
                <c:pt idx="3407">
                  <c:v>3.5051553455404765</c:v>
                </c:pt>
                <c:pt idx="3408">
                  <c:v>3.5051553455404765</c:v>
                </c:pt>
                <c:pt idx="3409">
                  <c:v>3.5051553455404765</c:v>
                </c:pt>
                <c:pt idx="3410">
                  <c:v>3.5051553455404765</c:v>
                </c:pt>
                <c:pt idx="3411">
                  <c:v>3.5051553455404765</c:v>
                </c:pt>
                <c:pt idx="3412">
                  <c:v>3.5051553455404765</c:v>
                </c:pt>
                <c:pt idx="3413">
                  <c:v>3.5051553455404765</c:v>
                </c:pt>
                <c:pt idx="3414">
                  <c:v>3.5051553455404765</c:v>
                </c:pt>
                <c:pt idx="3415">
                  <c:v>3.5051553455404765</c:v>
                </c:pt>
                <c:pt idx="3416">
                  <c:v>3.5051553455404765</c:v>
                </c:pt>
                <c:pt idx="3417">
                  <c:v>3.5051553455404765</c:v>
                </c:pt>
                <c:pt idx="3418">
                  <c:v>3.5051553455404765</c:v>
                </c:pt>
                <c:pt idx="3419">
                  <c:v>3.5051553455404765</c:v>
                </c:pt>
                <c:pt idx="3420">
                  <c:v>3.5051553455404765</c:v>
                </c:pt>
                <c:pt idx="3421">
                  <c:v>3.5051553455404765</c:v>
                </c:pt>
                <c:pt idx="3422">
                  <c:v>3.5051553455404765</c:v>
                </c:pt>
                <c:pt idx="3423">
                  <c:v>3.5051553455404765</c:v>
                </c:pt>
                <c:pt idx="3424">
                  <c:v>3.5051553455404765</c:v>
                </c:pt>
                <c:pt idx="3425">
                  <c:v>3.5051553455404765</c:v>
                </c:pt>
                <c:pt idx="3426">
                  <c:v>3.5051553455404765</c:v>
                </c:pt>
                <c:pt idx="3427">
                  <c:v>3.5051553455404765</c:v>
                </c:pt>
                <c:pt idx="3428">
                  <c:v>3.5051553455404765</c:v>
                </c:pt>
                <c:pt idx="3429">
                  <c:v>3.5051553455404765</c:v>
                </c:pt>
                <c:pt idx="3430">
                  <c:v>3.5051553455404765</c:v>
                </c:pt>
                <c:pt idx="3431">
                  <c:v>3.5051553455404765</c:v>
                </c:pt>
                <c:pt idx="3432">
                  <c:v>3.5051553455404765</c:v>
                </c:pt>
                <c:pt idx="3433">
                  <c:v>3.5051553455404765</c:v>
                </c:pt>
                <c:pt idx="3434">
                  <c:v>3.5051553455404765</c:v>
                </c:pt>
                <c:pt idx="3435">
                  <c:v>3.5051553455404765</c:v>
                </c:pt>
                <c:pt idx="3436">
                  <c:v>3.5051553455404765</c:v>
                </c:pt>
                <c:pt idx="3437">
                  <c:v>3.5051553455404765</c:v>
                </c:pt>
                <c:pt idx="3438">
                  <c:v>3.5051553455404765</c:v>
                </c:pt>
                <c:pt idx="3439">
                  <c:v>3.5051553455404765</c:v>
                </c:pt>
                <c:pt idx="3440">
                  <c:v>3.5051553455404765</c:v>
                </c:pt>
                <c:pt idx="3441">
                  <c:v>3.5051553455404765</c:v>
                </c:pt>
                <c:pt idx="3442">
                  <c:v>3.5051553455404765</c:v>
                </c:pt>
                <c:pt idx="3443">
                  <c:v>3.5051553455404765</c:v>
                </c:pt>
                <c:pt idx="3444">
                  <c:v>3.5051553455404765</c:v>
                </c:pt>
                <c:pt idx="3445">
                  <c:v>3.5051553455404765</c:v>
                </c:pt>
                <c:pt idx="3446">
                  <c:v>3.5051553455404765</c:v>
                </c:pt>
                <c:pt idx="3447">
                  <c:v>3.5051553455404765</c:v>
                </c:pt>
                <c:pt idx="3448">
                  <c:v>3.5051553455404765</c:v>
                </c:pt>
                <c:pt idx="3449">
                  <c:v>3.5051553455404765</c:v>
                </c:pt>
                <c:pt idx="3450">
                  <c:v>3.5051553455404765</c:v>
                </c:pt>
                <c:pt idx="3451">
                  <c:v>3.5051553455404765</c:v>
                </c:pt>
                <c:pt idx="3452">
                  <c:v>3.5051553455404765</c:v>
                </c:pt>
                <c:pt idx="3453">
                  <c:v>3.5051553455404765</c:v>
                </c:pt>
                <c:pt idx="3454">
                  <c:v>3.5051553455404765</c:v>
                </c:pt>
                <c:pt idx="3455">
                  <c:v>3.5051553455404765</c:v>
                </c:pt>
                <c:pt idx="3456">
                  <c:v>3.5051553455404765</c:v>
                </c:pt>
                <c:pt idx="3457">
                  <c:v>3.5051553455404765</c:v>
                </c:pt>
                <c:pt idx="3458">
                  <c:v>3.5051553455404765</c:v>
                </c:pt>
                <c:pt idx="3459">
                  <c:v>3.5051553455404765</c:v>
                </c:pt>
                <c:pt idx="3460">
                  <c:v>3.5051553455404765</c:v>
                </c:pt>
                <c:pt idx="3461">
                  <c:v>3.5051553455404765</c:v>
                </c:pt>
                <c:pt idx="3462">
                  <c:v>3.5051553455404765</c:v>
                </c:pt>
                <c:pt idx="3463">
                  <c:v>3.5051553455404765</c:v>
                </c:pt>
                <c:pt idx="3464">
                  <c:v>3.5051553455404765</c:v>
                </c:pt>
                <c:pt idx="3465">
                  <c:v>3.5051553455404765</c:v>
                </c:pt>
                <c:pt idx="3466">
                  <c:v>3.5051553455404765</c:v>
                </c:pt>
                <c:pt idx="3467">
                  <c:v>3.5051553455404765</c:v>
                </c:pt>
                <c:pt idx="3468">
                  <c:v>3.5051553455404765</c:v>
                </c:pt>
                <c:pt idx="3469">
                  <c:v>3.5051553455404765</c:v>
                </c:pt>
                <c:pt idx="3470">
                  <c:v>3.5051553455404765</c:v>
                </c:pt>
                <c:pt idx="3471">
                  <c:v>3.5051553455404765</c:v>
                </c:pt>
                <c:pt idx="3472">
                  <c:v>3.5051553455404765</c:v>
                </c:pt>
                <c:pt idx="3473">
                  <c:v>3.5051553455404765</c:v>
                </c:pt>
                <c:pt idx="3474">
                  <c:v>3.5051553455404765</c:v>
                </c:pt>
                <c:pt idx="3475">
                  <c:v>3.5051553455404765</c:v>
                </c:pt>
                <c:pt idx="3476">
                  <c:v>3.5051553455404765</c:v>
                </c:pt>
                <c:pt idx="3477">
                  <c:v>3.5051553455404765</c:v>
                </c:pt>
                <c:pt idx="3478">
                  <c:v>3.5051553455404765</c:v>
                </c:pt>
                <c:pt idx="3479">
                  <c:v>3.5051553455404765</c:v>
                </c:pt>
                <c:pt idx="3480">
                  <c:v>3.5051553455404765</c:v>
                </c:pt>
                <c:pt idx="3481">
                  <c:v>3.5051553455404765</c:v>
                </c:pt>
                <c:pt idx="3482">
                  <c:v>3.5051553455404765</c:v>
                </c:pt>
                <c:pt idx="3483">
                  <c:v>3.5051553455404765</c:v>
                </c:pt>
                <c:pt idx="3484">
                  <c:v>3.5051553455404765</c:v>
                </c:pt>
                <c:pt idx="3485">
                  <c:v>3.5051553455404765</c:v>
                </c:pt>
                <c:pt idx="3486">
                  <c:v>3.5051553455404765</c:v>
                </c:pt>
                <c:pt idx="3487">
                  <c:v>3.5051553455404765</c:v>
                </c:pt>
                <c:pt idx="3488">
                  <c:v>3.5051553455404765</c:v>
                </c:pt>
                <c:pt idx="3489">
                  <c:v>3.5051553455404765</c:v>
                </c:pt>
                <c:pt idx="3490">
                  <c:v>3.5051553455404765</c:v>
                </c:pt>
                <c:pt idx="3491">
                  <c:v>3.5051553455404765</c:v>
                </c:pt>
                <c:pt idx="3492">
                  <c:v>3.5051553455404765</c:v>
                </c:pt>
                <c:pt idx="3493">
                  <c:v>3.5051553455404765</c:v>
                </c:pt>
                <c:pt idx="3494">
                  <c:v>3.5051553455404765</c:v>
                </c:pt>
                <c:pt idx="3495">
                  <c:v>3.5051553455404765</c:v>
                </c:pt>
                <c:pt idx="3496">
                  <c:v>3.5051553455404765</c:v>
                </c:pt>
                <c:pt idx="3497">
                  <c:v>3.5051553455404765</c:v>
                </c:pt>
                <c:pt idx="3498">
                  <c:v>3.5051553455404765</c:v>
                </c:pt>
                <c:pt idx="3499">
                  <c:v>3.5051553455404765</c:v>
                </c:pt>
                <c:pt idx="3500">
                  <c:v>3.5051553455404765</c:v>
                </c:pt>
                <c:pt idx="3501">
                  <c:v>3.5051553455404765</c:v>
                </c:pt>
                <c:pt idx="3502">
                  <c:v>3.5051553455404765</c:v>
                </c:pt>
                <c:pt idx="3503">
                  <c:v>3.5051553455404765</c:v>
                </c:pt>
                <c:pt idx="3504">
                  <c:v>3.5051553455404765</c:v>
                </c:pt>
                <c:pt idx="3505">
                  <c:v>3.5051553455404765</c:v>
                </c:pt>
                <c:pt idx="3506">
                  <c:v>3.5051553455404765</c:v>
                </c:pt>
                <c:pt idx="3507">
                  <c:v>3.5051553455404765</c:v>
                </c:pt>
                <c:pt idx="3508">
                  <c:v>3.5051553455404765</c:v>
                </c:pt>
                <c:pt idx="3509">
                  <c:v>3.5051553455404765</c:v>
                </c:pt>
                <c:pt idx="3510">
                  <c:v>3.5051553455404765</c:v>
                </c:pt>
                <c:pt idx="3511">
                  <c:v>3.5051553455404765</c:v>
                </c:pt>
                <c:pt idx="3512">
                  <c:v>3.5051553455404765</c:v>
                </c:pt>
                <c:pt idx="3513">
                  <c:v>3.5051553455404765</c:v>
                </c:pt>
                <c:pt idx="3514">
                  <c:v>3.5051553455404765</c:v>
                </c:pt>
                <c:pt idx="3515">
                  <c:v>3.5051553455404765</c:v>
                </c:pt>
                <c:pt idx="3516">
                  <c:v>3.5051553455404765</c:v>
                </c:pt>
                <c:pt idx="3517">
                  <c:v>3.5051553455404765</c:v>
                </c:pt>
                <c:pt idx="3518">
                  <c:v>3.5051553455404765</c:v>
                </c:pt>
                <c:pt idx="3519">
                  <c:v>3.5051553455404765</c:v>
                </c:pt>
                <c:pt idx="3520">
                  <c:v>3.5051553455404765</c:v>
                </c:pt>
                <c:pt idx="3521">
                  <c:v>3.5051553455404765</c:v>
                </c:pt>
                <c:pt idx="3522">
                  <c:v>3.5051553455404765</c:v>
                </c:pt>
                <c:pt idx="3523">
                  <c:v>3.5051553455404765</c:v>
                </c:pt>
                <c:pt idx="3524">
                  <c:v>3.5051553455404765</c:v>
                </c:pt>
                <c:pt idx="3525">
                  <c:v>3.5051553455404765</c:v>
                </c:pt>
                <c:pt idx="3526">
                  <c:v>3.5051553455404765</c:v>
                </c:pt>
                <c:pt idx="3527">
                  <c:v>3.5051553455404765</c:v>
                </c:pt>
                <c:pt idx="3528">
                  <c:v>3.5051553455404765</c:v>
                </c:pt>
                <c:pt idx="3529">
                  <c:v>3.5051553455404765</c:v>
                </c:pt>
                <c:pt idx="3530">
                  <c:v>3.5051553455404765</c:v>
                </c:pt>
                <c:pt idx="3531">
                  <c:v>3.5051553455404765</c:v>
                </c:pt>
                <c:pt idx="3532">
                  <c:v>3.5051553455404765</c:v>
                </c:pt>
                <c:pt idx="3533">
                  <c:v>3.5051553455404765</c:v>
                </c:pt>
                <c:pt idx="3534">
                  <c:v>3.5051553455404765</c:v>
                </c:pt>
                <c:pt idx="3535">
                  <c:v>3.5051553455404765</c:v>
                </c:pt>
                <c:pt idx="3536">
                  <c:v>3.5051553455404765</c:v>
                </c:pt>
                <c:pt idx="3537">
                  <c:v>3.5051553455404765</c:v>
                </c:pt>
                <c:pt idx="3538">
                  <c:v>3.5051553455404765</c:v>
                </c:pt>
                <c:pt idx="3539">
                  <c:v>3.5051553455404765</c:v>
                </c:pt>
                <c:pt idx="3540">
                  <c:v>3.5051553455404765</c:v>
                </c:pt>
                <c:pt idx="3541">
                  <c:v>3.5051553455404765</c:v>
                </c:pt>
                <c:pt idx="3542">
                  <c:v>3.5051553455404765</c:v>
                </c:pt>
                <c:pt idx="3543">
                  <c:v>3.5051553455404765</c:v>
                </c:pt>
                <c:pt idx="3544">
                  <c:v>3.5051553455404765</c:v>
                </c:pt>
                <c:pt idx="3545">
                  <c:v>3.5051553455404765</c:v>
                </c:pt>
                <c:pt idx="3546">
                  <c:v>3.5051553455404765</c:v>
                </c:pt>
                <c:pt idx="3547">
                  <c:v>3.5051553455404765</c:v>
                </c:pt>
                <c:pt idx="3548">
                  <c:v>3.5051553455404765</c:v>
                </c:pt>
                <c:pt idx="3549">
                  <c:v>3.5051553455404765</c:v>
                </c:pt>
                <c:pt idx="3550">
                  <c:v>3.5051553455404765</c:v>
                </c:pt>
                <c:pt idx="3551">
                  <c:v>3.5051553455404765</c:v>
                </c:pt>
                <c:pt idx="3552">
                  <c:v>3.5051553455404765</c:v>
                </c:pt>
                <c:pt idx="3553">
                  <c:v>3.5051553455404765</c:v>
                </c:pt>
                <c:pt idx="3554">
                  <c:v>3.5051553455404765</c:v>
                </c:pt>
                <c:pt idx="3555">
                  <c:v>3.5051553455404765</c:v>
                </c:pt>
                <c:pt idx="3556">
                  <c:v>3.5051553455404765</c:v>
                </c:pt>
                <c:pt idx="3557">
                  <c:v>3.5051553455404765</c:v>
                </c:pt>
                <c:pt idx="3558">
                  <c:v>3.5051553455404765</c:v>
                </c:pt>
                <c:pt idx="3559">
                  <c:v>3.5051553455404765</c:v>
                </c:pt>
                <c:pt idx="3560">
                  <c:v>3.5051553455404765</c:v>
                </c:pt>
                <c:pt idx="3561">
                  <c:v>3.5051553455404765</c:v>
                </c:pt>
                <c:pt idx="3562">
                  <c:v>3.5051553455404765</c:v>
                </c:pt>
                <c:pt idx="3563">
                  <c:v>3.5051553455404765</c:v>
                </c:pt>
                <c:pt idx="3564">
                  <c:v>3.5051553455404765</c:v>
                </c:pt>
                <c:pt idx="3565">
                  <c:v>3.5051553455404765</c:v>
                </c:pt>
                <c:pt idx="3566">
                  <c:v>3.5051553455404765</c:v>
                </c:pt>
                <c:pt idx="3567">
                  <c:v>3.5051553455404765</c:v>
                </c:pt>
                <c:pt idx="3568">
                  <c:v>3.5051553455404765</c:v>
                </c:pt>
                <c:pt idx="3569">
                  <c:v>3.5051553455404765</c:v>
                </c:pt>
                <c:pt idx="3570">
                  <c:v>3.5051553455404765</c:v>
                </c:pt>
                <c:pt idx="3571">
                  <c:v>3.5051553455404765</c:v>
                </c:pt>
                <c:pt idx="3572">
                  <c:v>3.5051553455404765</c:v>
                </c:pt>
                <c:pt idx="3573">
                  <c:v>3.5051553455404765</c:v>
                </c:pt>
                <c:pt idx="3574">
                  <c:v>3.5051553455404765</c:v>
                </c:pt>
                <c:pt idx="3575">
                  <c:v>3.5051553455404765</c:v>
                </c:pt>
                <c:pt idx="3576">
                  <c:v>3.5051553455404765</c:v>
                </c:pt>
                <c:pt idx="3577">
                  <c:v>3.5051553455404765</c:v>
                </c:pt>
                <c:pt idx="3578">
                  <c:v>3.5051553455404765</c:v>
                </c:pt>
                <c:pt idx="3579">
                  <c:v>3.5051553455404765</c:v>
                </c:pt>
                <c:pt idx="3580">
                  <c:v>3.5051553455404765</c:v>
                </c:pt>
                <c:pt idx="3581">
                  <c:v>3.5051553455404765</c:v>
                </c:pt>
                <c:pt idx="3582">
                  <c:v>3.5051553455404765</c:v>
                </c:pt>
                <c:pt idx="3583">
                  <c:v>3.5051553455404765</c:v>
                </c:pt>
                <c:pt idx="3584">
                  <c:v>3.5051553455404765</c:v>
                </c:pt>
                <c:pt idx="3585">
                  <c:v>3.5051553455404765</c:v>
                </c:pt>
                <c:pt idx="3586">
                  <c:v>3.5051553455404765</c:v>
                </c:pt>
                <c:pt idx="3587">
                  <c:v>3.5051553455404765</c:v>
                </c:pt>
                <c:pt idx="3588">
                  <c:v>3.5051553455404765</c:v>
                </c:pt>
                <c:pt idx="3589">
                  <c:v>3.5051553455404765</c:v>
                </c:pt>
                <c:pt idx="3590">
                  <c:v>3.5051553455404765</c:v>
                </c:pt>
                <c:pt idx="3591">
                  <c:v>3.5051553455404765</c:v>
                </c:pt>
                <c:pt idx="3592">
                  <c:v>3.5051553455404765</c:v>
                </c:pt>
                <c:pt idx="3593">
                  <c:v>3.5051553455404765</c:v>
                </c:pt>
                <c:pt idx="3594">
                  <c:v>3.5051553455404765</c:v>
                </c:pt>
                <c:pt idx="3595">
                  <c:v>3.5051553455404765</c:v>
                </c:pt>
                <c:pt idx="3596">
                  <c:v>3.5051553455404765</c:v>
                </c:pt>
                <c:pt idx="3597">
                  <c:v>3.5051553455404765</c:v>
                </c:pt>
                <c:pt idx="3598">
                  <c:v>3.5051553455404765</c:v>
                </c:pt>
                <c:pt idx="3599">
                  <c:v>3.5051553455404765</c:v>
                </c:pt>
                <c:pt idx="3600">
                  <c:v>3.5051553455404765</c:v>
                </c:pt>
                <c:pt idx="3601">
                  <c:v>3.5051553455404765</c:v>
                </c:pt>
                <c:pt idx="3602">
                  <c:v>3.5051553455404765</c:v>
                </c:pt>
                <c:pt idx="3603">
                  <c:v>3.5051553455404765</c:v>
                </c:pt>
                <c:pt idx="3604">
                  <c:v>3.5051553455404765</c:v>
                </c:pt>
                <c:pt idx="3605">
                  <c:v>3.5051553455404765</c:v>
                </c:pt>
                <c:pt idx="3606">
                  <c:v>3.5051553455404765</c:v>
                </c:pt>
                <c:pt idx="3607">
                  <c:v>3.5051553455404765</c:v>
                </c:pt>
                <c:pt idx="3608">
                  <c:v>3.5051553455404765</c:v>
                </c:pt>
                <c:pt idx="3609">
                  <c:v>3.5051553455404765</c:v>
                </c:pt>
                <c:pt idx="3610">
                  <c:v>3.5051553455404765</c:v>
                </c:pt>
                <c:pt idx="3611">
                  <c:v>3.5051553455404765</c:v>
                </c:pt>
                <c:pt idx="3612">
                  <c:v>3.5051553455404765</c:v>
                </c:pt>
                <c:pt idx="3613">
                  <c:v>3.5051553455404765</c:v>
                </c:pt>
                <c:pt idx="3614">
                  <c:v>3.5051553455404765</c:v>
                </c:pt>
                <c:pt idx="3615">
                  <c:v>3.5051553455404765</c:v>
                </c:pt>
                <c:pt idx="3616">
                  <c:v>3.5051553455404765</c:v>
                </c:pt>
                <c:pt idx="3617">
                  <c:v>3.5051553455404765</c:v>
                </c:pt>
                <c:pt idx="3618">
                  <c:v>3.5051553455404765</c:v>
                </c:pt>
                <c:pt idx="3619">
                  <c:v>3.5051553455404765</c:v>
                </c:pt>
                <c:pt idx="3620">
                  <c:v>3.5051553455404765</c:v>
                </c:pt>
                <c:pt idx="3621">
                  <c:v>3.5051553455404765</c:v>
                </c:pt>
                <c:pt idx="3622">
                  <c:v>3.5051553455404765</c:v>
                </c:pt>
                <c:pt idx="3623">
                  <c:v>3.5051553455404765</c:v>
                </c:pt>
                <c:pt idx="3624">
                  <c:v>3.5051553455404765</c:v>
                </c:pt>
                <c:pt idx="3625">
                  <c:v>3.5051553455404765</c:v>
                </c:pt>
                <c:pt idx="3626">
                  <c:v>3.5051553455404765</c:v>
                </c:pt>
                <c:pt idx="3627">
                  <c:v>3.5051553455404765</c:v>
                </c:pt>
                <c:pt idx="3628">
                  <c:v>3.5051553455404765</c:v>
                </c:pt>
                <c:pt idx="3629">
                  <c:v>3.5051553455404765</c:v>
                </c:pt>
                <c:pt idx="3630">
                  <c:v>3.5051553455404765</c:v>
                </c:pt>
                <c:pt idx="3631">
                  <c:v>3.5051553455404765</c:v>
                </c:pt>
                <c:pt idx="3632">
                  <c:v>3.5051553455404765</c:v>
                </c:pt>
                <c:pt idx="3633">
                  <c:v>3.5051553455404765</c:v>
                </c:pt>
                <c:pt idx="3634">
                  <c:v>3.5051553455404765</c:v>
                </c:pt>
                <c:pt idx="3635">
                  <c:v>3.5051553455404765</c:v>
                </c:pt>
                <c:pt idx="3636">
                  <c:v>3.5051553455404765</c:v>
                </c:pt>
                <c:pt idx="3637">
                  <c:v>3.5051553455404765</c:v>
                </c:pt>
                <c:pt idx="3638">
                  <c:v>3.5051553455404765</c:v>
                </c:pt>
                <c:pt idx="3639">
                  <c:v>3.5051553455404765</c:v>
                </c:pt>
                <c:pt idx="3640">
                  <c:v>3.5051553455404765</c:v>
                </c:pt>
                <c:pt idx="3641">
                  <c:v>3.5051553455404765</c:v>
                </c:pt>
                <c:pt idx="3642">
                  <c:v>3.5051553455404765</c:v>
                </c:pt>
                <c:pt idx="3643">
                  <c:v>3.5051553455404765</c:v>
                </c:pt>
                <c:pt idx="3644">
                  <c:v>3.5051553455404765</c:v>
                </c:pt>
                <c:pt idx="3645">
                  <c:v>3.5051553455404765</c:v>
                </c:pt>
                <c:pt idx="3646">
                  <c:v>3.5051553455404765</c:v>
                </c:pt>
                <c:pt idx="3647">
                  <c:v>3.5051553455404765</c:v>
                </c:pt>
                <c:pt idx="3648">
                  <c:v>3.5051553455404765</c:v>
                </c:pt>
                <c:pt idx="3649">
                  <c:v>3.5051553455404765</c:v>
                </c:pt>
                <c:pt idx="3650">
                  <c:v>3.5051553455404765</c:v>
                </c:pt>
                <c:pt idx="3651">
                  <c:v>3.5051553455404765</c:v>
                </c:pt>
                <c:pt idx="3652">
                  <c:v>3.5051553455404765</c:v>
                </c:pt>
                <c:pt idx="3653">
                  <c:v>3.5051553455404765</c:v>
                </c:pt>
                <c:pt idx="3654">
                  <c:v>3.5051553455404765</c:v>
                </c:pt>
                <c:pt idx="3655">
                  <c:v>3.5051553455404765</c:v>
                </c:pt>
                <c:pt idx="3656">
                  <c:v>3.5051553455404765</c:v>
                </c:pt>
                <c:pt idx="3657">
                  <c:v>3.5051553455404765</c:v>
                </c:pt>
                <c:pt idx="3658">
                  <c:v>3.5051553455404765</c:v>
                </c:pt>
                <c:pt idx="3659">
                  <c:v>3.5051553455404765</c:v>
                </c:pt>
                <c:pt idx="3660">
                  <c:v>3.5051553455404765</c:v>
                </c:pt>
                <c:pt idx="3661">
                  <c:v>3.5051553455404765</c:v>
                </c:pt>
                <c:pt idx="3662">
                  <c:v>3.5051553455404765</c:v>
                </c:pt>
                <c:pt idx="3663">
                  <c:v>3.5051553455404765</c:v>
                </c:pt>
                <c:pt idx="3664">
                  <c:v>3.5051553455404765</c:v>
                </c:pt>
                <c:pt idx="3665">
                  <c:v>3.5051553455404765</c:v>
                </c:pt>
                <c:pt idx="3666">
                  <c:v>3.5051553455404765</c:v>
                </c:pt>
                <c:pt idx="3667">
                  <c:v>3.5051553455404765</c:v>
                </c:pt>
                <c:pt idx="3668">
                  <c:v>3.5051553455404765</c:v>
                </c:pt>
                <c:pt idx="3669">
                  <c:v>3.5051553455404765</c:v>
                </c:pt>
                <c:pt idx="3670">
                  <c:v>3.5051553455404765</c:v>
                </c:pt>
                <c:pt idx="3671">
                  <c:v>3.5051553455404765</c:v>
                </c:pt>
                <c:pt idx="3672">
                  <c:v>3.5051553455404765</c:v>
                </c:pt>
                <c:pt idx="3673">
                  <c:v>3.5051553455404765</c:v>
                </c:pt>
                <c:pt idx="3674">
                  <c:v>3.5051553455404765</c:v>
                </c:pt>
                <c:pt idx="3675">
                  <c:v>3.5051553455404765</c:v>
                </c:pt>
                <c:pt idx="3676">
                  <c:v>3.5051553455404765</c:v>
                </c:pt>
                <c:pt idx="3677">
                  <c:v>3.5051553455404765</c:v>
                </c:pt>
                <c:pt idx="3678">
                  <c:v>3.5051553455404765</c:v>
                </c:pt>
                <c:pt idx="3679">
                  <c:v>3.5051553455404765</c:v>
                </c:pt>
                <c:pt idx="3680">
                  <c:v>3.5051553455404765</c:v>
                </c:pt>
                <c:pt idx="3681">
                  <c:v>3.5051553455404765</c:v>
                </c:pt>
                <c:pt idx="3682">
                  <c:v>3.5051553455404765</c:v>
                </c:pt>
                <c:pt idx="3683">
                  <c:v>3.5051553455404765</c:v>
                </c:pt>
                <c:pt idx="3684">
                  <c:v>3.5051553455404765</c:v>
                </c:pt>
                <c:pt idx="3685">
                  <c:v>3.5051553455404765</c:v>
                </c:pt>
                <c:pt idx="3686">
                  <c:v>3.5051553455404765</c:v>
                </c:pt>
                <c:pt idx="3687">
                  <c:v>3.5051553455404765</c:v>
                </c:pt>
                <c:pt idx="3688">
                  <c:v>3.5051553455404765</c:v>
                </c:pt>
                <c:pt idx="3689">
                  <c:v>3.5051553455404765</c:v>
                </c:pt>
                <c:pt idx="3690">
                  <c:v>3.5051553455404765</c:v>
                </c:pt>
                <c:pt idx="3691">
                  <c:v>3.5051553455404765</c:v>
                </c:pt>
                <c:pt idx="3692">
                  <c:v>3.5051553455404765</c:v>
                </c:pt>
                <c:pt idx="3693">
                  <c:v>3.5051553455404765</c:v>
                </c:pt>
                <c:pt idx="3694">
                  <c:v>3.5051553455404765</c:v>
                </c:pt>
                <c:pt idx="3695">
                  <c:v>3.5051553455404765</c:v>
                </c:pt>
                <c:pt idx="3696">
                  <c:v>3.5051553455404765</c:v>
                </c:pt>
                <c:pt idx="3697">
                  <c:v>3.5051553455404765</c:v>
                </c:pt>
                <c:pt idx="3698">
                  <c:v>3.5051553455404765</c:v>
                </c:pt>
                <c:pt idx="3699">
                  <c:v>3.5051553455404765</c:v>
                </c:pt>
                <c:pt idx="3700">
                  <c:v>3.5051553455404765</c:v>
                </c:pt>
                <c:pt idx="3701">
                  <c:v>3.5051553455404765</c:v>
                </c:pt>
                <c:pt idx="3702">
                  <c:v>3.5051553455404765</c:v>
                </c:pt>
                <c:pt idx="3703">
                  <c:v>3.5051553455404765</c:v>
                </c:pt>
                <c:pt idx="3704">
                  <c:v>3.5051553455404765</c:v>
                </c:pt>
                <c:pt idx="3705">
                  <c:v>3.5051553455404765</c:v>
                </c:pt>
                <c:pt idx="3706">
                  <c:v>3.5051553455404765</c:v>
                </c:pt>
                <c:pt idx="3707">
                  <c:v>3.5051553455404765</c:v>
                </c:pt>
                <c:pt idx="3708">
                  <c:v>3.5051553455404765</c:v>
                </c:pt>
                <c:pt idx="3709">
                  <c:v>3.5051553455404765</c:v>
                </c:pt>
                <c:pt idx="3710">
                  <c:v>3.5051553455404765</c:v>
                </c:pt>
                <c:pt idx="3711">
                  <c:v>3.5051553455404765</c:v>
                </c:pt>
                <c:pt idx="3712">
                  <c:v>3.5051553455404765</c:v>
                </c:pt>
                <c:pt idx="3713">
                  <c:v>3.5051553455404765</c:v>
                </c:pt>
                <c:pt idx="3714">
                  <c:v>3.5051553455404765</c:v>
                </c:pt>
                <c:pt idx="3715">
                  <c:v>3.5051553455404765</c:v>
                </c:pt>
                <c:pt idx="3716">
                  <c:v>3.5051553455404765</c:v>
                </c:pt>
                <c:pt idx="3717">
                  <c:v>3.5051553455404765</c:v>
                </c:pt>
                <c:pt idx="3718">
                  <c:v>3.5051553455404765</c:v>
                </c:pt>
                <c:pt idx="3719">
                  <c:v>3.5051553455404765</c:v>
                </c:pt>
                <c:pt idx="3720">
                  <c:v>3.5051553455404765</c:v>
                </c:pt>
                <c:pt idx="3721">
                  <c:v>3.5051553455404765</c:v>
                </c:pt>
                <c:pt idx="3722">
                  <c:v>3.5051553455404765</c:v>
                </c:pt>
                <c:pt idx="3723">
                  <c:v>3.5051553455404765</c:v>
                </c:pt>
                <c:pt idx="3724">
                  <c:v>3.5051553455404765</c:v>
                </c:pt>
                <c:pt idx="3725">
                  <c:v>3.5051553455404765</c:v>
                </c:pt>
                <c:pt idx="3726">
                  <c:v>3.5051553455404765</c:v>
                </c:pt>
                <c:pt idx="3727">
                  <c:v>3.5051553455404765</c:v>
                </c:pt>
                <c:pt idx="3728">
                  <c:v>3.5051553455404765</c:v>
                </c:pt>
                <c:pt idx="3729">
                  <c:v>3.5051553455404765</c:v>
                </c:pt>
                <c:pt idx="3730">
                  <c:v>3.5051553455404765</c:v>
                </c:pt>
                <c:pt idx="3731">
                  <c:v>3.5051553455404765</c:v>
                </c:pt>
                <c:pt idx="3732">
                  <c:v>3.5051553455404765</c:v>
                </c:pt>
                <c:pt idx="3733">
                  <c:v>3.5051553455404765</c:v>
                </c:pt>
                <c:pt idx="3734">
                  <c:v>3.5051553455404765</c:v>
                </c:pt>
                <c:pt idx="3735">
                  <c:v>3.5051553455404765</c:v>
                </c:pt>
                <c:pt idx="3736">
                  <c:v>3.5051553455404765</c:v>
                </c:pt>
                <c:pt idx="3737">
                  <c:v>3.5051553455404765</c:v>
                </c:pt>
                <c:pt idx="3738">
                  <c:v>3.5051553455404765</c:v>
                </c:pt>
                <c:pt idx="3739">
                  <c:v>3.5051553455404765</c:v>
                </c:pt>
                <c:pt idx="3740">
                  <c:v>3.5051553455404765</c:v>
                </c:pt>
                <c:pt idx="3741">
                  <c:v>3.5051553455404765</c:v>
                </c:pt>
                <c:pt idx="3742">
                  <c:v>3.5051553455404765</c:v>
                </c:pt>
                <c:pt idx="3743">
                  <c:v>3.5051553455404765</c:v>
                </c:pt>
                <c:pt idx="3744">
                  <c:v>3.5051553455404765</c:v>
                </c:pt>
                <c:pt idx="3745">
                  <c:v>3.5051553455404765</c:v>
                </c:pt>
                <c:pt idx="3746">
                  <c:v>3.5051553455404765</c:v>
                </c:pt>
                <c:pt idx="3747">
                  <c:v>3.5051553455404765</c:v>
                </c:pt>
                <c:pt idx="3748">
                  <c:v>3.5051553455404765</c:v>
                </c:pt>
                <c:pt idx="3749">
                  <c:v>3.5051553455404765</c:v>
                </c:pt>
                <c:pt idx="3750">
                  <c:v>3.5051553455404765</c:v>
                </c:pt>
                <c:pt idx="3751">
                  <c:v>3.5051553455404765</c:v>
                </c:pt>
                <c:pt idx="3752">
                  <c:v>3.5051553455404765</c:v>
                </c:pt>
                <c:pt idx="3753">
                  <c:v>3.5051553455404765</c:v>
                </c:pt>
                <c:pt idx="3754">
                  <c:v>3.5051553455404765</c:v>
                </c:pt>
                <c:pt idx="3755">
                  <c:v>3.5051553455404765</c:v>
                </c:pt>
                <c:pt idx="3756">
                  <c:v>3.5051553455404765</c:v>
                </c:pt>
                <c:pt idx="3757">
                  <c:v>3.5051553455404765</c:v>
                </c:pt>
                <c:pt idx="3758">
                  <c:v>3.5051553455404765</c:v>
                </c:pt>
                <c:pt idx="3759">
                  <c:v>3.5051553455404765</c:v>
                </c:pt>
                <c:pt idx="3760">
                  <c:v>3.5051553455404765</c:v>
                </c:pt>
                <c:pt idx="3761">
                  <c:v>3.5051553455404765</c:v>
                </c:pt>
                <c:pt idx="3762">
                  <c:v>3.5051553455404765</c:v>
                </c:pt>
                <c:pt idx="3763">
                  <c:v>3.5051553455404765</c:v>
                </c:pt>
                <c:pt idx="3764">
                  <c:v>3.5051553455404765</c:v>
                </c:pt>
                <c:pt idx="3765">
                  <c:v>3.5051553455404765</c:v>
                </c:pt>
                <c:pt idx="3766">
                  <c:v>3.5051553455404765</c:v>
                </c:pt>
                <c:pt idx="3767">
                  <c:v>3.5051553455404765</c:v>
                </c:pt>
                <c:pt idx="3768">
                  <c:v>3.5051553455404765</c:v>
                </c:pt>
                <c:pt idx="3769">
                  <c:v>3.5051553455404765</c:v>
                </c:pt>
                <c:pt idx="3770">
                  <c:v>3.5051553455404765</c:v>
                </c:pt>
                <c:pt idx="3771">
                  <c:v>3.5051553455404765</c:v>
                </c:pt>
                <c:pt idx="3772">
                  <c:v>3.5051553455404765</c:v>
                </c:pt>
                <c:pt idx="3773">
                  <c:v>3.5051553455404765</c:v>
                </c:pt>
                <c:pt idx="3774">
                  <c:v>3.5051553455404765</c:v>
                </c:pt>
                <c:pt idx="3775">
                  <c:v>3.5051553455404765</c:v>
                </c:pt>
                <c:pt idx="3776">
                  <c:v>3.5051553455404765</c:v>
                </c:pt>
                <c:pt idx="3777">
                  <c:v>3.5051553455404765</c:v>
                </c:pt>
                <c:pt idx="3778">
                  <c:v>3.5051553455404765</c:v>
                </c:pt>
                <c:pt idx="3779">
                  <c:v>3.5051553455404765</c:v>
                </c:pt>
                <c:pt idx="3780">
                  <c:v>3.5051553455404765</c:v>
                </c:pt>
                <c:pt idx="3781">
                  <c:v>3.5051553455404765</c:v>
                </c:pt>
                <c:pt idx="3782">
                  <c:v>3.5051553455404765</c:v>
                </c:pt>
                <c:pt idx="3783">
                  <c:v>3.5051553455404765</c:v>
                </c:pt>
                <c:pt idx="3784">
                  <c:v>3.5051553455404765</c:v>
                </c:pt>
                <c:pt idx="3785">
                  <c:v>3.5051553455404765</c:v>
                </c:pt>
                <c:pt idx="3786">
                  <c:v>3.5051553455404765</c:v>
                </c:pt>
                <c:pt idx="3787">
                  <c:v>3.5051553455404765</c:v>
                </c:pt>
                <c:pt idx="3788">
                  <c:v>3.5051553455404765</c:v>
                </c:pt>
                <c:pt idx="3789">
                  <c:v>3.5051553455404765</c:v>
                </c:pt>
                <c:pt idx="3790">
                  <c:v>3.5051553455404765</c:v>
                </c:pt>
                <c:pt idx="3791">
                  <c:v>3.5051553455404765</c:v>
                </c:pt>
                <c:pt idx="3792">
                  <c:v>3.5051553455404765</c:v>
                </c:pt>
                <c:pt idx="3793">
                  <c:v>3.5051553455404765</c:v>
                </c:pt>
                <c:pt idx="3794">
                  <c:v>3.5051553455404765</c:v>
                </c:pt>
                <c:pt idx="3795">
                  <c:v>3.5051553455404765</c:v>
                </c:pt>
                <c:pt idx="3796">
                  <c:v>3.5051553455404765</c:v>
                </c:pt>
                <c:pt idx="3797">
                  <c:v>3.5051553455404765</c:v>
                </c:pt>
                <c:pt idx="3798">
                  <c:v>3.5051553455404765</c:v>
                </c:pt>
                <c:pt idx="3799">
                  <c:v>3.5051553455404765</c:v>
                </c:pt>
                <c:pt idx="3800">
                  <c:v>3.5051553455404765</c:v>
                </c:pt>
                <c:pt idx="3801">
                  <c:v>3.5051553455404765</c:v>
                </c:pt>
                <c:pt idx="3802">
                  <c:v>3.5051553455404765</c:v>
                </c:pt>
                <c:pt idx="3803">
                  <c:v>3.5051553455404765</c:v>
                </c:pt>
                <c:pt idx="3804">
                  <c:v>3.5051553455404765</c:v>
                </c:pt>
                <c:pt idx="3805">
                  <c:v>3.5051553455404765</c:v>
                </c:pt>
                <c:pt idx="3806">
                  <c:v>3.5051553455404765</c:v>
                </c:pt>
                <c:pt idx="3807">
                  <c:v>3.5051553455404765</c:v>
                </c:pt>
                <c:pt idx="3808">
                  <c:v>3.5051553455404765</c:v>
                </c:pt>
                <c:pt idx="3809">
                  <c:v>3.5051553455404765</c:v>
                </c:pt>
                <c:pt idx="3810">
                  <c:v>3.5051553455404765</c:v>
                </c:pt>
                <c:pt idx="3811">
                  <c:v>3.5051553455404765</c:v>
                </c:pt>
                <c:pt idx="3812">
                  <c:v>3.5051553455404765</c:v>
                </c:pt>
                <c:pt idx="3813">
                  <c:v>3.5051553455404765</c:v>
                </c:pt>
                <c:pt idx="3814">
                  <c:v>3.5051553455404765</c:v>
                </c:pt>
                <c:pt idx="3815">
                  <c:v>3.5051553455404765</c:v>
                </c:pt>
                <c:pt idx="3816">
                  <c:v>3.5051553455404765</c:v>
                </c:pt>
                <c:pt idx="3817">
                  <c:v>3.5051553455404765</c:v>
                </c:pt>
                <c:pt idx="3818">
                  <c:v>3.5051553455404765</c:v>
                </c:pt>
                <c:pt idx="3819">
                  <c:v>3.5051553455404765</c:v>
                </c:pt>
                <c:pt idx="3820">
                  <c:v>3.5051553455404765</c:v>
                </c:pt>
                <c:pt idx="3821">
                  <c:v>3.5051553455404765</c:v>
                </c:pt>
                <c:pt idx="3822">
                  <c:v>3.5051553455404765</c:v>
                </c:pt>
                <c:pt idx="3823">
                  <c:v>3.5051553455404765</c:v>
                </c:pt>
                <c:pt idx="3824">
                  <c:v>3.5051553455404765</c:v>
                </c:pt>
                <c:pt idx="3825">
                  <c:v>3.5051553455404765</c:v>
                </c:pt>
                <c:pt idx="3826">
                  <c:v>3.5051553455404765</c:v>
                </c:pt>
                <c:pt idx="3827">
                  <c:v>3.5051553455404765</c:v>
                </c:pt>
                <c:pt idx="3828">
                  <c:v>3.5051553455404765</c:v>
                </c:pt>
                <c:pt idx="3829">
                  <c:v>3.5051553455404765</c:v>
                </c:pt>
                <c:pt idx="3830">
                  <c:v>3.5051553455404765</c:v>
                </c:pt>
                <c:pt idx="3831">
                  <c:v>3.5051553455404765</c:v>
                </c:pt>
                <c:pt idx="3832">
                  <c:v>3.5051553455404765</c:v>
                </c:pt>
                <c:pt idx="3833">
                  <c:v>3.5051553455404765</c:v>
                </c:pt>
                <c:pt idx="3834">
                  <c:v>3.5051553455404765</c:v>
                </c:pt>
                <c:pt idx="3835">
                  <c:v>3.5051553455404765</c:v>
                </c:pt>
                <c:pt idx="3836">
                  <c:v>3.5051553455404765</c:v>
                </c:pt>
                <c:pt idx="3837">
                  <c:v>3.5051553455404765</c:v>
                </c:pt>
                <c:pt idx="3838">
                  <c:v>3.5051553455404765</c:v>
                </c:pt>
                <c:pt idx="3839">
                  <c:v>3.5051553455404765</c:v>
                </c:pt>
                <c:pt idx="3840">
                  <c:v>3.5051553455404765</c:v>
                </c:pt>
                <c:pt idx="3841">
                  <c:v>3.5051553455404765</c:v>
                </c:pt>
                <c:pt idx="3842">
                  <c:v>3.5051553455404765</c:v>
                </c:pt>
                <c:pt idx="3843">
                  <c:v>3.5051553455404765</c:v>
                </c:pt>
                <c:pt idx="3844">
                  <c:v>3.5051553455404765</c:v>
                </c:pt>
                <c:pt idx="3845">
                  <c:v>3.5051553455404765</c:v>
                </c:pt>
                <c:pt idx="3846">
                  <c:v>3.5051553455404765</c:v>
                </c:pt>
                <c:pt idx="3847">
                  <c:v>3.5051553455404765</c:v>
                </c:pt>
                <c:pt idx="3848">
                  <c:v>3.5051553455404765</c:v>
                </c:pt>
                <c:pt idx="3849">
                  <c:v>3.5051553455404765</c:v>
                </c:pt>
                <c:pt idx="3850">
                  <c:v>3.5051553455404765</c:v>
                </c:pt>
                <c:pt idx="3851">
                  <c:v>3.5051553455404765</c:v>
                </c:pt>
                <c:pt idx="3852">
                  <c:v>3.5051553455404765</c:v>
                </c:pt>
                <c:pt idx="3853">
                  <c:v>3.5051553455404765</c:v>
                </c:pt>
                <c:pt idx="3854">
                  <c:v>3.5051553455404765</c:v>
                </c:pt>
                <c:pt idx="3855">
                  <c:v>3.5051553455404765</c:v>
                </c:pt>
                <c:pt idx="3856">
                  <c:v>3.5051553455404765</c:v>
                </c:pt>
                <c:pt idx="3857">
                  <c:v>3.5051553455404765</c:v>
                </c:pt>
                <c:pt idx="3858">
                  <c:v>3.5051553455404765</c:v>
                </c:pt>
                <c:pt idx="3859">
                  <c:v>3.5051553455404765</c:v>
                </c:pt>
                <c:pt idx="3860">
                  <c:v>3.5051553455404765</c:v>
                </c:pt>
                <c:pt idx="3861">
                  <c:v>3.5051553455404765</c:v>
                </c:pt>
                <c:pt idx="3862">
                  <c:v>3.5051553455404765</c:v>
                </c:pt>
                <c:pt idx="3863">
                  <c:v>3.5051553455404765</c:v>
                </c:pt>
                <c:pt idx="3864">
                  <c:v>3.5051553455404765</c:v>
                </c:pt>
                <c:pt idx="3865">
                  <c:v>3.5051553455404765</c:v>
                </c:pt>
                <c:pt idx="3866">
                  <c:v>3.5051553455404765</c:v>
                </c:pt>
                <c:pt idx="3867">
                  <c:v>3.5051553455404765</c:v>
                </c:pt>
                <c:pt idx="3868">
                  <c:v>3.5051553455404765</c:v>
                </c:pt>
                <c:pt idx="3869">
                  <c:v>3.5051553455404765</c:v>
                </c:pt>
                <c:pt idx="3870">
                  <c:v>3.5051553455404765</c:v>
                </c:pt>
                <c:pt idx="3871">
                  <c:v>3.5051553455404765</c:v>
                </c:pt>
                <c:pt idx="3872">
                  <c:v>3.5051553455404765</c:v>
                </c:pt>
                <c:pt idx="3873">
                  <c:v>3.5051553455404765</c:v>
                </c:pt>
                <c:pt idx="3874">
                  <c:v>3.5051553455404765</c:v>
                </c:pt>
                <c:pt idx="3875">
                  <c:v>3.5051553455404765</c:v>
                </c:pt>
                <c:pt idx="3876">
                  <c:v>3.5051553455404765</c:v>
                </c:pt>
                <c:pt idx="3877">
                  <c:v>3.5051553455404765</c:v>
                </c:pt>
                <c:pt idx="3878">
                  <c:v>3.5051553455404765</c:v>
                </c:pt>
                <c:pt idx="3879">
                  <c:v>3.5051553455404765</c:v>
                </c:pt>
                <c:pt idx="3880">
                  <c:v>3.5051553455404765</c:v>
                </c:pt>
                <c:pt idx="3881">
                  <c:v>3.5051553455404765</c:v>
                </c:pt>
                <c:pt idx="3882">
                  <c:v>3.5051553455404765</c:v>
                </c:pt>
                <c:pt idx="3883">
                  <c:v>3.5051553455404765</c:v>
                </c:pt>
                <c:pt idx="3884">
                  <c:v>3.5051553455404765</c:v>
                </c:pt>
                <c:pt idx="3885">
                  <c:v>3.5051553455404765</c:v>
                </c:pt>
                <c:pt idx="3886">
                  <c:v>3.5051553455404765</c:v>
                </c:pt>
                <c:pt idx="3887">
                  <c:v>3.5051553455404765</c:v>
                </c:pt>
                <c:pt idx="3888">
                  <c:v>3.5051553455404765</c:v>
                </c:pt>
                <c:pt idx="3889">
                  <c:v>3.5051553455404765</c:v>
                </c:pt>
                <c:pt idx="3890">
                  <c:v>3.5051553455404765</c:v>
                </c:pt>
                <c:pt idx="3891">
                  <c:v>3.5051553455404765</c:v>
                </c:pt>
                <c:pt idx="3892">
                  <c:v>3.5051553455404765</c:v>
                </c:pt>
                <c:pt idx="3893">
                  <c:v>3.5051553455404765</c:v>
                </c:pt>
                <c:pt idx="3894">
                  <c:v>3.5051553455404765</c:v>
                </c:pt>
                <c:pt idx="3895">
                  <c:v>3.5051553455404765</c:v>
                </c:pt>
                <c:pt idx="3896">
                  <c:v>3.5051553455404765</c:v>
                </c:pt>
                <c:pt idx="3897">
                  <c:v>3.5051553455404765</c:v>
                </c:pt>
                <c:pt idx="3898">
                  <c:v>3.5051553455404765</c:v>
                </c:pt>
                <c:pt idx="3899">
                  <c:v>3.5051553455404765</c:v>
                </c:pt>
                <c:pt idx="3900">
                  <c:v>3.5051553455404765</c:v>
                </c:pt>
                <c:pt idx="3901">
                  <c:v>3.5051553455404765</c:v>
                </c:pt>
                <c:pt idx="3902">
                  <c:v>3.5051553455404765</c:v>
                </c:pt>
                <c:pt idx="3903">
                  <c:v>3.5051553455404765</c:v>
                </c:pt>
                <c:pt idx="3904">
                  <c:v>3.5051553455404765</c:v>
                </c:pt>
                <c:pt idx="3905">
                  <c:v>3.5051553455404765</c:v>
                </c:pt>
                <c:pt idx="3906">
                  <c:v>3.5051553455404765</c:v>
                </c:pt>
                <c:pt idx="3907">
                  <c:v>3.5051553455404765</c:v>
                </c:pt>
                <c:pt idx="3908">
                  <c:v>3.5051553455404765</c:v>
                </c:pt>
                <c:pt idx="3909">
                  <c:v>3.5051553455404765</c:v>
                </c:pt>
                <c:pt idx="3910">
                  <c:v>3.5051553455404765</c:v>
                </c:pt>
                <c:pt idx="3911">
                  <c:v>3.5051553455404765</c:v>
                </c:pt>
                <c:pt idx="3912">
                  <c:v>3.5051553455404765</c:v>
                </c:pt>
                <c:pt idx="3913">
                  <c:v>3.5051553455404765</c:v>
                </c:pt>
                <c:pt idx="3914">
                  <c:v>3.5051553455404765</c:v>
                </c:pt>
                <c:pt idx="3915">
                  <c:v>3.5051553455404765</c:v>
                </c:pt>
                <c:pt idx="3916">
                  <c:v>3.5051553455404765</c:v>
                </c:pt>
                <c:pt idx="3917">
                  <c:v>3.5051553455404765</c:v>
                </c:pt>
                <c:pt idx="3918">
                  <c:v>3.5051553455404765</c:v>
                </c:pt>
                <c:pt idx="3919">
                  <c:v>3.5051553455404765</c:v>
                </c:pt>
                <c:pt idx="3920">
                  <c:v>3.5051553455404765</c:v>
                </c:pt>
                <c:pt idx="3921">
                  <c:v>3.5051553455404765</c:v>
                </c:pt>
                <c:pt idx="3922">
                  <c:v>3.5051553455404765</c:v>
                </c:pt>
                <c:pt idx="3923">
                  <c:v>3.5051553455404765</c:v>
                </c:pt>
                <c:pt idx="3924">
                  <c:v>3.5051553455404765</c:v>
                </c:pt>
                <c:pt idx="3925">
                  <c:v>3.5051553455404765</c:v>
                </c:pt>
                <c:pt idx="3926">
                  <c:v>3.5051553455404765</c:v>
                </c:pt>
                <c:pt idx="3927">
                  <c:v>3.5051553455404765</c:v>
                </c:pt>
                <c:pt idx="3928">
                  <c:v>3.5051553455404765</c:v>
                </c:pt>
                <c:pt idx="3929">
                  <c:v>3.5051553455404765</c:v>
                </c:pt>
                <c:pt idx="3930">
                  <c:v>3.5051553455404765</c:v>
                </c:pt>
                <c:pt idx="3931">
                  <c:v>3.5051553455404765</c:v>
                </c:pt>
                <c:pt idx="3932">
                  <c:v>3.5051553455404765</c:v>
                </c:pt>
                <c:pt idx="3933">
                  <c:v>3.5051553455404765</c:v>
                </c:pt>
                <c:pt idx="3934">
                  <c:v>3.5051553455404765</c:v>
                </c:pt>
                <c:pt idx="3935">
                  <c:v>3.5051553455404765</c:v>
                </c:pt>
                <c:pt idx="3936">
                  <c:v>3.5051553455404765</c:v>
                </c:pt>
                <c:pt idx="3937">
                  <c:v>3.5051553455404765</c:v>
                </c:pt>
                <c:pt idx="3938">
                  <c:v>3.5051553455404765</c:v>
                </c:pt>
                <c:pt idx="3939">
                  <c:v>3.5051553455404765</c:v>
                </c:pt>
                <c:pt idx="3940">
                  <c:v>3.5051553455404765</c:v>
                </c:pt>
                <c:pt idx="3941">
                  <c:v>3.5051553455404765</c:v>
                </c:pt>
                <c:pt idx="3942">
                  <c:v>3.5051553455404765</c:v>
                </c:pt>
                <c:pt idx="3943">
                  <c:v>3.5051553455404765</c:v>
                </c:pt>
                <c:pt idx="3944">
                  <c:v>3.5051553455404765</c:v>
                </c:pt>
                <c:pt idx="3945">
                  <c:v>3.5051553455404765</c:v>
                </c:pt>
                <c:pt idx="3946">
                  <c:v>3.5051553455404765</c:v>
                </c:pt>
                <c:pt idx="3947">
                  <c:v>3.5051553455404765</c:v>
                </c:pt>
                <c:pt idx="3948">
                  <c:v>3.5051553455404765</c:v>
                </c:pt>
                <c:pt idx="3949">
                  <c:v>3.5051553455404765</c:v>
                </c:pt>
                <c:pt idx="3950">
                  <c:v>3.5051553455404765</c:v>
                </c:pt>
                <c:pt idx="3951">
                  <c:v>3.5051553455404765</c:v>
                </c:pt>
                <c:pt idx="3952">
                  <c:v>3.5051553455404765</c:v>
                </c:pt>
                <c:pt idx="3953">
                  <c:v>3.5051553455404765</c:v>
                </c:pt>
                <c:pt idx="3954">
                  <c:v>3.5051553455404765</c:v>
                </c:pt>
                <c:pt idx="3955">
                  <c:v>3.5051553455404765</c:v>
                </c:pt>
                <c:pt idx="3956">
                  <c:v>3.5051553455404765</c:v>
                </c:pt>
                <c:pt idx="3957">
                  <c:v>3.5051553455404765</c:v>
                </c:pt>
                <c:pt idx="3958">
                  <c:v>3.5051553455404765</c:v>
                </c:pt>
                <c:pt idx="3959">
                  <c:v>3.5051553455404765</c:v>
                </c:pt>
                <c:pt idx="3960">
                  <c:v>3.5051553455404765</c:v>
                </c:pt>
                <c:pt idx="3961">
                  <c:v>3.5051553455404765</c:v>
                </c:pt>
                <c:pt idx="3962">
                  <c:v>3.5051553455404765</c:v>
                </c:pt>
                <c:pt idx="3963">
                  <c:v>3.5051553455404765</c:v>
                </c:pt>
                <c:pt idx="3964">
                  <c:v>3.5051553455404765</c:v>
                </c:pt>
                <c:pt idx="3965">
                  <c:v>3.5051553455404765</c:v>
                </c:pt>
                <c:pt idx="3966">
                  <c:v>3.5051553455404765</c:v>
                </c:pt>
                <c:pt idx="3967">
                  <c:v>3.5051553455404765</c:v>
                </c:pt>
                <c:pt idx="3968">
                  <c:v>3.5051553455404765</c:v>
                </c:pt>
                <c:pt idx="3969">
                  <c:v>3.5051553455404765</c:v>
                </c:pt>
                <c:pt idx="3970">
                  <c:v>3.5051553455404765</c:v>
                </c:pt>
                <c:pt idx="3971">
                  <c:v>3.5051553455404765</c:v>
                </c:pt>
                <c:pt idx="3972">
                  <c:v>3.5051553455404765</c:v>
                </c:pt>
                <c:pt idx="3973">
                  <c:v>3.5051553455404765</c:v>
                </c:pt>
                <c:pt idx="3974">
                  <c:v>3.5051553455404765</c:v>
                </c:pt>
                <c:pt idx="3975">
                  <c:v>3.5051553455404765</c:v>
                </c:pt>
                <c:pt idx="3976">
                  <c:v>3.5051553455404765</c:v>
                </c:pt>
                <c:pt idx="3977">
                  <c:v>3.5051553455404765</c:v>
                </c:pt>
                <c:pt idx="3978">
                  <c:v>3.5051553455404765</c:v>
                </c:pt>
                <c:pt idx="3979">
                  <c:v>3.5051553455404765</c:v>
                </c:pt>
                <c:pt idx="3980">
                  <c:v>3.5051553455404765</c:v>
                </c:pt>
                <c:pt idx="3981">
                  <c:v>3.5051553455404765</c:v>
                </c:pt>
                <c:pt idx="3982">
                  <c:v>3.5051553455404765</c:v>
                </c:pt>
                <c:pt idx="3983">
                  <c:v>3.5051553455404765</c:v>
                </c:pt>
                <c:pt idx="3984">
                  <c:v>3.5051553455404765</c:v>
                </c:pt>
                <c:pt idx="3985">
                  <c:v>3.5051553455404765</c:v>
                </c:pt>
                <c:pt idx="3986">
                  <c:v>3.5051553455404765</c:v>
                </c:pt>
                <c:pt idx="3987">
                  <c:v>3.5051553455404765</c:v>
                </c:pt>
                <c:pt idx="3988">
                  <c:v>3.5051553455404765</c:v>
                </c:pt>
                <c:pt idx="3989">
                  <c:v>3.5051553455404765</c:v>
                </c:pt>
                <c:pt idx="3990">
                  <c:v>3.5051553455404765</c:v>
                </c:pt>
                <c:pt idx="3991">
                  <c:v>3.5051553455404765</c:v>
                </c:pt>
                <c:pt idx="3992">
                  <c:v>3.5051553455404765</c:v>
                </c:pt>
                <c:pt idx="3993">
                  <c:v>3.5051553455404765</c:v>
                </c:pt>
                <c:pt idx="3994">
                  <c:v>3.5051553455404765</c:v>
                </c:pt>
                <c:pt idx="3995">
                  <c:v>3.5051553455404765</c:v>
                </c:pt>
                <c:pt idx="3996">
                  <c:v>3.5051553455404765</c:v>
                </c:pt>
                <c:pt idx="3997">
                  <c:v>3.5051553455404765</c:v>
                </c:pt>
                <c:pt idx="3998">
                  <c:v>3.5051553455404765</c:v>
                </c:pt>
                <c:pt idx="3999">
                  <c:v>3.5051553455404765</c:v>
                </c:pt>
                <c:pt idx="4000">
                  <c:v>3.5051553455404765</c:v>
                </c:pt>
                <c:pt idx="4001">
                  <c:v>3.5051553455404765</c:v>
                </c:pt>
                <c:pt idx="4002">
                  <c:v>3.5051553455404765</c:v>
                </c:pt>
                <c:pt idx="4003">
                  <c:v>3.5051553455404765</c:v>
                </c:pt>
                <c:pt idx="4004">
                  <c:v>3.5051553455404765</c:v>
                </c:pt>
                <c:pt idx="4005">
                  <c:v>3.5051553455404765</c:v>
                </c:pt>
                <c:pt idx="4006">
                  <c:v>3.5051553455404765</c:v>
                </c:pt>
                <c:pt idx="4007">
                  <c:v>3.5051553455404765</c:v>
                </c:pt>
                <c:pt idx="4008">
                  <c:v>3.5051553455404765</c:v>
                </c:pt>
                <c:pt idx="4009">
                  <c:v>3.5051553455404765</c:v>
                </c:pt>
                <c:pt idx="4010">
                  <c:v>3.5051553455404765</c:v>
                </c:pt>
                <c:pt idx="4011">
                  <c:v>3.5051553455404765</c:v>
                </c:pt>
                <c:pt idx="4012">
                  <c:v>3.5051553455404765</c:v>
                </c:pt>
                <c:pt idx="4013">
                  <c:v>3.5051553455404765</c:v>
                </c:pt>
                <c:pt idx="4014">
                  <c:v>3.5051553455404765</c:v>
                </c:pt>
                <c:pt idx="4015">
                  <c:v>3.5051553455404765</c:v>
                </c:pt>
                <c:pt idx="4016">
                  <c:v>3.5051553455404765</c:v>
                </c:pt>
                <c:pt idx="4017">
                  <c:v>3.5051553455404765</c:v>
                </c:pt>
                <c:pt idx="4018">
                  <c:v>3.5051553455404765</c:v>
                </c:pt>
                <c:pt idx="4019">
                  <c:v>3.5051553455404765</c:v>
                </c:pt>
                <c:pt idx="4020">
                  <c:v>3.5051553455404765</c:v>
                </c:pt>
                <c:pt idx="4021">
                  <c:v>3.5051553455404765</c:v>
                </c:pt>
                <c:pt idx="4022">
                  <c:v>3.5051553455404765</c:v>
                </c:pt>
                <c:pt idx="4023">
                  <c:v>3.5051553455404765</c:v>
                </c:pt>
                <c:pt idx="4024">
                  <c:v>3.5051553455404765</c:v>
                </c:pt>
                <c:pt idx="4025">
                  <c:v>3.5051553455404765</c:v>
                </c:pt>
                <c:pt idx="4026">
                  <c:v>3.5051553455404765</c:v>
                </c:pt>
                <c:pt idx="4027">
                  <c:v>3.5051553455404765</c:v>
                </c:pt>
                <c:pt idx="4028">
                  <c:v>3.5051553455404765</c:v>
                </c:pt>
                <c:pt idx="4029">
                  <c:v>3.5051553455404765</c:v>
                </c:pt>
                <c:pt idx="4030">
                  <c:v>3.5051553455404765</c:v>
                </c:pt>
                <c:pt idx="4031">
                  <c:v>3.5051553455404765</c:v>
                </c:pt>
                <c:pt idx="4032">
                  <c:v>3.5051553455404765</c:v>
                </c:pt>
                <c:pt idx="4033">
                  <c:v>3.5051553455404765</c:v>
                </c:pt>
                <c:pt idx="4034">
                  <c:v>3.5051553455404765</c:v>
                </c:pt>
                <c:pt idx="4035">
                  <c:v>3.5051553455404765</c:v>
                </c:pt>
                <c:pt idx="4036">
                  <c:v>3.5051553455404765</c:v>
                </c:pt>
                <c:pt idx="4037">
                  <c:v>3.5051553455404765</c:v>
                </c:pt>
                <c:pt idx="4038">
                  <c:v>3.5051553455404765</c:v>
                </c:pt>
                <c:pt idx="4039">
                  <c:v>3.5051553455404765</c:v>
                </c:pt>
                <c:pt idx="4040">
                  <c:v>3.5051553455404765</c:v>
                </c:pt>
                <c:pt idx="4041">
                  <c:v>3.5051553455404765</c:v>
                </c:pt>
                <c:pt idx="4042">
                  <c:v>3.5051553455404765</c:v>
                </c:pt>
                <c:pt idx="4043">
                  <c:v>3.5051553455404765</c:v>
                </c:pt>
                <c:pt idx="4044">
                  <c:v>3.5051553455404765</c:v>
                </c:pt>
                <c:pt idx="4045">
                  <c:v>3.5051553455404765</c:v>
                </c:pt>
                <c:pt idx="4046">
                  <c:v>3.5051553455404765</c:v>
                </c:pt>
                <c:pt idx="4047">
                  <c:v>3.5051553455404765</c:v>
                </c:pt>
                <c:pt idx="4048">
                  <c:v>3.5051553455404765</c:v>
                </c:pt>
                <c:pt idx="4049">
                  <c:v>3.5051553455404765</c:v>
                </c:pt>
                <c:pt idx="4050">
                  <c:v>3.5051553455404765</c:v>
                </c:pt>
                <c:pt idx="4051">
                  <c:v>3.5051553455404765</c:v>
                </c:pt>
                <c:pt idx="4052">
                  <c:v>3.5051553455404765</c:v>
                </c:pt>
                <c:pt idx="4053">
                  <c:v>3.5051553455404765</c:v>
                </c:pt>
                <c:pt idx="4054">
                  <c:v>3.5051553455404765</c:v>
                </c:pt>
                <c:pt idx="4055">
                  <c:v>3.5051553455404765</c:v>
                </c:pt>
                <c:pt idx="4056">
                  <c:v>3.5051553455404765</c:v>
                </c:pt>
                <c:pt idx="4057">
                  <c:v>3.5051553455404765</c:v>
                </c:pt>
                <c:pt idx="4058">
                  <c:v>3.5051553455404765</c:v>
                </c:pt>
                <c:pt idx="4059">
                  <c:v>3.5051553455404765</c:v>
                </c:pt>
                <c:pt idx="4060">
                  <c:v>3.5051553455404765</c:v>
                </c:pt>
                <c:pt idx="4061">
                  <c:v>3.5051553455404765</c:v>
                </c:pt>
                <c:pt idx="4062">
                  <c:v>3.5051553455404765</c:v>
                </c:pt>
                <c:pt idx="4063">
                  <c:v>3.5051553455404765</c:v>
                </c:pt>
                <c:pt idx="4064">
                  <c:v>3.5051553455404765</c:v>
                </c:pt>
                <c:pt idx="4065">
                  <c:v>3.5051553455404765</c:v>
                </c:pt>
                <c:pt idx="4066">
                  <c:v>3.5051553455404765</c:v>
                </c:pt>
                <c:pt idx="4067">
                  <c:v>3.5051553455404765</c:v>
                </c:pt>
                <c:pt idx="4068">
                  <c:v>3.5051553455404765</c:v>
                </c:pt>
                <c:pt idx="4069">
                  <c:v>3.5051553455404765</c:v>
                </c:pt>
                <c:pt idx="4070">
                  <c:v>3.5051553455404765</c:v>
                </c:pt>
                <c:pt idx="4071">
                  <c:v>3.5051553455404765</c:v>
                </c:pt>
                <c:pt idx="4072">
                  <c:v>3.5051553455404765</c:v>
                </c:pt>
                <c:pt idx="4073">
                  <c:v>3.5051553455404765</c:v>
                </c:pt>
                <c:pt idx="4074">
                  <c:v>3.5051553455404765</c:v>
                </c:pt>
                <c:pt idx="4075">
                  <c:v>3.5051553455404765</c:v>
                </c:pt>
                <c:pt idx="4076">
                  <c:v>3.5051553455404765</c:v>
                </c:pt>
                <c:pt idx="4077">
                  <c:v>3.5051553455404765</c:v>
                </c:pt>
                <c:pt idx="4078">
                  <c:v>3.5051553455404765</c:v>
                </c:pt>
                <c:pt idx="4079">
                  <c:v>3.5051553455404765</c:v>
                </c:pt>
                <c:pt idx="4080">
                  <c:v>3.5051553455404765</c:v>
                </c:pt>
                <c:pt idx="4081">
                  <c:v>3.5051553455404765</c:v>
                </c:pt>
                <c:pt idx="4082">
                  <c:v>3.5051553455404765</c:v>
                </c:pt>
                <c:pt idx="4083">
                  <c:v>3.5051553455404765</c:v>
                </c:pt>
                <c:pt idx="4084">
                  <c:v>3.5051553455404765</c:v>
                </c:pt>
                <c:pt idx="4085">
                  <c:v>3.5051553455404765</c:v>
                </c:pt>
                <c:pt idx="4086">
                  <c:v>3.5051553455404765</c:v>
                </c:pt>
                <c:pt idx="4087">
                  <c:v>3.5051553455404765</c:v>
                </c:pt>
                <c:pt idx="4088">
                  <c:v>3.5051553455404765</c:v>
                </c:pt>
                <c:pt idx="4089">
                  <c:v>3.5051553455404765</c:v>
                </c:pt>
                <c:pt idx="4090">
                  <c:v>3.5051553455404765</c:v>
                </c:pt>
                <c:pt idx="4091">
                  <c:v>3.5051553455404765</c:v>
                </c:pt>
                <c:pt idx="4092">
                  <c:v>3.5051553455404765</c:v>
                </c:pt>
                <c:pt idx="4093">
                  <c:v>3.5051553455404765</c:v>
                </c:pt>
                <c:pt idx="4094">
                  <c:v>3.5051553455404765</c:v>
                </c:pt>
                <c:pt idx="4095">
                  <c:v>3.5051553455404765</c:v>
                </c:pt>
                <c:pt idx="4096">
                  <c:v>3.5051553455404765</c:v>
                </c:pt>
                <c:pt idx="4097">
                  <c:v>3.5051553455404765</c:v>
                </c:pt>
                <c:pt idx="4098">
                  <c:v>3.5051553455404765</c:v>
                </c:pt>
                <c:pt idx="4099">
                  <c:v>3.5051553455404765</c:v>
                </c:pt>
                <c:pt idx="4100">
                  <c:v>3.5051553455404765</c:v>
                </c:pt>
                <c:pt idx="4101">
                  <c:v>3.5051553455404765</c:v>
                </c:pt>
                <c:pt idx="4102">
                  <c:v>3.5051553455404765</c:v>
                </c:pt>
                <c:pt idx="4103">
                  <c:v>3.5051553455404765</c:v>
                </c:pt>
                <c:pt idx="4104">
                  <c:v>3.5051553455404765</c:v>
                </c:pt>
                <c:pt idx="4105">
                  <c:v>3.5051553455404765</c:v>
                </c:pt>
                <c:pt idx="4106">
                  <c:v>3.5051553455404765</c:v>
                </c:pt>
                <c:pt idx="4107">
                  <c:v>3.5051553455404765</c:v>
                </c:pt>
                <c:pt idx="4108">
                  <c:v>3.5051553455404765</c:v>
                </c:pt>
                <c:pt idx="4109">
                  <c:v>3.5051553455404765</c:v>
                </c:pt>
                <c:pt idx="4110">
                  <c:v>3.5051553455404765</c:v>
                </c:pt>
                <c:pt idx="4111">
                  <c:v>3.5051553455404765</c:v>
                </c:pt>
                <c:pt idx="4112">
                  <c:v>3.5051553455404765</c:v>
                </c:pt>
                <c:pt idx="4113">
                  <c:v>3.5051553455404765</c:v>
                </c:pt>
                <c:pt idx="4114">
                  <c:v>3.5051553455404765</c:v>
                </c:pt>
                <c:pt idx="4115">
                  <c:v>3.5051553455404765</c:v>
                </c:pt>
                <c:pt idx="4116">
                  <c:v>3.5051553455404765</c:v>
                </c:pt>
                <c:pt idx="4117">
                  <c:v>3.5051553455404765</c:v>
                </c:pt>
                <c:pt idx="4118">
                  <c:v>3.5051553455404765</c:v>
                </c:pt>
                <c:pt idx="4119">
                  <c:v>3.5051553455404765</c:v>
                </c:pt>
                <c:pt idx="4120">
                  <c:v>3.5051553455404765</c:v>
                </c:pt>
                <c:pt idx="4121">
                  <c:v>3.5051553455404765</c:v>
                </c:pt>
                <c:pt idx="4122">
                  <c:v>3.5051553455404765</c:v>
                </c:pt>
                <c:pt idx="4123">
                  <c:v>3.5051553455404765</c:v>
                </c:pt>
                <c:pt idx="4124">
                  <c:v>3.5051553455404765</c:v>
                </c:pt>
                <c:pt idx="4125">
                  <c:v>3.5051553455404765</c:v>
                </c:pt>
                <c:pt idx="4126">
                  <c:v>3.5051553455404765</c:v>
                </c:pt>
                <c:pt idx="4127">
                  <c:v>3.5051553455404765</c:v>
                </c:pt>
                <c:pt idx="4128">
                  <c:v>3.5051553455404765</c:v>
                </c:pt>
                <c:pt idx="4129">
                  <c:v>3.5051553455404765</c:v>
                </c:pt>
                <c:pt idx="4130">
                  <c:v>3.5051553455404765</c:v>
                </c:pt>
                <c:pt idx="4131">
                  <c:v>3.5051553455404765</c:v>
                </c:pt>
                <c:pt idx="4132">
                  <c:v>3.5051553455404765</c:v>
                </c:pt>
                <c:pt idx="4133">
                  <c:v>3.5051553455404765</c:v>
                </c:pt>
                <c:pt idx="4134">
                  <c:v>3.5051553455404765</c:v>
                </c:pt>
                <c:pt idx="4135">
                  <c:v>3.5051553455404765</c:v>
                </c:pt>
                <c:pt idx="4136">
                  <c:v>3.5051553455404765</c:v>
                </c:pt>
                <c:pt idx="4137">
                  <c:v>3.5051553455404765</c:v>
                </c:pt>
                <c:pt idx="4138">
                  <c:v>3.5051553455404765</c:v>
                </c:pt>
                <c:pt idx="4139">
                  <c:v>3.5051553455404765</c:v>
                </c:pt>
                <c:pt idx="4140">
                  <c:v>3.5051553455404765</c:v>
                </c:pt>
                <c:pt idx="4141">
                  <c:v>3.5051553455404765</c:v>
                </c:pt>
                <c:pt idx="4142">
                  <c:v>3.5051553455404765</c:v>
                </c:pt>
                <c:pt idx="4143">
                  <c:v>3.5051553455404765</c:v>
                </c:pt>
                <c:pt idx="4144">
                  <c:v>3.5051553455404765</c:v>
                </c:pt>
                <c:pt idx="4145">
                  <c:v>3.5051553455404765</c:v>
                </c:pt>
                <c:pt idx="4146">
                  <c:v>3.5051553455404765</c:v>
                </c:pt>
                <c:pt idx="4147">
                  <c:v>3.5051553455404765</c:v>
                </c:pt>
                <c:pt idx="4148">
                  <c:v>3.5051553455404765</c:v>
                </c:pt>
                <c:pt idx="4149">
                  <c:v>3.5051553455404765</c:v>
                </c:pt>
                <c:pt idx="4150">
                  <c:v>3.5051553455404765</c:v>
                </c:pt>
                <c:pt idx="4151">
                  <c:v>3.5051553455404765</c:v>
                </c:pt>
                <c:pt idx="4152">
                  <c:v>3.5051553455404765</c:v>
                </c:pt>
                <c:pt idx="4153">
                  <c:v>3.5051553455404765</c:v>
                </c:pt>
                <c:pt idx="4154">
                  <c:v>3.5051553455404765</c:v>
                </c:pt>
                <c:pt idx="4155">
                  <c:v>3.5051553455404765</c:v>
                </c:pt>
                <c:pt idx="4156">
                  <c:v>3.5051553455404765</c:v>
                </c:pt>
                <c:pt idx="4157">
                  <c:v>3.5051553455404765</c:v>
                </c:pt>
                <c:pt idx="4158">
                  <c:v>3.5051553455404765</c:v>
                </c:pt>
                <c:pt idx="4159">
                  <c:v>3.5051553455404765</c:v>
                </c:pt>
                <c:pt idx="4160">
                  <c:v>3.5051553455404765</c:v>
                </c:pt>
                <c:pt idx="4161">
                  <c:v>3.5051553455404765</c:v>
                </c:pt>
                <c:pt idx="4162">
                  <c:v>3.5051553455404765</c:v>
                </c:pt>
                <c:pt idx="4163">
                  <c:v>3.5051553455404765</c:v>
                </c:pt>
                <c:pt idx="4164">
                  <c:v>3.5051553455404765</c:v>
                </c:pt>
                <c:pt idx="4165">
                  <c:v>3.5051553455404765</c:v>
                </c:pt>
                <c:pt idx="4166">
                  <c:v>3.5051553455404765</c:v>
                </c:pt>
                <c:pt idx="4167">
                  <c:v>3.5051553455404765</c:v>
                </c:pt>
                <c:pt idx="4168">
                  <c:v>3.5051553455404765</c:v>
                </c:pt>
                <c:pt idx="4169">
                  <c:v>3.5051553455404765</c:v>
                </c:pt>
                <c:pt idx="4170">
                  <c:v>3.5051553455404765</c:v>
                </c:pt>
                <c:pt idx="4171">
                  <c:v>3.5051553455404765</c:v>
                </c:pt>
                <c:pt idx="4172">
                  <c:v>3.5051553455404765</c:v>
                </c:pt>
                <c:pt idx="4173">
                  <c:v>3.5051553455404765</c:v>
                </c:pt>
                <c:pt idx="4174">
                  <c:v>3.5051553455404765</c:v>
                </c:pt>
                <c:pt idx="4175">
                  <c:v>3.5051553455404765</c:v>
                </c:pt>
                <c:pt idx="4176">
                  <c:v>3.5051553455404765</c:v>
                </c:pt>
                <c:pt idx="4177">
                  <c:v>3.5051553455404765</c:v>
                </c:pt>
                <c:pt idx="4178">
                  <c:v>3.5051553455404765</c:v>
                </c:pt>
                <c:pt idx="4179">
                  <c:v>3.5051553455404765</c:v>
                </c:pt>
                <c:pt idx="4180">
                  <c:v>3.5051553455404765</c:v>
                </c:pt>
                <c:pt idx="4181">
                  <c:v>3.5051553455404765</c:v>
                </c:pt>
                <c:pt idx="4182">
                  <c:v>3.5051553455404765</c:v>
                </c:pt>
                <c:pt idx="4183">
                  <c:v>3.5051553455404765</c:v>
                </c:pt>
                <c:pt idx="4184">
                  <c:v>3.5051553455404765</c:v>
                </c:pt>
                <c:pt idx="4185">
                  <c:v>3.5051553455404765</c:v>
                </c:pt>
                <c:pt idx="4186">
                  <c:v>3.5051553455404765</c:v>
                </c:pt>
                <c:pt idx="4187">
                  <c:v>3.5051553455404765</c:v>
                </c:pt>
                <c:pt idx="4188">
                  <c:v>3.5051553455404765</c:v>
                </c:pt>
                <c:pt idx="4189">
                  <c:v>3.5051553455404765</c:v>
                </c:pt>
                <c:pt idx="4190">
                  <c:v>3.5051553455404765</c:v>
                </c:pt>
                <c:pt idx="4191">
                  <c:v>3.5051553455404765</c:v>
                </c:pt>
                <c:pt idx="4192">
                  <c:v>3.5051553455404765</c:v>
                </c:pt>
                <c:pt idx="4193">
                  <c:v>3.5051553455404765</c:v>
                </c:pt>
                <c:pt idx="4194">
                  <c:v>3.5051553455404765</c:v>
                </c:pt>
                <c:pt idx="4195">
                  <c:v>3.5051553455404765</c:v>
                </c:pt>
                <c:pt idx="4196">
                  <c:v>3.5051553455404765</c:v>
                </c:pt>
                <c:pt idx="4197">
                  <c:v>3.5051553455404765</c:v>
                </c:pt>
                <c:pt idx="4198">
                  <c:v>3.5051553455404765</c:v>
                </c:pt>
                <c:pt idx="4199">
                  <c:v>3.5051553455404765</c:v>
                </c:pt>
                <c:pt idx="4200">
                  <c:v>3.5051553455404765</c:v>
                </c:pt>
                <c:pt idx="4201">
                  <c:v>3.5051553455404765</c:v>
                </c:pt>
                <c:pt idx="4202">
                  <c:v>3.5051553455404765</c:v>
                </c:pt>
                <c:pt idx="4203">
                  <c:v>3.5051553455404765</c:v>
                </c:pt>
                <c:pt idx="4204">
                  <c:v>3.5051553455404765</c:v>
                </c:pt>
                <c:pt idx="4205">
                  <c:v>3.5051553455404765</c:v>
                </c:pt>
                <c:pt idx="4206">
                  <c:v>3.5051553455404765</c:v>
                </c:pt>
                <c:pt idx="4207">
                  <c:v>3.5051553455404765</c:v>
                </c:pt>
                <c:pt idx="4208">
                  <c:v>3.5051553455404765</c:v>
                </c:pt>
                <c:pt idx="4209">
                  <c:v>3.5051553455404765</c:v>
                </c:pt>
                <c:pt idx="4210">
                  <c:v>3.5051553455404765</c:v>
                </c:pt>
                <c:pt idx="4211">
                  <c:v>3.5051553455404765</c:v>
                </c:pt>
                <c:pt idx="4212">
                  <c:v>3.5051553455404765</c:v>
                </c:pt>
                <c:pt idx="4213">
                  <c:v>3.5051553455404765</c:v>
                </c:pt>
                <c:pt idx="4214">
                  <c:v>3.5051553455404765</c:v>
                </c:pt>
                <c:pt idx="4215">
                  <c:v>3.5051553455404765</c:v>
                </c:pt>
                <c:pt idx="4216">
                  <c:v>3.5051553455404765</c:v>
                </c:pt>
                <c:pt idx="4217">
                  <c:v>3.5051553455404765</c:v>
                </c:pt>
                <c:pt idx="4218">
                  <c:v>3.5051553455404765</c:v>
                </c:pt>
                <c:pt idx="4219">
                  <c:v>3.5051553455404765</c:v>
                </c:pt>
                <c:pt idx="4220">
                  <c:v>3.5051553455404765</c:v>
                </c:pt>
                <c:pt idx="4221">
                  <c:v>3.5051553455404765</c:v>
                </c:pt>
                <c:pt idx="4222">
                  <c:v>3.5051553455404765</c:v>
                </c:pt>
                <c:pt idx="4223">
                  <c:v>3.5051553455404765</c:v>
                </c:pt>
                <c:pt idx="4224">
                  <c:v>3.5051553455404765</c:v>
                </c:pt>
                <c:pt idx="4225">
                  <c:v>3.5051553455404765</c:v>
                </c:pt>
                <c:pt idx="4226">
                  <c:v>3.5051553455404765</c:v>
                </c:pt>
                <c:pt idx="4227">
                  <c:v>3.5051553455404765</c:v>
                </c:pt>
                <c:pt idx="4228">
                  <c:v>3.5051553455404765</c:v>
                </c:pt>
                <c:pt idx="4229">
                  <c:v>3.5051553455404765</c:v>
                </c:pt>
                <c:pt idx="4230">
                  <c:v>3.5051553455404765</c:v>
                </c:pt>
                <c:pt idx="4231">
                  <c:v>3.5051553455404765</c:v>
                </c:pt>
                <c:pt idx="4232">
                  <c:v>3.5051553455404765</c:v>
                </c:pt>
                <c:pt idx="4233">
                  <c:v>3.5051553455404765</c:v>
                </c:pt>
                <c:pt idx="4234">
                  <c:v>3.5051553455404765</c:v>
                </c:pt>
                <c:pt idx="4235">
                  <c:v>3.5051553455404765</c:v>
                </c:pt>
                <c:pt idx="4236">
                  <c:v>3.5051553455404765</c:v>
                </c:pt>
                <c:pt idx="4237">
                  <c:v>3.5051553455404765</c:v>
                </c:pt>
                <c:pt idx="4238">
                  <c:v>3.5051553455404765</c:v>
                </c:pt>
                <c:pt idx="4239">
                  <c:v>3.5051553455404765</c:v>
                </c:pt>
                <c:pt idx="4240">
                  <c:v>3.5051553455404765</c:v>
                </c:pt>
                <c:pt idx="4241">
                  <c:v>3.5051553455404765</c:v>
                </c:pt>
                <c:pt idx="4242">
                  <c:v>3.5051553455404765</c:v>
                </c:pt>
                <c:pt idx="4243">
                  <c:v>3.5051553455404765</c:v>
                </c:pt>
                <c:pt idx="4244">
                  <c:v>3.5051553455404765</c:v>
                </c:pt>
                <c:pt idx="4245">
                  <c:v>3.5051553455404765</c:v>
                </c:pt>
                <c:pt idx="4246">
                  <c:v>3.5051553455404765</c:v>
                </c:pt>
                <c:pt idx="4247">
                  <c:v>3.5051553455404765</c:v>
                </c:pt>
                <c:pt idx="4248">
                  <c:v>3.5051553455404765</c:v>
                </c:pt>
                <c:pt idx="4249">
                  <c:v>3.5051553455404765</c:v>
                </c:pt>
                <c:pt idx="4250">
                  <c:v>3.5051553455404765</c:v>
                </c:pt>
                <c:pt idx="4251">
                  <c:v>3.5051553455404765</c:v>
                </c:pt>
                <c:pt idx="4252">
                  <c:v>3.5051553455404765</c:v>
                </c:pt>
                <c:pt idx="4253">
                  <c:v>3.5051553455404765</c:v>
                </c:pt>
                <c:pt idx="4254">
                  <c:v>3.5051553455404765</c:v>
                </c:pt>
                <c:pt idx="4255">
                  <c:v>3.5051553455404765</c:v>
                </c:pt>
                <c:pt idx="4256">
                  <c:v>3.5051553455404765</c:v>
                </c:pt>
                <c:pt idx="4257">
                  <c:v>3.5051553455404765</c:v>
                </c:pt>
                <c:pt idx="4258">
                  <c:v>3.5051553455404765</c:v>
                </c:pt>
                <c:pt idx="4259">
                  <c:v>3.5051553455404765</c:v>
                </c:pt>
                <c:pt idx="4260">
                  <c:v>3.5051553455404765</c:v>
                </c:pt>
                <c:pt idx="4261">
                  <c:v>3.5051553455404765</c:v>
                </c:pt>
                <c:pt idx="4262">
                  <c:v>3.5051553455404765</c:v>
                </c:pt>
                <c:pt idx="4263">
                  <c:v>3.5051553455404765</c:v>
                </c:pt>
                <c:pt idx="4264">
                  <c:v>3.5051553455404765</c:v>
                </c:pt>
                <c:pt idx="4265">
                  <c:v>3.5051553455404765</c:v>
                </c:pt>
                <c:pt idx="4266">
                  <c:v>3.5051553455404765</c:v>
                </c:pt>
                <c:pt idx="4267">
                  <c:v>3.5051553455404765</c:v>
                </c:pt>
                <c:pt idx="4268">
                  <c:v>3.5051553455404765</c:v>
                </c:pt>
                <c:pt idx="4269">
                  <c:v>3.5051553455404765</c:v>
                </c:pt>
                <c:pt idx="4270">
                  <c:v>3.5051553455404765</c:v>
                </c:pt>
                <c:pt idx="4271">
                  <c:v>3.5051553455404765</c:v>
                </c:pt>
                <c:pt idx="4272">
                  <c:v>3.5051553455404765</c:v>
                </c:pt>
                <c:pt idx="4273">
                  <c:v>3.5051553455404765</c:v>
                </c:pt>
                <c:pt idx="4274">
                  <c:v>3.5051553455404765</c:v>
                </c:pt>
                <c:pt idx="4275">
                  <c:v>3.5051553455404765</c:v>
                </c:pt>
                <c:pt idx="4276">
                  <c:v>3.5051553455404765</c:v>
                </c:pt>
                <c:pt idx="4277">
                  <c:v>3.5051553455404765</c:v>
                </c:pt>
                <c:pt idx="4278">
                  <c:v>3.5051553455404765</c:v>
                </c:pt>
                <c:pt idx="4279">
                  <c:v>3.5051553455404765</c:v>
                </c:pt>
                <c:pt idx="4280">
                  <c:v>3.5051553455404765</c:v>
                </c:pt>
                <c:pt idx="4281">
                  <c:v>3.5051553455404765</c:v>
                </c:pt>
                <c:pt idx="4282">
                  <c:v>3.5051553455404765</c:v>
                </c:pt>
                <c:pt idx="4283">
                  <c:v>3.5051553455404765</c:v>
                </c:pt>
                <c:pt idx="4284">
                  <c:v>3.5051553455404765</c:v>
                </c:pt>
                <c:pt idx="4285">
                  <c:v>3.5051553455404765</c:v>
                </c:pt>
                <c:pt idx="4286">
                  <c:v>3.5051553455404765</c:v>
                </c:pt>
                <c:pt idx="4287">
                  <c:v>3.5051553455404765</c:v>
                </c:pt>
                <c:pt idx="4288">
                  <c:v>3.5051553455404765</c:v>
                </c:pt>
                <c:pt idx="4289">
                  <c:v>3.5051553455404765</c:v>
                </c:pt>
                <c:pt idx="4290">
                  <c:v>3.5051553455404765</c:v>
                </c:pt>
                <c:pt idx="4291">
                  <c:v>3.5051553455404765</c:v>
                </c:pt>
                <c:pt idx="4292">
                  <c:v>3.5051553455404765</c:v>
                </c:pt>
                <c:pt idx="4293">
                  <c:v>3.5051553455404765</c:v>
                </c:pt>
                <c:pt idx="4294">
                  <c:v>3.5051553455404765</c:v>
                </c:pt>
                <c:pt idx="4295">
                  <c:v>3.5051553455404765</c:v>
                </c:pt>
                <c:pt idx="4296">
                  <c:v>3.5051553455404765</c:v>
                </c:pt>
                <c:pt idx="4297">
                  <c:v>3.5051553455404765</c:v>
                </c:pt>
                <c:pt idx="4298">
                  <c:v>3.5051553455404765</c:v>
                </c:pt>
                <c:pt idx="4299">
                  <c:v>3.5051553455404765</c:v>
                </c:pt>
                <c:pt idx="4300">
                  <c:v>3.5051553455404765</c:v>
                </c:pt>
                <c:pt idx="4301">
                  <c:v>3.5051553455404765</c:v>
                </c:pt>
                <c:pt idx="4302">
                  <c:v>3.5051553455404765</c:v>
                </c:pt>
                <c:pt idx="4303">
                  <c:v>3.5051553455404765</c:v>
                </c:pt>
                <c:pt idx="4304">
                  <c:v>3.5051553455404765</c:v>
                </c:pt>
                <c:pt idx="4305">
                  <c:v>3.5051553455404765</c:v>
                </c:pt>
                <c:pt idx="4306">
                  <c:v>3.5051553455404765</c:v>
                </c:pt>
                <c:pt idx="4307">
                  <c:v>3.5051553455404765</c:v>
                </c:pt>
                <c:pt idx="4308">
                  <c:v>3.5051553455404765</c:v>
                </c:pt>
                <c:pt idx="4309">
                  <c:v>3.5051553455404765</c:v>
                </c:pt>
                <c:pt idx="4310">
                  <c:v>3.5051553455404765</c:v>
                </c:pt>
                <c:pt idx="4311">
                  <c:v>3.5051553455404765</c:v>
                </c:pt>
                <c:pt idx="4312">
                  <c:v>3.5051553455404765</c:v>
                </c:pt>
                <c:pt idx="4313">
                  <c:v>3.5051553455404765</c:v>
                </c:pt>
                <c:pt idx="4314">
                  <c:v>3.5051553455404765</c:v>
                </c:pt>
                <c:pt idx="4315">
                  <c:v>3.5051553455404765</c:v>
                </c:pt>
                <c:pt idx="4316">
                  <c:v>3.5051553455404765</c:v>
                </c:pt>
                <c:pt idx="4317">
                  <c:v>3.5051553455404765</c:v>
                </c:pt>
                <c:pt idx="4318">
                  <c:v>3.5051553455404765</c:v>
                </c:pt>
                <c:pt idx="4319">
                  <c:v>3.5051553455404765</c:v>
                </c:pt>
                <c:pt idx="4320">
                  <c:v>3.5051553455404765</c:v>
                </c:pt>
                <c:pt idx="4321">
                  <c:v>3.5051553455404765</c:v>
                </c:pt>
                <c:pt idx="4322">
                  <c:v>3.5051553455404765</c:v>
                </c:pt>
                <c:pt idx="4323">
                  <c:v>3.5051553455404765</c:v>
                </c:pt>
                <c:pt idx="4324">
                  <c:v>3.5051553455404765</c:v>
                </c:pt>
                <c:pt idx="4325">
                  <c:v>3.5051553455404765</c:v>
                </c:pt>
                <c:pt idx="4326">
                  <c:v>3.5051553455404765</c:v>
                </c:pt>
                <c:pt idx="4327">
                  <c:v>3.5051553455404765</c:v>
                </c:pt>
                <c:pt idx="4328">
                  <c:v>3.5051553455404765</c:v>
                </c:pt>
                <c:pt idx="4329">
                  <c:v>3.5051553455404765</c:v>
                </c:pt>
                <c:pt idx="4330">
                  <c:v>3.5051553455404765</c:v>
                </c:pt>
                <c:pt idx="4331">
                  <c:v>3.5051553455404765</c:v>
                </c:pt>
                <c:pt idx="4332">
                  <c:v>3.5051553455404765</c:v>
                </c:pt>
                <c:pt idx="4333">
                  <c:v>3.5051553455404765</c:v>
                </c:pt>
                <c:pt idx="4334">
                  <c:v>3.5051553455404765</c:v>
                </c:pt>
                <c:pt idx="4335">
                  <c:v>3.5051553455404765</c:v>
                </c:pt>
                <c:pt idx="4336">
                  <c:v>3.5051553455404765</c:v>
                </c:pt>
                <c:pt idx="4337">
                  <c:v>3.5051553455404765</c:v>
                </c:pt>
                <c:pt idx="4338">
                  <c:v>3.5051553455404765</c:v>
                </c:pt>
                <c:pt idx="4339">
                  <c:v>3.5051553455404765</c:v>
                </c:pt>
                <c:pt idx="4340">
                  <c:v>3.5051553455404765</c:v>
                </c:pt>
                <c:pt idx="4341">
                  <c:v>3.5051553455404765</c:v>
                </c:pt>
                <c:pt idx="4342">
                  <c:v>3.5051553455404765</c:v>
                </c:pt>
                <c:pt idx="4343">
                  <c:v>3.5051553455404765</c:v>
                </c:pt>
                <c:pt idx="4344">
                  <c:v>3.5051553455404765</c:v>
                </c:pt>
                <c:pt idx="4345">
                  <c:v>3.5051553455404765</c:v>
                </c:pt>
                <c:pt idx="4346">
                  <c:v>3.5051553455404765</c:v>
                </c:pt>
                <c:pt idx="4347">
                  <c:v>3.5051553455404765</c:v>
                </c:pt>
                <c:pt idx="4348">
                  <c:v>3.5051553455404765</c:v>
                </c:pt>
                <c:pt idx="4349">
                  <c:v>3.5051553455404765</c:v>
                </c:pt>
                <c:pt idx="4350">
                  <c:v>3.5051553455404765</c:v>
                </c:pt>
                <c:pt idx="4351">
                  <c:v>3.5051553455404765</c:v>
                </c:pt>
                <c:pt idx="4352">
                  <c:v>3.5051553455404765</c:v>
                </c:pt>
                <c:pt idx="4353">
                  <c:v>3.5051553455404765</c:v>
                </c:pt>
                <c:pt idx="4354">
                  <c:v>3.5051553455404765</c:v>
                </c:pt>
                <c:pt idx="4355">
                  <c:v>3.5051553455404765</c:v>
                </c:pt>
                <c:pt idx="4356">
                  <c:v>3.5051553455404765</c:v>
                </c:pt>
                <c:pt idx="4357">
                  <c:v>3.5051553455404765</c:v>
                </c:pt>
                <c:pt idx="4358">
                  <c:v>3.5051553455404765</c:v>
                </c:pt>
                <c:pt idx="4359">
                  <c:v>3.5051553455404765</c:v>
                </c:pt>
                <c:pt idx="4360">
                  <c:v>3.5051553455404765</c:v>
                </c:pt>
                <c:pt idx="4361">
                  <c:v>3.5051553455404765</c:v>
                </c:pt>
                <c:pt idx="4362">
                  <c:v>3.5051553455404765</c:v>
                </c:pt>
                <c:pt idx="4363">
                  <c:v>3.5051553455404765</c:v>
                </c:pt>
                <c:pt idx="4364">
                  <c:v>3.5051553455404765</c:v>
                </c:pt>
                <c:pt idx="4365">
                  <c:v>3.5051553455404765</c:v>
                </c:pt>
                <c:pt idx="4366">
                  <c:v>3.5051553455404765</c:v>
                </c:pt>
                <c:pt idx="4367">
                  <c:v>3.5051553455404765</c:v>
                </c:pt>
                <c:pt idx="4368">
                  <c:v>3.5051553455404765</c:v>
                </c:pt>
                <c:pt idx="4369">
                  <c:v>3.5051553455404765</c:v>
                </c:pt>
                <c:pt idx="4370">
                  <c:v>3.5051553455404765</c:v>
                </c:pt>
                <c:pt idx="4371">
                  <c:v>3.5051553455404765</c:v>
                </c:pt>
                <c:pt idx="4372">
                  <c:v>3.5051553455404765</c:v>
                </c:pt>
                <c:pt idx="4373">
                  <c:v>3.5051553455404765</c:v>
                </c:pt>
                <c:pt idx="4374">
                  <c:v>3.5051553455404765</c:v>
                </c:pt>
                <c:pt idx="4375">
                  <c:v>3.5051553455404765</c:v>
                </c:pt>
                <c:pt idx="4376">
                  <c:v>3.5051553455404765</c:v>
                </c:pt>
                <c:pt idx="4377">
                  <c:v>3.5051553455404765</c:v>
                </c:pt>
                <c:pt idx="4378">
                  <c:v>3.5051553455404765</c:v>
                </c:pt>
                <c:pt idx="4379">
                  <c:v>3.5051553455404765</c:v>
                </c:pt>
                <c:pt idx="4380">
                  <c:v>3.5051553455404765</c:v>
                </c:pt>
                <c:pt idx="4381">
                  <c:v>3.5051553455404765</c:v>
                </c:pt>
                <c:pt idx="4382">
                  <c:v>3.5051553455404765</c:v>
                </c:pt>
                <c:pt idx="4383">
                  <c:v>3.5051553455404765</c:v>
                </c:pt>
                <c:pt idx="4384">
                  <c:v>3.5051553455404765</c:v>
                </c:pt>
                <c:pt idx="4385">
                  <c:v>3.5051553455404765</c:v>
                </c:pt>
                <c:pt idx="4386">
                  <c:v>3.5051553455404765</c:v>
                </c:pt>
                <c:pt idx="4387">
                  <c:v>3.5051553455404765</c:v>
                </c:pt>
                <c:pt idx="4388">
                  <c:v>3.5051553455404765</c:v>
                </c:pt>
                <c:pt idx="4389">
                  <c:v>3.5051553455404765</c:v>
                </c:pt>
                <c:pt idx="4390">
                  <c:v>3.5051553455404765</c:v>
                </c:pt>
                <c:pt idx="4391">
                  <c:v>3.5051553455404765</c:v>
                </c:pt>
                <c:pt idx="4392">
                  <c:v>3.5051553455404765</c:v>
                </c:pt>
                <c:pt idx="4393">
                  <c:v>3.5051553455404765</c:v>
                </c:pt>
                <c:pt idx="4394">
                  <c:v>3.5051553455404765</c:v>
                </c:pt>
                <c:pt idx="4395">
                  <c:v>3.5051553455404765</c:v>
                </c:pt>
                <c:pt idx="4396">
                  <c:v>3.5051553455404765</c:v>
                </c:pt>
                <c:pt idx="4397">
                  <c:v>3.5051553455404765</c:v>
                </c:pt>
                <c:pt idx="4398">
                  <c:v>3.5051553455404765</c:v>
                </c:pt>
                <c:pt idx="4399">
                  <c:v>3.5051553455404765</c:v>
                </c:pt>
                <c:pt idx="4400">
                  <c:v>3.5051553455404765</c:v>
                </c:pt>
                <c:pt idx="4401">
                  <c:v>3.5051553455404765</c:v>
                </c:pt>
                <c:pt idx="4402">
                  <c:v>3.5051553455404765</c:v>
                </c:pt>
                <c:pt idx="4403">
                  <c:v>3.5051553455404765</c:v>
                </c:pt>
                <c:pt idx="4404">
                  <c:v>3.5051553455404765</c:v>
                </c:pt>
                <c:pt idx="4405">
                  <c:v>3.5051553455404765</c:v>
                </c:pt>
                <c:pt idx="4406">
                  <c:v>3.5051553455404765</c:v>
                </c:pt>
                <c:pt idx="4407">
                  <c:v>3.5051553455404765</c:v>
                </c:pt>
                <c:pt idx="4408">
                  <c:v>3.5051553455404765</c:v>
                </c:pt>
                <c:pt idx="4409">
                  <c:v>3.5051553455404765</c:v>
                </c:pt>
                <c:pt idx="4410">
                  <c:v>3.5051553455404765</c:v>
                </c:pt>
                <c:pt idx="4411">
                  <c:v>3.5051553455404765</c:v>
                </c:pt>
                <c:pt idx="4412">
                  <c:v>3.5051553455404765</c:v>
                </c:pt>
                <c:pt idx="4413">
                  <c:v>3.5051553455404765</c:v>
                </c:pt>
                <c:pt idx="4414">
                  <c:v>3.5051553455404765</c:v>
                </c:pt>
                <c:pt idx="4415">
                  <c:v>3.5051553455404765</c:v>
                </c:pt>
                <c:pt idx="4416">
                  <c:v>3.5051553455404765</c:v>
                </c:pt>
                <c:pt idx="4417">
                  <c:v>3.5051553455404765</c:v>
                </c:pt>
                <c:pt idx="4418">
                  <c:v>3.5051553455404765</c:v>
                </c:pt>
                <c:pt idx="4419">
                  <c:v>3.5051553455404765</c:v>
                </c:pt>
                <c:pt idx="4420">
                  <c:v>3.5051553455404765</c:v>
                </c:pt>
                <c:pt idx="4421">
                  <c:v>3.5051553455404765</c:v>
                </c:pt>
                <c:pt idx="4422">
                  <c:v>3.5051553455404765</c:v>
                </c:pt>
                <c:pt idx="4423">
                  <c:v>3.5051553455404765</c:v>
                </c:pt>
                <c:pt idx="4424">
                  <c:v>3.5051553455404765</c:v>
                </c:pt>
                <c:pt idx="4425">
                  <c:v>3.5051553455404765</c:v>
                </c:pt>
                <c:pt idx="4426">
                  <c:v>3.5051553455404765</c:v>
                </c:pt>
                <c:pt idx="4427">
                  <c:v>3.5051553455404765</c:v>
                </c:pt>
                <c:pt idx="4428">
                  <c:v>3.5051553455404765</c:v>
                </c:pt>
                <c:pt idx="4429">
                  <c:v>3.5051553455404765</c:v>
                </c:pt>
                <c:pt idx="4430">
                  <c:v>3.5051553455404765</c:v>
                </c:pt>
                <c:pt idx="4431">
                  <c:v>3.5051553455404765</c:v>
                </c:pt>
                <c:pt idx="4432">
                  <c:v>3.5051553455404765</c:v>
                </c:pt>
                <c:pt idx="4433">
                  <c:v>3.5051553455404765</c:v>
                </c:pt>
                <c:pt idx="4434">
                  <c:v>3.5051553455404765</c:v>
                </c:pt>
                <c:pt idx="4435">
                  <c:v>3.5051553455404765</c:v>
                </c:pt>
                <c:pt idx="4436">
                  <c:v>3.5051553455404765</c:v>
                </c:pt>
                <c:pt idx="4437">
                  <c:v>3.5051553455404765</c:v>
                </c:pt>
                <c:pt idx="4438">
                  <c:v>3.5051553455404765</c:v>
                </c:pt>
                <c:pt idx="4439">
                  <c:v>3.5051553455404765</c:v>
                </c:pt>
                <c:pt idx="4440">
                  <c:v>3.5051553455404765</c:v>
                </c:pt>
                <c:pt idx="4441">
                  <c:v>3.5051553455404765</c:v>
                </c:pt>
                <c:pt idx="4442">
                  <c:v>3.5051553455404765</c:v>
                </c:pt>
                <c:pt idx="4443">
                  <c:v>3.5051553455404765</c:v>
                </c:pt>
                <c:pt idx="4444">
                  <c:v>3.5051553455404765</c:v>
                </c:pt>
                <c:pt idx="4445">
                  <c:v>3.5051553455404765</c:v>
                </c:pt>
                <c:pt idx="4446">
                  <c:v>3.5051553455404765</c:v>
                </c:pt>
                <c:pt idx="4447">
                  <c:v>3.5051553455404765</c:v>
                </c:pt>
                <c:pt idx="4448">
                  <c:v>3.5051553455404765</c:v>
                </c:pt>
                <c:pt idx="4449">
                  <c:v>3.5051553455404765</c:v>
                </c:pt>
                <c:pt idx="4450">
                  <c:v>3.5051553455404765</c:v>
                </c:pt>
                <c:pt idx="4451">
                  <c:v>3.5051553455404765</c:v>
                </c:pt>
                <c:pt idx="4452">
                  <c:v>3.5051553455404765</c:v>
                </c:pt>
                <c:pt idx="4453">
                  <c:v>3.5051553455404765</c:v>
                </c:pt>
                <c:pt idx="4454">
                  <c:v>3.5051553455404765</c:v>
                </c:pt>
                <c:pt idx="4455">
                  <c:v>3.5051553455404765</c:v>
                </c:pt>
                <c:pt idx="4456">
                  <c:v>3.5051553455404765</c:v>
                </c:pt>
                <c:pt idx="4457">
                  <c:v>3.5051553455404765</c:v>
                </c:pt>
                <c:pt idx="4458">
                  <c:v>3.5051553455404765</c:v>
                </c:pt>
                <c:pt idx="4459">
                  <c:v>3.5051553455404765</c:v>
                </c:pt>
                <c:pt idx="4460">
                  <c:v>3.5051553455404765</c:v>
                </c:pt>
                <c:pt idx="4461">
                  <c:v>3.5051553455404765</c:v>
                </c:pt>
                <c:pt idx="4462">
                  <c:v>3.5051553455404765</c:v>
                </c:pt>
                <c:pt idx="4463">
                  <c:v>3.5051553455404765</c:v>
                </c:pt>
                <c:pt idx="4464">
                  <c:v>3.5051553455404765</c:v>
                </c:pt>
                <c:pt idx="4465">
                  <c:v>3.5051553455404765</c:v>
                </c:pt>
                <c:pt idx="4466">
                  <c:v>3.5051553455404765</c:v>
                </c:pt>
                <c:pt idx="4467">
                  <c:v>3.5051553455404765</c:v>
                </c:pt>
                <c:pt idx="4468">
                  <c:v>3.5051553455404765</c:v>
                </c:pt>
                <c:pt idx="4469">
                  <c:v>3.5051553455404765</c:v>
                </c:pt>
                <c:pt idx="4470">
                  <c:v>3.5051553455404765</c:v>
                </c:pt>
                <c:pt idx="4471">
                  <c:v>3.5051553455404765</c:v>
                </c:pt>
                <c:pt idx="4472">
                  <c:v>3.5051553455404765</c:v>
                </c:pt>
                <c:pt idx="4473">
                  <c:v>3.5051553455404765</c:v>
                </c:pt>
                <c:pt idx="4474">
                  <c:v>3.5051553455404765</c:v>
                </c:pt>
                <c:pt idx="4475">
                  <c:v>3.5051553455404765</c:v>
                </c:pt>
                <c:pt idx="4476">
                  <c:v>3.5051553455404765</c:v>
                </c:pt>
                <c:pt idx="4477">
                  <c:v>3.5051553455404765</c:v>
                </c:pt>
                <c:pt idx="4478">
                  <c:v>3.5051553455404765</c:v>
                </c:pt>
                <c:pt idx="4479">
                  <c:v>3.5051553455404765</c:v>
                </c:pt>
                <c:pt idx="4480">
                  <c:v>3.5051553455404765</c:v>
                </c:pt>
                <c:pt idx="4481">
                  <c:v>3.5051553455404765</c:v>
                </c:pt>
                <c:pt idx="4482">
                  <c:v>3.5051553455404765</c:v>
                </c:pt>
                <c:pt idx="4483">
                  <c:v>3.5051553455404765</c:v>
                </c:pt>
                <c:pt idx="4484">
                  <c:v>3.5051553455404765</c:v>
                </c:pt>
                <c:pt idx="4485">
                  <c:v>3.5051553455404765</c:v>
                </c:pt>
                <c:pt idx="4486">
                  <c:v>3.5051553455404765</c:v>
                </c:pt>
                <c:pt idx="4487">
                  <c:v>3.5051553455404765</c:v>
                </c:pt>
                <c:pt idx="4488">
                  <c:v>3.5051553455404765</c:v>
                </c:pt>
                <c:pt idx="4489">
                  <c:v>3.5051553455404765</c:v>
                </c:pt>
                <c:pt idx="4490">
                  <c:v>3.5051553455404765</c:v>
                </c:pt>
                <c:pt idx="4491">
                  <c:v>3.5051553455404765</c:v>
                </c:pt>
                <c:pt idx="4492">
                  <c:v>3.5051553455404765</c:v>
                </c:pt>
                <c:pt idx="4493">
                  <c:v>3.5051553455404765</c:v>
                </c:pt>
                <c:pt idx="4494">
                  <c:v>3.5051553455404765</c:v>
                </c:pt>
                <c:pt idx="4495">
                  <c:v>3.5051553455404765</c:v>
                </c:pt>
                <c:pt idx="4496">
                  <c:v>3.5051553455404765</c:v>
                </c:pt>
                <c:pt idx="4497">
                  <c:v>3.5051553455404765</c:v>
                </c:pt>
                <c:pt idx="4498">
                  <c:v>3.5051553455404765</c:v>
                </c:pt>
                <c:pt idx="4499">
                  <c:v>3.5051553455404765</c:v>
                </c:pt>
                <c:pt idx="4500">
                  <c:v>3.5051553455404765</c:v>
                </c:pt>
                <c:pt idx="4501">
                  <c:v>3.5051553455404765</c:v>
                </c:pt>
                <c:pt idx="4502">
                  <c:v>3.5051553455404765</c:v>
                </c:pt>
                <c:pt idx="4503">
                  <c:v>3.5051553455404765</c:v>
                </c:pt>
                <c:pt idx="4504">
                  <c:v>3.5051553455404765</c:v>
                </c:pt>
                <c:pt idx="4505">
                  <c:v>3.5051553455404765</c:v>
                </c:pt>
                <c:pt idx="4506">
                  <c:v>3.5051553455404765</c:v>
                </c:pt>
                <c:pt idx="4507">
                  <c:v>3.5051553455404765</c:v>
                </c:pt>
                <c:pt idx="4508">
                  <c:v>3.5051553455404765</c:v>
                </c:pt>
                <c:pt idx="4509">
                  <c:v>3.5051553455404765</c:v>
                </c:pt>
                <c:pt idx="4510">
                  <c:v>3.5051553455404765</c:v>
                </c:pt>
                <c:pt idx="4511">
                  <c:v>3.5051553455404765</c:v>
                </c:pt>
                <c:pt idx="4512">
                  <c:v>3.5051553455404765</c:v>
                </c:pt>
                <c:pt idx="4513">
                  <c:v>3.5051553455404765</c:v>
                </c:pt>
                <c:pt idx="4514">
                  <c:v>3.5051553455404765</c:v>
                </c:pt>
                <c:pt idx="4515">
                  <c:v>3.5051553455404765</c:v>
                </c:pt>
                <c:pt idx="4516">
                  <c:v>3.5051553455404765</c:v>
                </c:pt>
                <c:pt idx="4517">
                  <c:v>3.5051553455404765</c:v>
                </c:pt>
                <c:pt idx="4518">
                  <c:v>3.5051553455404765</c:v>
                </c:pt>
                <c:pt idx="4519">
                  <c:v>3.5051553455404765</c:v>
                </c:pt>
                <c:pt idx="4520">
                  <c:v>3.5051553455404765</c:v>
                </c:pt>
                <c:pt idx="4521">
                  <c:v>3.5051553455404765</c:v>
                </c:pt>
                <c:pt idx="4522">
                  <c:v>3.5051553455404765</c:v>
                </c:pt>
                <c:pt idx="4523">
                  <c:v>3.5051553455404765</c:v>
                </c:pt>
                <c:pt idx="4524">
                  <c:v>3.5051553455404765</c:v>
                </c:pt>
                <c:pt idx="4525">
                  <c:v>3.5051553455404765</c:v>
                </c:pt>
                <c:pt idx="4526">
                  <c:v>3.5051553455404765</c:v>
                </c:pt>
                <c:pt idx="4527">
                  <c:v>3.5051553455404765</c:v>
                </c:pt>
                <c:pt idx="4528">
                  <c:v>3.5051553455404765</c:v>
                </c:pt>
                <c:pt idx="4529">
                  <c:v>3.5051553455404765</c:v>
                </c:pt>
                <c:pt idx="4530">
                  <c:v>3.5051553455404765</c:v>
                </c:pt>
                <c:pt idx="4531">
                  <c:v>3.5051553455404765</c:v>
                </c:pt>
                <c:pt idx="4532">
                  <c:v>3.5051553455404765</c:v>
                </c:pt>
                <c:pt idx="4533">
                  <c:v>3.5051553455404765</c:v>
                </c:pt>
                <c:pt idx="4534">
                  <c:v>3.5051553455404765</c:v>
                </c:pt>
                <c:pt idx="4535">
                  <c:v>3.5051553455404765</c:v>
                </c:pt>
                <c:pt idx="4536">
                  <c:v>3.5051553455404765</c:v>
                </c:pt>
                <c:pt idx="4537">
                  <c:v>3.5051553455404765</c:v>
                </c:pt>
                <c:pt idx="4538">
                  <c:v>3.5051553455404765</c:v>
                </c:pt>
                <c:pt idx="4539">
                  <c:v>3.5051553455404765</c:v>
                </c:pt>
                <c:pt idx="4540">
                  <c:v>3.5051553455404765</c:v>
                </c:pt>
                <c:pt idx="4541">
                  <c:v>3.5051553455404765</c:v>
                </c:pt>
                <c:pt idx="4542">
                  <c:v>3.5051553455404765</c:v>
                </c:pt>
                <c:pt idx="4543">
                  <c:v>3.5051553455404765</c:v>
                </c:pt>
                <c:pt idx="4544">
                  <c:v>3.5051553455404765</c:v>
                </c:pt>
                <c:pt idx="4545">
                  <c:v>3.5051553455404765</c:v>
                </c:pt>
                <c:pt idx="4546">
                  <c:v>3.5051553455404765</c:v>
                </c:pt>
                <c:pt idx="4547">
                  <c:v>3.5051553455404765</c:v>
                </c:pt>
                <c:pt idx="4548">
                  <c:v>3.5051553455404765</c:v>
                </c:pt>
                <c:pt idx="4549">
                  <c:v>3.5051553455404765</c:v>
                </c:pt>
                <c:pt idx="4550">
                  <c:v>3.5051553455404765</c:v>
                </c:pt>
                <c:pt idx="4551">
                  <c:v>3.5051553455404765</c:v>
                </c:pt>
                <c:pt idx="4552">
                  <c:v>3.5051553455404765</c:v>
                </c:pt>
                <c:pt idx="4553">
                  <c:v>3.5051553455404765</c:v>
                </c:pt>
                <c:pt idx="4554">
                  <c:v>3.5051553455404765</c:v>
                </c:pt>
                <c:pt idx="4555">
                  <c:v>3.5051553455404765</c:v>
                </c:pt>
                <c:pt idx="4556">
                  <c:v>3.5051553455404765</c:v>
                </c:pt>
                <c:pt idx="4557">
                  <c:v>3.5051553455404765</c:v>
                </c:pt>
                <c:pt idx="4558">
                  <c:v>3.5051553455404765</c:v>
                </c:pt>
                <c:pt idx="4559">
                  <c:v>3.5051553455404765</c:v>
                </c:pt>
                <c:pt idx="4560">
                  <c:v>3.5051553455404765</c:v>
                </c:pt>
                <c:pt idx="4561">
                  <c:v>3.5051553455404765</c:v>
                </c:pt>
                <c:pt idx="4562">
                  <c:v>3.5051553455404765</c:v>
                </c:pt>
                <c:pt idx="4563">
                  <c:v>3.5051553455404765</c:v>
                </c:pt>
                <c:pt idx="4564">
                  <c:v>3.5051553455404765</c:v>
                </c:pt>
                <c:pt idx="4565">
                  <c:v>3.5051553455404765</c:v>
                </c:pt>
                <c:pt idx="4566">
                  <c:v>3.5051553455404765</c:v>
                </c:pt>
                <c:pt idx="4567">
                  <c:v>3.5051553455404765</c:v>
                </c:pt>
                <c:pt idx="4568">
                  <c:v>3.5051553455404765</c:v>
                </c:pt>
                <c:pt idx="4569">
                  <c:v>3.5051553455404765</c:v>
                </c:pt>
                <c:pt idx="4570">
                  <c:v>3.5051553455404765</c:v>
                </c:pt>
                <c:pt idx="4571">
                  <c:v>3.5051553455404765</c:v>
                </c:pt>
                <c:pt idx="4572">
                  <c:v>3.5051553455404765</c:v>
                </c:pt>
                <c:pt idx="4573">
                  <c:v>3.5051553455404765</c:v>
                </c:pt>
                <c:pt idx="4574">
                  <c:v>3.5051553455404765</c:v>
                </c:pt>
                <c:pt idx="4575">
                  <c:v>3.5051553455404765</c:v>
                </c:pt>
                <c:pt idx="4576">
                  <c:v>3.5051553455404765</c:v>
                </c:pt>
                <c:pt idx="4577">
                  <c:v>3.5051553455404765</c:v>
                </c:pt>
                <c:pt idx="4578">
                  <c:v>3.5051553455404765</c:v>
                </c:pt>
                <c:pt idx="4579">
                  <c:v>3.5051553455404765</c:v>
                </c:pt>
                <c:pt idx="4580">
                  <c:v>3.5051553455404765</c:v>
                </c:pt>
                <c:pt idx="4581">
                  <c:v>3.5051553455404765</c:v>
                </c:pt>
                <c:pt idx="4582">
                  <c:v>3.5051553455404765</c:v>
                </c:pt>
                <c:pt idx="4583">
                  <c:v>3.5051553455404765</c:v>
                </c:pt>
                <c:pt idx="4584">
                  <c:v>3.5051553455404765</c:v>
                </c:pt>
                <c:pt idx="4585">
                  <c:v>3.5051553455404765</c:v>
                </c:pt>
                <c:pt idx="4586">
                  <c:v>3.5051553455404765</c:v>
                </c:pt>
                <c:pt idx="4587">
                  <c:v>3.5051553455404765</c:v>
                </c:pt>
                <c:pt idx="4588">
                  <c:v>3.5051553455404765</c:v>
                </c:pt>
                <c:pt idx="4589">
                  <c:v>3.5051553455404765</c:v>
                </c:pt>
                <c:pt idx="4590">
                  <c:v>3.5051553455404765</c:v>
                </c:pt>
                <c:pt idx="4591">
                  <c:v>3.5051553455404765</c:v>
                </c:pt>
                <c:pt idx="4592">
                  <c:v>3.5051553455404765</c:v>
                </c:pt>
                <c:pt idx="4593">
                  <c:v>3.5051553455404765</c:v>
                </c:pt>
                <c:pt idx="4594">
                  <c:v>3.5051553455404765</c:v>
                </c:pt>
                <c:pt idx="4595">
                  <c:v>3.5051553455404765</c:v>
                </c:pt>
                <c:pt idx="4596">
                  <c:v>3.5051553455404765</c:v>
                </c:pt>
                <c:pt idx="4597">
                  <c:v>3.5051553455404765</c:v>
                </c:pt>
                <c:pt idx="4598">
                  <c:v>3.5051553455404765</c:v>
                </c:pt>
                <c:pt idx="4599">
                  <c:v>3.5051553455404765</c:v>
                </c:pt>
                <c:pt idx="4600">
                  <c:v>3.5051553455404765</c:v>
                </c:pt>
                <c:pt idx="4601">
                  <c:v>3.5051553455404765</c:v>
                </c:pt>
                <c:pt idx="4602">
                  <c:v>3.5051553455404765</c:v>
                </c:pt>
                <c:pt idx="4603">
                  <c:v>3.5051553455404765</c:v>
                </c:pt>
                <c:pt idx="4604">
                  <c:v>3.5051553455404765</c:v>
                </c:pt>
                <c:pt idx="4605">
                  <c:v>3.5051553455404765</c:v>
                </c:pt>
                <c:pt idx="4606">
                  <c:v>3.5051553455404765</c:v>
                </c:pt>
                <c:pt idx="4607">
                  <c:v>3.5051553455404765</c:v>
                </c:pt>
                <c:pt idx="4608">
                  <c:v>3.5051553455404765</c:v>
                </c:pt>
                <c:pt idx="4609">
                  <c:v>3.5051553455404765</c:v>
                </c:pt>
                <c:pt idx="4610">
                  <c:v>3.5051553455404765</c:v>
                </c:pt>
                <c:pt idx="4611">
                  <c:v>3.5051553455404765</c:v>
                </c:pt>
                <c:pt idx="4612">
                  <c:v>3.5051553455404765</c:v>
                </c:pt>
                <c:pt idx="4613">
                  <c:v>3.5051553455404765</c:v>
                </c:pt>
                <c:pt idx="4614">
                  <c:v>3.5051553455404765</c:v>
                </c:pt>
                <c:pt idx="4615">
                  <c:v>3.5051553455404765</c:v>
                </c:pt>
                <c:pt idx="4616">
                  <c:v>3.5051553455404765</c:v>
                </c:pt>
                <c:pt idx="4617">
                  <c:v>3.5051553455404765</c:v>
                </c:pt>
                <c:pt idx="4618">
                  <c:v>3.5051553455404765</c:v>
                </c:pt>
                <c:pt idx="4619">
                  <c:v>3.5051553455404765</c:v>
                </c:pt>
                <c:pt idx="4620">
                  <c:v>3.5051553455404765</c:v>
                </c:pt>
                <c:pt idx="4621">
                  <c:v>3.5051553455404765</c:v>
                </c:pt>
                <c:pt idx="4622">
                  <c:v>3.5051553455404765</c:v>
                </c:pt>
                <c:pt idx="4623">
                  <c:v>3.5051553455404765</c:v>
                </c:pt>
                <c:pt idx="4624">
                  <c:v>3.5051553455404765</c:v>
                </c:pt>
                <c:pt idx="4625">
                  <c:v>3.5051553455404765</c:v>
                </c:pt>
                <c:pt idx="4626">
                  <c:v>3.5051553455404765</c:v>
                </c:pt>
                <c:pt idx="4627">
                  <c:v>3.5051553455404765</c:v>
                </c:pt>
                <c:pt idx="4628">
                  <c:v>3.5051553455404765</c:v>
                </c:pt>
                <c:pt idx="4629">
                  <c:v>3.5051553455404765</c:v>
                </c:pt>
                <c:pt idx="4630">
                  <c:v>3.5051553455404765</c:v>
                </c:pt>
                <c:pt idx="4631">
                  <c:v>3.5051553455404765</c:v>
                </c:pt>
                <c:pt idx="4632">
                  <c:v>3.5051553455404765</c:v>
                </c:pt>
                <c:pt idx="4633">
                  <c:v>3.5051553455404765</c:v>
                </c:pt>
                <c:pt idx="4634">
                  <c:v>3.5051553455404765</c:v>
                </c:pt>
                <c:pt idx="4635">
                  <c:v>3.5051553455404765</c:v>
                </c:pt>
                <c:pt idx="4636">
                  <c:v>3.5051553455404765</c:v>
                </c:pt>
                <c:pt idx="4637">
                  <c:v>3.5051553455404765</c:v>
                </c:pt>
                <c:pt idx="4638">
                  <c:v>3.5051553455404765</c:v>
                </c:pt>
                <c:pt idx="4639">
                  <c:v>3.5051553455404765</c:v>
                </c:pt>
                <c:pt idx="4640">
                  <c:v>3.5051553455404765</c:v>
                </c:pt>
                <c:pt idx="4641">
                  <c:v>3.5051553455404765</c:v>
                </c:pt>
                <c:pt idx="4642">
                  <c:v>3.5051553455404765</c:v>
                </c:pt>
                <c:pt idx="4643">
                  <c:v>3.5051553455404765</c:v>
                </c:pt>
                <c:pt idx="4644">
                  <c:v>3.5051553455404765</c:v>
                </c:pt>
                <c:pt idx="4645">
                  <c:v>3.5051553455404765</c:v>
                </c:pt>
                <c:pt idx="4646">
                  <c:v>3.5051553455404765</c:v>
                </c:pt>
                <c:pt idx="4647">
                  <c:v>3.5051553455404765</c:v>
                </c:pt>
                <c:pt idx="4648">
                  <c:v>3.5051553455404765</c:v>
                </c:pt>
                <c:pt idx="4649">
                  <c:v>3.5051553455404765</c:v>
                </c:pt>
                <c:pt idx="4650">
                  <c:v>3.5051553455404765</c:v>
                </c:pt>
                <c:pt idx="4651">
                  <c:v>3.5051553455404765</c:v>
                </c:pt>
                <c:pt idx="4652">
                  <c:v>3.5051553455404765</c:v>
                </c:pt>
                <c:pt idx="4653">
                  <c:v>3.5051553455404765</c:v>
                </c:pt>
                <c:pt idx="4654">
                  <c:v>3.5051553455404765</c:v>
                </c:pt>
                <c:pt idx="4655">
                  <c:v>3.5051553455404765</c:v>
                </c:pt>
                <c:pt idx="4656">
                  <c:v>3.5051553455404765</c:v>
                </c:pt>
                <c:pt idx="4657">
                  <c:v>3.5051553455404765</c:v>
                </c:pt>
                <c:pt idx="4658">
                  <c:v>3.5051553455404765</c:v>
                </c:pt>
                <c:pt idx="4659">
                  <c:v>3.5051553455404765</c:v>
                </c:pt>
                <c:pt idx="4660">
                  <c:v>3.5051553455404765</c:v>
                </c:pt>
                <c:pt idx="4661">
                  <c:v>3.5051553455404765</c:v>
                </c:pt>
                <c:pt idx="4662">
                  <c:v>3.5051553455404765</c:v>
                </c:pt>
                <c:pt idx="4663">
                  <c:v>3.5051553455404765</c:v>
                </c:pt>
                <c:pt idx="4664">
                  <c:v>3.5051553455404765</c:v>
                </c:pt>
                <c:pt idx="4665">
                  <c:v>3.5051553455404765</c:v>
                </c:pt>
                <c:pt idx="4666">
                  <c:v>3.5051553455404765</c:v>
                </c:pt>
                <c:pt idx="4667">
                  <c:v>3.5051553455404765</c:v>
                </c:pt>
                <c:pt idx="4668">
                  <c:v>3.5051553455404765</c:v>
                </c:pt>
                <c:pt idx="4669">
                  <c:v>3.5051553455404765</c:v>
                </c:pt>
                <c:pt idx="4670">
                  <c:v>3.5051553455404765</c:v>
                </c:pt>
                <c:pt idx="4671">
                  <c:v>3.5051553455404765</c:v>
                </c:pt>
                <c:pt idx="4672">
                  <c:v>3.5051553455404765</c:v>
                </c:pt>
                <c:pt idx="4673">
                  <c:v>3.5051553455404765</c:v>
                </c:pt>
                <c:pt idx="4674">
                  <c:v>3.5051553455404765</c:v>
                </c:pt>
                <c:pt idx="4675">
                  <c:v>3.5051553455404765</c:v>
                </c:pt>
                <c:pt idx="4676">
                  <c:v>3.5051553455404765</c:v>
                </c:pt>
                <c:pt idx="4677">
                  <c:v>3.5051553455404765</c:v>
                </c:pt>
                <c:pt idx="4678">
                  <c:v>3.5051553455404765</c:v>
                </c:pt>
                <c:pt idx="4679">
                  <c:v>3.5051553455404765</c:v>
                </c:pt>
                <c:pt idx="4680">
                  <c:v>3.5051553455404765</c:v>
                </c:pt>
                <c:pt idx="4681">
                  <c:v>3.5051553455404765</c:v>
                </c:pt>
                <c:pt idx="4682">
                  <c:v>3.5051553455404765</c:v>
                </c:pt>
                <c:pt idx="4683">
                  <c:v>3.5051553455404765</c:v>
                </c:pt>
                <c:pt idx="4684">
                  <c:v>3.5051553455404765</c:v>
                </c:pt>
                <c:pt idx="4685">
                  <c:v>3.5051553455404765</c:v>
                </c:pt>
                <c:pt idx="4686">
                  <c:v>3.5051553455404765</c:v>
                </c:pt>
                <c:pt idx="4687">
                  <c:v>3.5051553455404765</c:v>
                </c:pt>
                <c:pt idx="4688">
                  <c:v>3.5051553455404765</c:v>
                </c:pt>
                <c:pt idx="4689">
                  <c:v>3.5051553455404765</c:v>
                </c:pt>
                <c:pt idx="4690">
                  <c:v>3.5051553455404765</c:v>
                </c:pt>
                <c:pt idx="4691">
                  <c:v>3.5051553455404765</c:v>
                </c:pt>
                <c:pt idx="4692">
                  <c:v>3.5051553455404765</c:v>
                </c:pt>
                <c:pt idx="4693">
                  <c:v>3.5051553455404765</c:v>
                </c:pt>
                <c:pt idx="4694">
                  <c:v>3.5051553455404765</c:v>
                </c:pt>
                <c:pt idx="4695">
                  <c:v>3.5051553455404765</c:v>
                </c:pt>
                <c:pt idx="4696">
                  <c:v>3.5051553455404765</c:v>
                </c:pt>
                <c:pt idx="4697">
                  <c:v>3.5051553455404765</c:v>
                </c:pt>
                <c:pt idx="4698">
                  <c:v>3.5051553455404765</c:v>
                </c:pt>
                <c:pt idx="4699">
                  <c:v>3.5051553455404765</c:v>
                </c:pt>
                <c:pt idx="4700">
                  <c:v>3.5051553455404765</c:v>
                </c:pt>
                <c:pt idx="4701">
                  <c:v>3.5051553455404765</c:v>
                </c:pt>
                <c:pt idx="4702">
                  <c:v>3.5051553455404765</c:v>
                </c:pt>
                <c:pt idx="4703">
                  <c:v>3.5051553455404765</c:v>
                </c:pt>
                <c:pt idx="4704">
                  <c:v>3.5051553455404765</c:v>
                </c:pt>
                <c:pt idx="4705">
                  <c:v>3.5051553455404765</c:v>
                </c:pt>
                <c:pt idx="4706">
                  <c:v>3.5051553455404765</c:v>
                </c:pt>
                <c:pt idx="4707">
                  <c:v>3.5051553455404765</c:v>
                </c:pt>
                <c:pt idx="4708">
                  <c:v>3.5051553455404765</c:v>
                </c:pt>
                <c:pt idx="4709">
                  <c:v>3.5051553455404765</c:v>
                </c:pt>
                <c:pt idx="4710">
                  <c:v>3.5051553455404765</c:v>
                </c:pt>
                <c:pt idx="4711">
                  <c:v>3.5051553455404765</c:v>
                </c:pt>
                <c:pt idx="4712">
                  <c:v>3.5051553455404765</c:v>
                </c:pt>
                <c:pt idx="4713">
                  <c:v>3.5051553455404765</c:v>
                </c:pt>
                <c:pt idx="4714">
                  <c:v>3.5051553455404765</c:v>
                </c:pt>
                <c:pt idx="4715">
                  <c:v>3.5051553455404765</c:v>
                </c:pt>
                <c:pt idx="4716">
                  <c:v>3.5051553455404765</c:v>
                </c:pt>
                <c:pt idx="4717">
                  <c:v>3.5051553455404765</c:v>
                </c:pt>
                <c:pt idx="4718">
                  <c:v>3.5051553455404765</c:v>
                </c:pt>
                <c:pt idx="4719">
                  <c:v>3.5051553455404765</c:v>
                </c:pt>
                <c:pt idx="4720">
                  <c:v>3.5051553455404765</c:v>
                </c:pt>
                <c:pt idx="4721">
                  <c:v>3.5051553455404765</c:v>
                </c:pt>
                <c:pt idx="4722">
                  <c:v>3.5051553455404765</c:v>
                </c:pt>
                <c:pt idx="4723">
                  <c:v>3.5051553455404765</c:v>
                </c:pt>
                <c:pt idx="4724">
                  <c:v>3.5051553455404765</c:v>
                </c:pt>
                <c:pt idx="4725">
                  <c:v>3.5051553455404765</c:v>
                </c:pt>
                <c:pt idx="4726">
                  <c:v>3.5051553455404765</c:v>
                </c:pt>
                <c:pt idx="4727">
                  <c:v>3.5051553455404765</c:v>
                </c:pt>
                <c:pt idx="4728">
                  <c:v>3.5051553455404765</c:v>
                </c:pt>
                <c:pt idx="4729">
                  <c:v>3.5051553455404765</c:v>
                </c:pt>
                <c:pt idx="4730">
                  <c:v>3.5051553455404765</c:v>
                </c:pt>
                <c:pt idx="4731">
                  <c:v>3.5051553455404765</c:v>
                </c:pt>
                <c:pt idx="4732">
                  <c:v>3.5051553455404765</c:v>
                </c:pt>
                <c:pt idx="4733">
                  <c:v>3.5051553455404765</c:v>
                </c:pt>
                <c:pt idx="4734">
                  <c:v>3.5051553455404765</c:v>
                </c:pt>
                <c:pt idx="4735">
                  <c:v>3.5051553455404765</c:v>
                </c:pt>
                <c:pt idx="4736">
                  <c:v>3.5051553455404765</c:v>
                </c:pt>
                <c:pt idx="4737">
                  <c:v>3.5051553455404765</c:v>
                </c:pt>
                <c:pt idx="4738">
                  <c:v>3.5051553455404765</c:v>
                </c:pt>
                <c:pt idx="4739">
                  <c:v>3.5051553455404765</c:v>
                </c:pt>
                <c:pt idx="4740">
                  <c:v>3.5051553455404765</c:v>
                </c:pt>
                <c:pt idx="4741">
                  <c:v>3.5051553455404765</c:v>
                </c:pt>
                <c:pt idx="4742">
                  <c:v>3.5051553455404765</c:v>
                </c:pt>
                <c:pt idx="4743">
                  <c:v>3.5051553455404765</c:v>
                </c:pt>
                <c:pt idx="4744">
                  <c:v>3.5051553455404765</c:v>
                </c:pt>
                <c:pt idx="4745">
                  <c:v>3.5051553455404765</c:v>
                </c:pt>
                <c:pt idx="4746">
                  <c:v>3.5051553455404765</c:v>
                </c:pt>
                <c:pt idx="4747">
                  <c:v>3.5051553455404765</c:v>
                </c:pt>
                <c:pt idx="4748">
                  <c:v>3.5051553455404765</c:v>
                </c:pt>
                <c:pt idx="4749">
                  <c:v>3.5051553455404765</c:v>
                </c:pt>
                <c:pt idx="4750">
                  <c:v>3.5051553455404765</c:v>
                </c:pt>
                <c:pt idx="4751">
                  <c:v>3.5051553455404765</c:v>
                </c:pt>
                <c:pt idx="4752">
                  <c:v>3.5051553455404765</c:v>
                </c:pt>
                <c:pt idx="4753">
                  <c:v>3.5051553455404765</c:v>
                </c:pt>
                <c:pt idx="4754">
                  <c:v>3.5051553455404765</c:v>
                </c:pt>
                <c:pt idx="4755">
                  <c:v>3.5051553455404765</c:v>
                </c:pt>
                <c:pt idx="4756">
                  <c:v>3.5051553455404765</c:v>
                </c:pt>
                <c:pt idx="4757">
                  <c:v>3.5051553455404765</c:v>
                </c:pt>
                <c:pt idx="4758">
                  <c:v>3.5051553455404765</c:v>
                </c:pt>
                <c:pt idx="4759">
                  <c:v>3.5051553455404765</c:v>
                </c:pt>
                <c:pt idx="4760">
                  <c:v>3.5051553455404765</c:v>
                </c:pt>
                <c:pt idx="4761">
                  <c:v>3.5051553455404765</c:v>
                </c:pt>
                <c:pt idx="4762">
                  <c:v>3.5051553455404765</c:v>
                </c:pt>
                <c:pt idx="4763">
                  <c:v>3.5051553455404765</c:v>
                </c:pt>
                <c:pt idx="4764">
                  <c:v>3.5051553455404765</c:v>
                </c:pt>
                <c:pt idx="4765">
                  <c:v>3.5051553455404765</c:v>
                </c:pt>
                <c:pt idx="4766">
                  <c:v>3.5051553455404765</c:v>
                </c:pt>
                <c:pt idx="4767">
                  <c:v>3.5051553455404765</c:v>
                </c:pt>
                <c:pt idx="4768">
                  <c:v>3.5051553455404765</c:v>
                </c:pt>
                <c:pt idx="4769">
                  <c:v>3.5051553455404765</c:v>
                </c:pt>
                <c:pt idx="4770">
                  <c:v>3.5051553455404765</c:v>
                </c:pt>
                <c:pt idx="4771">
                  <c:v>3.5051553455404765</c:v>
                </c:pt>
                <c:pt idx="4772">
                  <c:v>3.5051553455404765</c:v>
                </c:pt>
                <c:pt idx="4773">
                  <c:v>3.5051553455404765</c:v>
                </c:pt>
                <c:pt idx="4774">
                  <c:v>3.5051553455404765</c:v>
                </c:pt>
                <c:pt idx="4775">
                  <c:v>3.5051553455404765</c:v>
                </c:pt>
                <c:pt idx="4776">
                  <c:v>3.5051553455404765</c:v>
                </c:pt>
                <c:pt idx="4777">
                  <c:v>3.5051553455404765</c:v>
                </c:pt>
                <c:pt idx="4778">
                  <c:v>3.5051553455404765</c:v>
                </c:pt>
                <c:pt idx="4779">
                  <c:v>3.5051553455404765</c:v>
                </c:pt>
                <c:pt idx="4780">
                  <c:v>3.5051553455404765</c:v>
                </c:pt>
                <c:pt idx="4781">
                  <c:v>3.5051553455404765</c:v>
                </c:pt>
                <c:pt idx="4782">
                  <c:v>3.5051553455404765</c:v>
                </c:pt>
                <c:pt idx="4783">
                  <c:v>3.5051553455404765</c:v>
                </c:pt>
                <c:pt idx="4784">
                  <c:v>3.5051553455404765</c:v>
                </c:pt>
                <c:pt idx="4785">
                  <c:v>3.5051553455404765</c:v>
                </c:pt>
                <c:pt idx="4786">
                  <c:v>3.5051553455404765</c:v>
                </c:pt>
                <c:pt idx="4787">
                  <c:v>3.5051553455404765</c:v>
                </c:pt>
                <c:pt idx="4788">
                  <c:v>3.5051553455404765</c:v>
                </c:pt>
                <c:pt idx="4789">
                  <c:v>3.5051553455404765</c:v>
                </c:pt>
                <c:pt idx="4790">
                  <c:v>3.5051553455404765</c:v>
                </c:pt>
                <c:pt idx="4791">
                  <c:v>3.5051553455404765</c:v>
                </c:pt>
                <c:pt idx="4792">
                  <c:v>3.5051553455404765</c:v>
                </c:pt>
                <c:pt idx="4793">
                  <c:v>3.5051553455404765</c:v>
                </c:pt>
                <c:pt idx="4794">
                  <c:v>3.5051553455404765</c:v>
                </c:pt>
                <c:pt idx="4795">
                  <c:v>3.5051553455404765</c:v>
                </c:pt>
                <c:pt idx="4796">
                  <c:v>3.5051553455404765</c:v>
                </c:pt>
                <c:pt idx="4797">
                  <c:v>3.5051553455404765</c:v>
                </c:pt>
                <c:pt idx="4798">
                  <c:v>3.5051553455404765</c:v>
                </c:pt>
                <c:pt idx="4799">
                  <c:v>3.5051553455404765</c:v>
                </c:pt>
                <c:pt idx="4800">
                  <c:v>3.5051553455404765</c:v>
                </c:pt>
                <c:pt idx="4801">
                  <c:v>3.5051553455404765</c:v>
                </c:pt>
                <c:pt idx="4802">
                  <c:v>3.5051553455404765</c:v>
                </c:pt>
                <c:pt idx="4803">
                  <c:v>3.5051553455404765</c:v>
                </c:pt>
                <c:pt idx="4804">
                  <c:v>3.5051553455404765</c:v>
                </c:pt>
                <c:pt idx="4805">
                  <c:v>3.5051553455404765</c:v>
                </c:pt>
                <c:pt idx="4806">
                  <c:v>3.5051553455404765</c:v>
                </c:pt>
                <c:pt idx="4807">
                  <c:v>3.5051553455404765</c:v>
                </c:pt>
                <c:pt idx="4808">
                  <c:v>3.5051553455404765</c:v>
                </c:pt>
                <c:pt idx="4809">
                  <c:v>3.5051553455404765</c:v>
                </c:pt>
                <c:pt idx="4810">
                  <c:v>3.5051553455404765</c:v>
                </c:pt>
                <c:pt idx="4811">
                  <c:v>3.5051553455404765</c:v>
                </c:pt>
                <c:pt idx="4812">
                  <c:v>3.5051553455404765</c:v>
                </c:pt>
                <c:pt idx="4813">
                  <c:v>3.5051553455404765</c:v>
                </c:pt>
                <c:pt idx="4814">
                  <c:v>3.5051553455404765</c:v>
                </c:pt>
                <c:pt idx="4815">
                  <c:v>3.5051553455404765</c:v>
                </c:pt>
                <c:pt idx="4816">
                  <c:v>3.5051553455404765</c:v>
                </c:pt>
                <c:pt idx="4817">
                  <c:v>3.5051553455404765</c:v>
                </c:pt>
                <c:pt idx="4818">
                  <c:v>3.5051553455404765</c:v>
                </c:pt>
                <c:pt idx="4819">
                  <c:v>3.5051553455404765</c:v>
                </c:pt>
                <c:pt idx="4820">
                  <c:v>3.5051553455404765</c:v>
                </c:pt>
                <c:pt idx="4821">
                  <c:v>3.5051553455404765</c:v>
                </c:pt>
                <c:pt idx="4822">
                  <c:v>3.5051553455404765</c:v>
                </c:pt>
                <c:pt idx="4823">
                  <c:v>3.5051553455404765</c:v>
                </c:pt>
                <c:pt idx="4824">
                  <c:v>3.5051553455404765</c:v>
                </c:pt>
                <c:pt idx="4825">
                  <c:v>3.5051553455404765</c:v>
                </c:pt>
                <c:pt idx="4826">
                  <c:v>3.5051553455404765</c:v>
                </c:pt>
                <c:pt idx="4827">
                  <c:v>3.5051553455404765</c:v>
                </c:pt>
                <c:pt idx="4828">
                  <c:v>3.5051553455404765</c:v>
                </c:pt>
                <c:pt idx="4829">
                  <c:v>3.5051553455404765</c:v>
                </c:pt>
                <c:pt idx="4830">
                  <c:v>3.5051553455404765</c:v>
                </c:pt>
                <c:pt idx="4831">
                  <c:v>3.5051553455404765</c:v>
                </c:pt>
                <c:pt idx="4832">
                  <c:v>3.5051553455404765</c:v>
                </c:pt>
                <c:pt idx="4833">
                  <c:v>3.5051553455404765</c:v>
                </c:pt>
                <c:pt idx="4834">
                  <c:v>3.5051553455404765</c:v>
                </c:pt>
                <c:pt idx="4835">
                  <c:v>3.5051553455404765</c:v>
                </c:pt>
                <c:pt idx="4836">
                  <c:v>3.5051553455404765</c:v>
                </c:pt>
                <c:pt idx="4837">
                  <c:v>3.5051553455404765</c:v>
                </c:pt>
                <c:pt idx="4838">
                  <c:v>3.5051553455404765</c:v>
                </c:pt>
                <c:pt idx="4839">
                  <c:v>3.5051553455404765</c:v>
                </c:pt>
                <c:pt idx="4840">
                  <c:v>3.5051553455404765</c:v>
                </c:pt>
                <c:pt idx="4841">
                  <c:v>3.5051553455404765</c:v>
                </c:pt>
                <c:pt idx="4842">
                  <c:v>3.5051553455404765</c:v>
                </c:pt>
                <c:pt idx="4843">
                  <c:v>3.5051553455404765</c:v>
                </c:pt>
                <c:pt idx="4844">
                  <c:v>3.5051553455404765</c:v>
                </c:pt>
                <c:pt idx="4845">
                  <c:v>3.5051553455404765</c:v>
                </c:pt>
                <c:pt idx="4846">
                  <c:v>3.5051553455404765</c:v>
                </c:pt>
                <c:pt idx="4847">
                  <c:v>3.5051553455404765</c:v>
                </c:pt>
                <c:pt idx="4848">
                  <c:v>3.5051553455404765</c:v>
                </c:pt>
                <c:pt idx="4849">
                  <c:v>3.5051553455404765</c:v>
                </c:pt>
                <c:pt idx="4850">
                  <c:v>3.5051553455404765</c:v>
                </c:pt>
                <c:pt idx="4851">
                  <c:v>3.5051553455404765</c:v>
                </c:pt>
                <c:pt idx="4852">
                  <c:v>3.5051553455404765</c:v>
                </c:pt>
                <c:pt idx="4853">
                  <c:v>3.5051553455404765</c:v>
                </c:pt>
                <c:pt idx="4854">
                  <c:v>3.5051553455404765</c:v>
                </c:pt>
                <c:pt idx="4855">
                  <c:v>3.5051553455404765</c:v>
                </c:pt>
                <c:pt idx="4856">
                  <c:v>3.5051553455404765</c:v>
                </c:pt>
                <c:pt idx="4857">
                  <c:v>3.5051553455404765</c:v>
                </c:pt>
                <c:pt idx="4858">
                  <c:v>3.5051553455404765</c:v>
                </c:pt>
                <c:pt idx="4859">
                  <c:v>3.5051553455404765</c:v>
                </c:pt>
                <c:pt idx="4860">
                  <c:v>3.5051553455404765</c:v>
                </c:pt>
                <c:pt idx="4861">
                  <c:v>3.5051553455404765</c:v>
                </c:pt>
                <c:pt idx="4862">
                  <c:v>3.5051553455404765</c:v>
                </c:pt>
                <c:pt idx="4863">
                  <c:v>3.5051553455404765</c:v>
                </c:pt>
                <c:pt idx="4864">
                  <c:v>3.5051553455404765</c:v>
                </c:pt>
                <c:pt idx="4865">
                  <c:v>3.5051553455404765</c:v>
                </c:pt>
                <c:pt idx="4866">
                  <c:v>3.5051553455404765</c:v>
                </c:pt>
                <c:pt idx="4867">
                  <c:v>3.5051553455404765</c:v>
                </c:pt>
                <c:pt idx="4868">
                  <c:v>3.5051553455404765</c:v>
                </c:pt>
                <c:pt idx="4869">
                  <c:v>3.5051553455404765</c:v>
                </c:pt>
                <c:pt idx="4870">
                  <c:v>3.5051553455404765</c:v>
                </c:pt>
                <c:pt idx="4871">
                  <c:v>3.5051553455404765</c:v>
                </c:pt>
                <c:pt idx="4872">
                  <c:v>3.5051553455404765</c:v>
                </c:pt>
                <c:pt idx="4873">
                  <c:v>3.5051553455404765</c:v>
                </c:pt>
                <c:pt idx="4874">
                  <c:v>3.5051553455404765</c:v>
                </c:pt>
                <c:pt idx="4875">
                  <c:v>3.5051553455404765</c:v>
                </c:pt>
                <c:pt idx="4876">
                  <c:v>3.5051553455404765</c:v>
                </c:pt>
                <c:pt idx="4877">
                  <c:v>3.5051553455404765</c:v>
                </c:pt>
                <c:pt idx="4878">
                  <c:v>3.5051553455404765</c:v>
                </c:pt>
                <c:pt idx="4879">
                  <c:v>3.5051553455404765</c:v>
                </c:pt>
                <c:pt idx="4880">
                  <c:v>3.5051553455404765</c:v>
                </c:pt>
                <c:pt idx="4881">
                  <c:v>3.5051553455404765</c:v>
                </c:pt>
                <c:pt idx="4882">
                  <c:v>3.5051553455404765</c:v>
                </c:pt>
                <c:pt idx="4883">
                  <c:v>3.5051553455404765</c:v>
                </c:pt>
                <c:pt idx="4884">
                  <c:v>3.5051553455404765</c:v>
                </c:pt>
                <c:pt idx="4885">
                  <c:v>3.5051553455404765</c:v>
                </c:pt>
                <c:pt idx="4886">
                  <c:v>3.5051553455404765</c:v>
                </c:pt>
                <c:pt idx="4887">
                  <c:v>3.5051553455404765</c:v>
                </c:pt>
                <c:pt idx="4888">
                  <c:v>3.5051553455404765</c:v>
                </c:pt>
                <c:pt idx="4889">
                  <c:v>3.5051553455404765</c:v>
                </c:pt>
                <c:pt idx="4890">
                  <c:v>3.5051553455404765</c:v>
                </c:pt>
                <c:pt idx="4891">
                  <c:v>3.5051553455404765</c:v>
                </c:pt>
                <c:pt idx="4892">
                  <c:v>3.5051553455404765</c:v>
                </c:pt>
                <c:pt idx="4893">
                  <c:v>3.5051553455404765</c:v>
                </c:pt>
                <c:pt idx="4894">
                  <c:v>3.5051553455404765</c:v>
                </c:pt>
                <c:pt idx="4895">
                  <c:v>3.5051553455404765</c:v>
                </c:pt>
                <c:pt idx="4896">
                  <c:v>3.5051553455404765</c:v>
                </c:pt>
                <c:pt idx="4897">
                  <c:v>3.5051553455404765</c:v>
                </c:pt>
                <c:pt idx="4898">
                  <c:v>3.5051553455404765</c:v>
                </c:pt>
                <c:pt idx="4899">
                  <c:v>3.5051553455404765</c:v>
                </c:pt>
                <c:pt idx="4900">
                  <c:v>3.5051553455404765</c:v>
                </c:pt>
                <c:pt idx="4901">
                  <c:v>3.5051553455404765</c:v>
                </c:pt>
                <c:pt idx="4902">
                  <c:v>3.5051553455404765</c:v>
                </c:pt>
                <c:pt idx="4903">
                  <c:v>3.5051553455404765</c:v>
                </c:pt>
                <c:pt idx="4904">
                  <c:v>3.5051553455404765</c:v>
                </c:pt>
                <c:pt idx="4905">
                  <c:v>3.5051553455404765</c:v>
                </c:pt>
                <c:pt idx="4906">
                  <c:v>3.5051553455404765</c:v>
                </c:pt>
                <c:pt idx="4907">
                  <c:v>3.5051553455404765</c:v>
                </c:pt>
                <c:pt idx="4908">
                  <c:v>3.5051553455404765</c:v>
                </c:pt>
                <c:pt idx="4909">
                  <c:v>3.5051553455404765</c:v>
                </c:pt>
                <c:pt idx="4910">
                  <c:v>3.5051553455404765</c:v>
                </c:pt>
                <c:pt idx="4911">
                  <c:v>3.5051553455404765</c:v>
                </c:pt>
                <c:pt idx="4912">
                  <c:v>3.5051553455404765</c:v>
                </c:pt>
                <c:pt idx="4913">
                  <c:v>3.5051553455404765</c:v>
                </c:pt>
                <c:pt idx="4914">
                  <c:v>3.5051553455404765</c:v>
                </c:pt>
                <c:pt idx="4915">
                  <c:v>3.5051553455404765</c:v>
                </c:pt>
                <c:pt idx="4916">
                  <c:v>3.5051553455404765</c:v>
                </c:pt>
                <c:pt idx="4917">
                  <c:v>3.5051553455404765</c:v>
                </c:pt>
                <c:pt idx="4918">
                  <c:v>3.5051553455404765</c:v>
                </c:pt>
                <c:pt idx="4919">
                  <c:v>3.5051553455404765</c:v>
                </c:pt>
                <c:pt idx="4920">
                  <c:v>3.5051553455404765</c:v>
                </c:pt>
                <c:pt idx="4921">
                  <c:v>3.5051553455404765</c:v>
                </c:pt>
                <c:pt idx="4922">
                  <c:v>3.5051553455404765</c:v>
                </c:pt>
                <c:pt idx="4923">
                  <c:v>3.5051553455404765</c:v>
                </c:pt>
                <c:pt idx="4924">
                  <c:v>3.5051553455404765</c:v>
                </c:pt>
                <c:pt idx="4925">
                  <c:v>3.5051553455404765</c:v>
                </c:pt>
                <c:pt idx="4926">
                  <c:v>3.5051553455404765</c:v>
                </c:pt>
                <c:pt idx="4927">
                  <c:v>3.5051553455404765</c:v>
                </c:pt>
                <c:pt idx="4928">
                  <c:v>3.5051553455404765</c:v>
                </c:pt>
                <c:pt idx="4929">
                  <c:v>3.5051553455404765</c:v>
                </c:pt>
                <c:pt idx="4930">
                  <c:v>3.5051553455404765</c:v>
                </c:pt>
                <c:pt idx="4931">
                  <c:v>3.5051553455404765</c:v>
                </c:pt>
                <c:pt idx="4932">
                  <c:v>3.5051553455404765</c:v>
                </c:pt>
                <c:pt idx="4933">
                  <c:v>3.5051553455404765</c:v>
                </c:pt>
                <c:pt idx="4934">
                  <c:v>3.5051553455404765</c:v>
                </c:pt>
                <c:pt idx="4935">
                  <c:v>3.5051553455404765</c:v>
                </c:pt>
                <c:pt idx="4936">
                  <c:v>3.5051553455404765</c:v>
                </c:pt>
                <c:pt idx="4937">
                  <c:v>3.5051553455404765</c:v>
                </c:pt>
                <c:pt idx="4938">
                  <c:v>3.5051553455404765</c:v>
                </c:pt>
                <c:pt idx="4939">
                  <c:v>3.5051553455404765</c:v>
                </c:pt>
                <c:pt idx="4940">
                  <c:v>3.5051553455404765</c:v>
                </c:pt>
                <c:pt idx="4941">
                  <c:v>3.5051553455404765</c:v>
                </c:pt>
                <c:pt idx="4942">
                  <c:v>3.5051553455404765</c:v>
                </c:pt>
                <c:pt idx="4943">
                  <c:v>3.5051553455404765</c:v>
                </c:pt>
                <c:pt idx="4944">
                  <c:v>3.5051553455404765</c:v>
                </c:pt>
                <c:pt idx="4945">
                  <c:v>3.5051553455404765</c:v>
                </c:pt>
                <c:pt idx="4946">
                  <c:v>3.5051553455404765</c:v>
                </c:pt>
                <c:pt idx="4947">
                  <c:v>3.5051553455404765</c:v>
                </c:pt>
                <c:pt idx="4948">
                  <c:v>3.5051553455404765</c:v>
                </c:pt>
                <c:pt idx="4949">
                  <c:v>3.5051553455404765</c:v>
                </c:pt>
                <c:pt idx="4950">
                  <c:v>3.5051553455404765</c:v>
                </c:pt>
                <c:pt idx="4951">
                  <c:v>3.5051553455404765</c:v>
                </c:pt>
                <c:pt idx="4952">
                  <c:v>3.5051553455404765</c:v>
                </c:pt>
                <c:pt idx="4953">
                  <c:v>3.5051553455404765</c:v>
                </c:pt>
                <c:pt idx="4954">
                  <c:v>3.5051553455404765</c:v>
                </c:pt>
                <c:pt idx="4955">
                  <c:v>3.5051553455404765</c:v>
                </c:pt>
                <c:pt idx="4956">
                  <c:v>3.5051553455404765</c:v>
                </c:pt>
                <c:pt idx="4957">
                  <c:v>3.5051553455404765</c:v>
                </c:pt>
                <c:pt idx="4958">
                  <c:v>3.5051553455404765</c:v>
                </c:pt>
                <c:pt idx="4959">
                  <c:v>3.5051553455404765</c:v>
                </c:pt>
                <c:pt idx="4960">
                  <c:v>3.5051553455404765</c:v>
                </c:pt>
                <c:pt idx="4961">
                  <c:v>3.5051553455404765</c:v>
                </c:pt>
                <c:pt idx="4962">
                  <c:v>3.5051553455404765</c:v>
                </c:pt>
                <c:pt idx="4963">
                  <c:v>3.5051553455404765</c:v>
                </c:pt>
                <c:pt idx="4964">
                  <c:v>3.5051553455404765</c:v>
                </c:pt>
                <c:pt idx="4965">
                  <c:v>3.5051553455404765</c:v>
                </c:pt>
                <c:pt idx="4966">
                  <c:v>3.5051553455404765</c:v>
                </c:pt>
                <c:pt idx="4967">
                  <c:v>3.5051553455404765</c:v>
                </c:pt>
                <c:pt idx="4968">
                  <c:v>3.5051553455404765</c:v>
                </c:pt>
                <c:pt idx="4969">
                  <c:v>3.5051553455404765</c:v>
                </c:pt>
                <c:pt idx="4970">
                  <c:v>3.5051553455404765</c:v>
                </c:pt>
                <c:pt idx="4971">
                  <c:v>3.5051553455404765</c:v>
                </c:pt>
                <c:pt idx="4972">
                  <c:v>3.5051553455404765</c:v>
                </c:pt>
                <c:pt idx="4973">
                  <c:v>3.5051553455404765</c:v>
                </c:pt>
                <c:pt idx="4974">
                  <c:v>3.5051553455404765</c:v>
                </c:pt>
                <c:pt idx="4975">
                  <c:v>3.5051553455404765</c:v>
                </c:pt>
                <c:pt idx="4976">
                  <c:v>3.5051553455404765</c:v>
                </c:pt>
                <c:pt idx="4977">
                  <c:v>3.5051553455404765</c:v>
                </c:pt>
                <c:pt idx="4978">
                  <c:v>3.5051553455404765</c:v>
                </c:pt>
                <c:pt idx="4979">
                  <c:v>3.5051553455404765</c:v>
                </c:pt>
                <c:pt idx="4980">
                  <c:v>3.5051553455404765</c:v>
                </c:pt>
                <c:pt idx="4981">
                  <c:v>3.5051553455404765</c:v>
                </c:pt>
                <c:pt idx="4982">
                  <c:v>3.5051553455404765</c:v>
                </c:pt>
                <c:pt idx="4983">
                  <c:v>3.5051553455404765</c:v>
                </c:pt>
                <c:pt idx="4984">
                  <c:v>3.5051553455404765</c:v>
                </c:pt>
                <c:pt idx="4985">
                  <c:v>3.5051553455404765</c:v>
                </c:pt>
                <c:pt idx="4986">
                  <c:v>3.5051553455404765</c:v>
                </c:pt>
                <c:pt idx="4987">
                  <c:v>3.5051553455404765</c:v>
                </c:pt>
                <c:pt idx="4988">
                  <c:v>3.5051553455404765</c:v>
                </c:pt>
                <c:pt idx="4989">
                  <c:v>3.5051553455404765</c:v>
                </c:pt>
                <c:pt idx="4990">
                  <c:v>3.5051553455404765</c:v>
                </c:pt>
                <c:pt idx="4991">
                  <c:v>3.5051553455404765</c:v>
                </c:pt>
                <c:pt idx="4992">
                  <c:v>3.5051553455404765</c:v>
                </c:pt>
                <c:pt idx="4993">
                  <c:v>3.5051553455404765</c:v>
                </c:pt>
                <c:pt idx="4994">
                  <c:v>3.5051553455404765</c:v>
                </c:pt>
                <c:pt idx="4995">
                  <c:v>3.5051553455404765</c:v>
                </c:pt>
                <c:pt idx="4996">
                  <c:v>3.5051553455404765</c:v>
                </c:pt>
                <c:pt idx="4997">
                  <c:v>3.5051553455404765</c:v>
                </c:pt>
                <c:pt idx="4998">
                  <c:v>3.5051553455404765</c:v>
                </c:pt>
                <c:pt idx="4999">
                  <c:v>3.5051553455404765</c:v>
                </c:pt>
                <c:pt idx="5000">
                  <c:v>3.5051553455404765</c:v>
                </c:pt>
                <c:pt idx="5001">
                  <c:v>3.5051553455404765</c:v>
                </c:pt>
                <c:pt idx="5002">
                  <c:v>3.5051553455404765</c:v>
                </c:pt>
                <c:pt idx="5003">
                  <c:v>3.5051553455404765</c:v>
                </c:pt>
                <c:pt idx="5004">
                  <c:v>3.5051553455404765</c:v>
                </c:pt>
                <c:pt idx="5005">
                  <c:v>3.5051553455404765</c:v>
                </c:pt>
                <c:pt idx="5006">
                  <c:v>3.5051553455404765</c:v>
                </c:pt>
                <c:pt idx="5007">
                  <c:v>3.5051553455404765</c:v>
                </c:pt>
                <c:pt idx="5008">
                  <c:v>3.5051553455404765</c:v>
                </c:pt>
                <c:pt idx="5009">
                  <c:v>3.5051553455404765</c:v>
                </c:pt>
                <c:pt idx="5010">
                  <c:v>3.5051553455404765</c:v>
                </c:pt>
                <c:pt idx="5011">
                  <c:v>3.5051553455404765</c:v>
                </c:pt>
                <c:pt idx="5012">
                  <c:v>3.5051553455404765</c:v>
                </c:pt>
                <c:pt idx="5013">
                  <c:v>3.5051553455404765</c:v>
                </c:pt>
                <c:pt idx="5014">
                  <c:v>3.5051553455404765</c:v>
                </c:pt>
                <c:pt idx="5015">
                  <c:v>3.5051553455404765</c:v>
                </c:pt>
                <c:pt idx="5016">
                  <c:v>3.5051553455404765</c:v>
                </c:pt>
                <c:pt idx="5017">
                  <c:v>3.5051553455404765</c:v>
                </c:pt>
                <c:pt idx="5018">
                  <c:v>3.5051553455404765</c:v>
                </c:pt>
                <c:pt idx="5019">
                  <c:v>3.5051553455404765</c:v>
                </c:pt>
                <c:pt idx="5020">
                  <c:v>3.5051553455404765</c:v>
                </c:pt>
                <c:pt idx="5021">
                  <c:v>3.5051553455404765</c:v>
                </c:pt>
                <c:pt idx="5022">
                  <c:v>3.5051553455404765</c:v>
                </c:pt>
                <c:pt idx="5023">
                  <c:v>3.5051553455404765</c:v>
                </c:pt>
                <c:pt idx="5024">
                  <c:v>3.5051553455404765</c:v>
                </c:pt>
                <c:pt idx="5025">
                  <c:v>3.5051553455404765</c:v>
                </c:pt>
                <c:pt idx="5026">
                  <c:v>3.5051553455404765</c:v>
                </c:pt>
                <c:pt idx="5027">
                  <c:v>3.5051553455404765</c:v>
                </c:pt>
                <c:pt idx="5028">
                  <c:v>3.5051553455404765</c:v>
                </c:pt>
                <c:pt idx="5029">
                  <c:v>3.5051553455404765</c:v>
                </c:pt>
                <c:pt idx="5030">
                  <c:v>3.5051553455404765</c:v>
                </c:pt>
                <c:pt idx="5031">
                  <c:v>3.5051553455404765</c:v>
                </c:pt>
                <c:pt idx="5032">
                  <c:v>3.5051553455404765</c:v>
                </c:pt>
                <c:pt idx="5033">
                  <c:v>3.5051553455404765</c:v>
                </c:pt>
                <c:pt idx="5034">
                  <c:v>3.5051553455404765</c:v>
                </c:pt>
                <c:pt idx="5035">
                  <c:v>3.5051553455404765</c:v>
                </c:pt>
                <c:pt idx="5036">
                  <c:v>3.5051553455404765</c:v>
                </c:pt>
                <c:pt idx="5037">
                  <c:v>3.5051553455404765</c:v>
                </c:pt>
                <c:pt idx="5038">
                  <c:v>3.5051553455404765</c:v>
                </c:pt>
                <c:pt idx="5039">
                  <c:v>3.5051553455404765</c:v>
                </c:pt>
                <c:pt idx="5040">
                  <c:v>3.5051553455404765</c:v>
                </c:pt>
                <c:pt idx="5041">
                  <c:v>3.5051553455404765</c:v>
                </c:pt>
                <c:pt idx="5042">
                  <c:v>3.5051553455404765</c:v>
                </c:pt>
                <c:pt idx="5043">
                  <c:v>3.5051553455404765</c:v>
                </c:pt>
                <c:pt idx="5044">
                  <c:v>3.5051553455404765</c:v>
                </c:pt>
                <c:pt idx="5045">
                  <c:v>3.5051553455404765</c:v>
                </c:pt>
                <c:pt idx="5046">
                  <c:v>3.5051553455404765</c:v>
                </c:pt>
                <c:pt idx="5047">
                  <c:v>3.5051553455404765</c:v>
                </c:pt>
                <c:pt idx="5048">
                  <c:v>3.5051553455404765</c:v>
                </c:pt>
                <c:pt idx="5049">
                  <c:v>3.5051553455404765</c:v>
                </c:pt>
                <c:pt idx="5050">
                  <c:v>3.5051553455404765</c:v>
                </c:pt>
                <c:pt idx="5051">
                  <c:v>3.5051553455404765</c:v>
                </c:pt>
                <c:pt idx="5052">
                  <c:v>3.5051553455404765</c:v>
                </c:pt>
                <c:pt idx="5053">
                  <c:v>3.5051553455404765</c:v>
                </c:pt>
                <c:pt idx="5054">
                  <c:v>3.5051553455404765</c:v>
                </c:pt>
                <c:pt idx="5055">
                  <c:v>3.5051553455404765</c:v>
                </c:pt>
                <c:pt idx="5056">
                  <c:v>3.5051553455404765</c:v>
                </c:pt>
                <c:pt idx="5057">
                  <c:v>3.5051553455404765</c:v>
                </c:pt>
                <c:pt idx="5058">
                  <c:v>3.5051553455404765</c:v>
                </c:pt>
                <c:pt idx="5059">
                  <c:v>3.5051553455404765</c:v>
                </c:pt>
                <c:pt idx="5060">
                  <c:v>3.5051553455404765</c:v>
                </c:pt>
                <c:pt idx="5061">
                  <c:v>3.5051553455404765</c:v>
                </c:pt>
                <c:pt idx="5062">
                  <c:v>3.5051553455404765</c:v>
                </c:pt>
                <c:pt idx="5063">
                  <c:v>3.5051553455404765</c:v>
                </c:pt>
                <c:pt idx="5064">
                  <c:v>3.5051553455404765</c:v>
                </c:pt>
                <c:pt idx="5065">
                  <c:v>3.5051553455404765</c:v>
                </c:pt>
                <c:pt idx="5066">
                  <c:v>3.5051553455404765</c:v>
                </c:pt>
                <c:pt idx="5067">
                  <c:v>3.5051553455404765</c:v>
                </c:pt>
                <c:pt idx="5068">
                  <c:v>3.5051553455404765</c:v>
                </c:pt>
                <c:pt idx="5069">
                  <c:v>3.5051553455404765</c:v>
                </c:pt>
                <c:pt idx="5070">
                  <c:v>3.5051553455404765</c:v>
                </c:pt>
                <c:pt idx="5071">
                  <c:v>3.5051553455404765</c:v>
                </c:pt>
                <c:pt idx="5072">
                  <c:v>3.5051553455404765</c:v>
                </c:pt>
                <c:pt idx="5073">
                  <c:v>3.5051553455404765</c:v>
                </c:pt>
                <c:pt idx="5074">
                  <c:v>3.5051553455404765</c:v>
                </c:pt>
                <c:pt idx="5075">
                  <c:v>3.5051553455404765</c:v>
                </c:pt>
                <c:pt idx="5076">
                  <c:v>3.5051553455404765</c:v>
                </c:pt>
                <c:pt idx="5077">
                  <c:v>3.5051553455404765</c:v>
                </c:pt>
                <c:pt idx="5078">
                  <c:v>3.5051553455404765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0C-41F5-A753-C93630ECBE38}"/>
            </c:ext>
          </c:extLst>
        </c:ser>
        <c:ser>
          <c:idx val="2"/>
          <c:order val="2"/>
          <c:tx>
            <c:strRef>
              <c:f>'10-yr UST vs 30-yr MMD'!$D$1</c:f>
              <c:strCache>
                <c:ptCount val="1"/>
                <c:pt idx="0">
                  <c:v>30-YR MMD</c:v>
                </c:pt>
              </c:strCache>
            </c:strRef>
          </c:tx>
          <c:spPr>
            <a:ln w="25400">
              <a:solidFill>
                <a:srgbClr val="1F497D"/>
              </a:solidFill>
            </a:ln>
          </c:spPr>
          <c:marker>
            <c:symbol val="none"/>
          </c:marker>
          <c:cat>
            <c:numRef>
              <c:f>'10-yr UST vs 30-yr MMD'!$A$2:$A$5993</c:f>
              <c:numCache>
                <c:formatCode>m/d/yyyy</c:formatCode>
                <c:ptCount val="5992"/>
                <c:pt idx="0">
                  <c:v>36342</c:v>
                </c:pt>
                <c:pt idx="1">
                  <c:v>36343</c:v>
                </c:pt>
                <c:pt idx="2">
                  <c:v>36347</c:v>
                </c:pt>
                <c:pt idx="3">
                  <c:v>36348</c:v>
                </c:pt>
                <c:pt idx="4">
                  <c:v>36349</c:v>
                </c:pt>
                <c:pt idx="5">
                  <c:v>36350</c:v>
                </c:pt>
                <c:pt idx="6">
                  <c:v>36353</c:v>
                </c:pt>
                <c:pt idx="7">
                  <c:v>36354</c:v>
                </c:pt>
                <c:pt idx="8">
                  <c:v>36355</c:v>
                </c:pt>
                <c:pt idx="9">
                  <c:v>36356</c:v>
                </c:pt>
                <c:pt idx="10">
                  <c:v>36357</c:v>
                </c:pt>
                <c:pt idx="11">
                  <c:v>36360</c:v>
                </c:pt>
                <c:pt idx="12">
                  <c:v>36361</c:v>
                </c:pt>
                <c:pt idx="13">
                  <c:v>36362</c:v>
                </c:pt>
                <c:pt idx="14">
                  <c:v>36363</c:v>
                </c:pt>
                <c:pt idx="15">
                  <c:v>36364</c:v>
                </c:pt>
                <c:pt idx="16">
                  <c:v>36367</c:v>
                </c:pt>
                <c:pt idx="17">
                  <c:v>36368</c:v>
                </c:pt>
                <c:pt idx="18">
                  <c:v>36369</c:v>
                </c:pt>
                <c:pt idx="19">
                  <c:v>36370</c:v>
                </c:pt>
                <c:pt idx="20">
                  <c:v>36371</c:v>
                </c:pt>
                <c:pt idx="21">
                  <c:v>36374</c:v>
                </c:pt>
                <c:pt idx="22">
                  <c:v>36375</c:v>
                </c:pt>
                <c:pt idx="23">
                  <c:v>36376</c:v>
                </c:pt>
                <c:pt idx="24">
                  <c:v>36377</c:v>
                </c:pt>
                <c:pt idx="25">
                  <c:v>36378</c:v>
                </c:pt>
                <c:pt idx="26">
                  <c:v>36381</c:v>
                </c:pt>
                <c:pt idx="27">
                  <c:v>36382</c:v>
                </c:pt>
                <c:pt idx="28">
                  <c:v>36384</c:v>
                </c:pt>
                <c:pt idx="29">
                  <c:v>36385</c:v>
                </c:pt>
                <c:pt idx="30">
                  <c:v>36388</c:v>
                </c:pt>
                <c:pt idx="31">
                  <c:v>36389</c:v>
                </c:pt>
                <c:pt idx="32">
                  <c:v>36390</c:v>
                </c:pt>
                <c:pt idx="33">
                  <c:v>36391</c:v>
                </c:pt>
                <c:pt idx="34">
                  <c:v>36392</c:v>
                </c:pt>
                <c:pt idx="35">
                  <c:v>36395</c:v>
                </c:pt>
                <c:pt idx="36">
                  <c:v>36396</c:v>
                </c:pt>
                <c:pt idx="37">
                  <c:v>36397</c:v>
                </c:pt>
                <c:pt idx="38">
                  <c:v>36398</c:v>
                </c:pt>
                <c:pt idx="39">
                  <c:v>36399</c:v>
                </c:pt>
                <c:pt idx="40">
                  <c:v>36402</c:v>
                </c:pt>
                <c:pt idx="41">
                  <c:v>36403</c:v>
                </c:pt>
                <c:pt idx="42">
                  <c:v>36404</c:v>
                </c:pt>
                <c:pt idx="43">
                  <c:v>36405</c:v>
                </c:pt>
                <c:pt idx="44">
                  <c:v>36406</c:v>
                </c:pt>
                <c:pt idx="45">
                  <c:v>36410</c:v>
                </c:pt>
                <c:pt idx="46">
                  <c:v>36411</c:v>
                </c:pt>
                <c:pt idx="47">
                  <c:v>36412</c:v>
                </c:pt>
                <c:pt idx="48">
                  <c:v>36413</c:v>
                </c:pt>
                <c:pt idx="49">
                  <c:v>36416</c:v>
                </c:pt>
                <c:pt idx="50">
                  <c:v>36417</c:v>
                </c:pt>
                <c:pt idx="51">
                  <c:v>36418</c:v>
                </c:pt>
                <c:pt idx="52">
                  <c:v>36419</c:v>
                </c:pt>
                <c:pt idx="53">
                  <c:v>36420</c:v>
                </c:pt>
                <c:pt idx="54">
                  <c:v>36423</c:v>
                </c:pt>
                <c:pt idx="55">
                  <c:v>36424</c:v>
                </c:pt>
                <c:pt idx="56">
                  <c:v>36425</c:v>
                </c:pt>
                <c:pt idx="57">
                  <c:v>36426</c:v>
                </c:pt>
                <c:pt idx="58">
                  <c:v>36427</c:v>
                </c:pt>
                <c:pt idx="59">
                  <c:v>36430</c:v>
                </c:pt>
                <c:pt idx="60">
                  <c:v>36431</c:v>
                </c:pt>
                <c:pt idx="61">
                  <c:v>36432</c:v>
                </c:pt>
                <c:pt idx="62">
                  <c:v>36433</c:v>
                </c:pt>
                <c:pt idx="63">
                  <c:v>36433</c:v>
                </c:pt>
                <c:pt idx="64">
                  <c:v>36434</c:v>
                </c:pt>
                <c:pt idx="65">
                  <c:v>36437</c:v>
                </c:pt>
                <c:pt idx="66">
                  <c:v>36438</c:v>
                </c:pt>
                <c:pt idx="67">
                  <c:v>36439</c:v>
                </c:pt>
                <c:pt idx="68">
                  <c:v>36440</c:v>
                </c:pt>
                <c:pt idx="69">
                  <c:v>36441</c:v>
                </c:pt>
                <c:pt idx="70">
                  <c:v>36445</c:v>
                </c:pt>
                <c:pt idx="71">
                  <c:v>36446</c:v>
                </c:pt>
                <c:pt idx="72">
                  <c:v>36447</c:v>
                </c:pt>
                <c:pt idx="73">
                  <c:v>36448</c:v>
                </c:pt>
                <c:pt idx="74">
                  <c:v>36451</c:v>
                </c:pt>
                <c:pt idx="75">
                  <c:v>36452</c:v>
                </c:pt>
                <c:pt idx="76">
                  <c:v>36453</c:v>
                </c:pt>
                <c:pt idx="77">
                  <c:v>36454</c:v>
                </c:pt>
                <c:pt idx="78">
                  <c:v>36455</c:v>
                </c:pt>
                <c:pt idx="79">
                  <c:v>36458</c:v>
                </c:pt>
                <c:pt idx="80">
                  <c:v>36459</c:v>
                </c:pt>
                <c:pt idx="81">
                  <c:v>36460</c:v>
                </c:pt>
                <c:pt idx="82">
                  <c:v>36461</c:v>
                </c:pt>
                <c:pt idx="83">
                  <c:v>36462</c:v>
                </c:pt>
                <c:pt idx="84">
                  <c:v>36465</c:v>
                </c:pt>
                <c:pt idx="85">
                  <c:v>36466</c:v>
                </c:pt>
                <c:pt idx="86">
                  <c:v>36467</c:v>
                </c:pt>
                <c:pt idx="87">
                  <c:v>36468</c:v>
                </c:pt>
                <c:pt idx="88">
                  <c:v>36469</c:v>
                </c:pt>
                <c:pt idx="89">
                  <c:v>36472</c:v>
                </c:pt>
                <c:pt idx="90">
                  <c:v>36473</c:v>
                </c:pt>
                <c:pt idx="91">
                  <c:v>36474</c:v>
                </c:pt>
                <c:pt idx="92">
                  <c:v>36476</c:v>
                </c:pt>
                <c:pt idx="93">
                  <c:v>36479</c:v>
                </c:pt>
                <c:pt idx="94">
                  <c:v>36480</c:v>
                </c:pt>
                <c:pt idx="95">
                  <c:v>36481</c:v>
                </c:pt>
                <c:pt idx="96">
                  <c:v>36482</c:v>
                </c:pt>
                <c:pt idx="97">
                  <c:v>36483</c:v>
                </c:pt>
                <c:pt idx="98">
                  <c:v>36486</c:v>
                </c:pt>
                <c:pt idx="99">
                  <c:v>36487</c:v>
                </c:pt>
                <c:pt idx="100">
                  <c:v>36488</c:v>
                </c:pt>
                <c:pt idx="101">
                  <c:v>36490</c:v>
                </c:pt>
                <c:pt idx="102">
                  <c:v>36493</c:v>
                </c:pt>
                <c:pt idx="103">
                  <c:v>36494</c:v>
                </c:pt>
                <c:pt idx="104">
                  <c:v>36495</c:v>
                </c:pt>
                <c:pt idx="105">
                  <c:v>36496</c:v>
                </c:pt>
                <c:pt idx="106">
                  <c:v>36497</c:v>
                </c:pt>
                <c:pt idx="107">
                  <c:v>36500</c:v>
                </c:pt>
                <c:pt idx="108">
                  <c:v>36501</c:v>
                </c:pt>
                <c:pt idx="109">
                  <c:v>36502</c:v>
                </c:pt>
                <c:pt idx="110">
                  <c:v>36503</c:v>
                </c:pt>
                <c:pt idx="111">
                  <c:v>36504</c:v>
                </c:pt>
                <c:pt idx="112">
                  <c:v>36507</c:v>
                </c:pt>
                <c:pt idx="113">
                  <c:v>36508</c:v>
                </c:pt>
                <c:pt idx="114">
                  <c:v>36509</c:v>
                </c:pt>
                <c:pt idx="115">
                  <c:v>36510</c:v>
                </c:pt>
                <c:pt idx="116">
                  <c:v>36511</c:v>
                </c:pt>
                <c:pt idx="117">
                  <c:v>36514</c:v>
                </c:pt>
                <c:pt idx="118">
                  <c:v>36515</c:v>
                </c:pt>
                <c:pt idx="119">
                  <c:v>36516</c:v>
                </c:pt>
                <c:pt idx="120">
                  <c:v>36517</c:v>
                </c:pt>
                <c:pt idx="121">
                  <c:v>36521</c:v>
                </c:pt>
                <c:pt idx="122">
                  <c:v>36522</c:v>
                </c:pt>
                <c:pt idx="123">
                  <c:v>36523</c:v>
                </c:pt>
                <c:pt idx="124">
                  <c:v>36524</c:v>
                </c:pt>
                <c:pt idx="125">
                  <c:v>36525</c:v>
                </c:pt>
                <c:pt idx="126">
                  <c:v>36528</c:v>
                </c:pt>
                <c:pt idx="127">
                  <c:v>36529</c:v>
                </c:pt>
                <c:pt idx="128">
                  <c:v>36530</c:v>
                </c:pt>
                <c:pt idx="129">
                  <c:v>36531</c:v>
                </c:pt>
                <c:pt idx="130">
                  <c:v>36532</c:v>
                </c:pt>
                <c:pt idx="131">
                  <c:v>36535</c:v>
                </c:pt>
                <c:pt idx="132">
                  <c:v>36536</c:v>
                </c:pt>
                <c:pt idx="133">
                  <c:v>36537</c:v>
                </c:pt>
                <c:pt idx="134">
                  <c:v>36538</c:v>
                </c:pt>
                <c:pt idx="135">
                  <c:v>36539</c:v>
                </c:pt>
                <c:pt idx="136">
                  <c:v>36543</c:v>
                </c:pt>
                <c:pt idx="137">
                  <c:v>36544</c:v>
                </c:pt>
                <c:pt idx="138">
                  <c:v>36545</c:v>
                </c:pt>
                <c:pt idx="139">
                  <c:v>36546</c:v>
                </c:pt>
                <c:pt idx="140">
                  <c:v>36549</c:v>
                </c:pt>
                <c:pt idx="141">
                  <c:v>36550</c:v>
                </c:pt>
                <c:pt idx="142">
                  <c:v>36551</c:v>
                </c:pt>
                <c:pt idx="143">
                  <c:v>36552</c:v>
                </c:pt>
                <c:pt idx="144">
                  <c:v>36553</c:v>
                </c:pt>
                <c:pt idx="145">
                  <c:v>36556</c:v>
                </c:pt>
                <c:pt idx="146">
                  <c:v>36557</c:v>
                </c:pt>
                <c:pt idx="147">
                  <c:v>36558</c:v>
                </c:pt>
                <c:pt idx="148">
                  <c:v>36559</c:v>
                </c:pt>
                <c:pt idx="149">
                  <c:v>36560</c:v>
                </c:pt>
                <c:pt idx="150">
                  <c:v>36563</c:v>
                </c:pt>
                <c:pt idx="151">
                  <c:v>36564</c:v>
                </c:pt>
                <c:pt idx="152">
                  <c:v>36565</c:v>
                </c:pt>
                <c:pt idx="153">
                  <c:v>36566</c:v>
                </c:pt>
                <c:pt idx="154">
                  <c:v>36567</c:v>
                </c:pt>
                <c:pt idx="155">
                  <c:v>36570</c:v>
                </c:pt>
                <c:pt idx="156">
                  <c:v>36571</c:v>
                </c:pt>
                <c:pt idx="157">
                  <c:v>36572</c:v>
                </c:pt>
                <c:pt idx="158">
                  <c:v>36573</c:v>
                </c:pt>
                <c:pt idx="159">
                  <c:v>36574</c:v>
                </c:pt>
                <c:pt idx="160">
                  <c:v>36578</c:v>
                </c:pt>
                <c:pt idx="161">
                  <c:v>36579</c:v>
                </c:pt>
                <c:pt idx="162">
                  <c:v>36580</c:v>
                </c:pt>
                <c:pt idx="163">
                  <c:v>36581</c:v>
                </c:pt>
                <c:pt idx="164">
                  <c:v>36584</c:v>
                </c:pt>
                <c:pt idx="165">
                  <c:v>36585</c:v>
                </c:pt>
                <c:pt idx="166">
                  <c:v>36586</c:v>
                </c:pt>
                <c:pt idx="167">
                  <c:v>36587</c:v>
                </c:pt>
                <c:pt idx="168">
                  <c:v>36588</c:v>
                </c:pt>
                <c:pt idx="169">
                  <c:v>36591</c:v>
                </c:pt>
                <c:pt idx="170">
                  <c:v>36592</c:v>
                </c:pt>
                <c:pt idx="171">
                  <c:v>36593</c:v>
                </c:pt>
                <c:pt idx="172">
                  <c:v>36594</c:v>
                </c:pt>
                <c:pt idx="173">
                  <c:v>36595</c:v>
                </c:pt>
                <c:pt idx="174">
                  <c:v>36598</c:v>
                </c:pt>
                <c:pt idx="175">
                  <c:v>36599</c:v>
                </c:pt>
                <c:pt idx="176">
                  <c:v>36600</c:v>
                </c:pt>
                <c:pt idx="177">
                  <c:v>36601</c:v>
                </c:pt>
                <c:pt idx="178">
                  <c:v>36602</c:v>
                </c:pt>
                <c:pt idx="179">
                  <c:v>36605</c:v>
                </c:pt>
                <c:pt idx="180">
                  <c:v>36606</c:v>
                </c:pt>
                <c:pt idx="181">
                  <c:v>36607</c:v>
                </c:pt>
                <c:pt idx="182">
                  <c:v>36608</c:v>
                </c:pt>
                <c:pt idx="183">
                  <c:v>36609</c:v>
                </c:pt>
                <c:pt idx="184">
                  <c:v>36619</c:v>
                </c:pt>
                <c:pt idx="185">
                  <c:v>36620</c:v>
                </c:pt>
                <c:pt idx="186">
                  <c:v>36621</c:v>
                </c:pt>
                <c:pt idx="187">
                  <c:v>36622</c:v>
                </c:pt>
                <c:pt idx="188">
                  <c:v>36623</c:v>
                </c:pt>
                <c:pt idx="189">
                  <c:v>36626</c:v>
                </c:pt>
                <c:pt idx="190">
                  <c:v>36627</c:v>
                </c:pt>
                <c:pt idx="191">
                  <c:v>36628</c:v>
                </c:pt>
                <c:pt idx="192">
                  <c:v>36629</c:v>
                </c:pt>
                <c:pt idx="193">
                  <c:v>36630</c:v>
                </c:pt>
                <c:pt idx="194">
                  <c:v>36633</c:v>
                </c:pt>
                <c:pt idx="195">
                  <c:v>36634</c:v>
                </c:pt>
                <c:pt idx="196">
                  <c:v>36635</c:v>
                </c:pt>
                <c:pt idx="197">
                  <c:v>36636</c:v>
                </c:pt>
                <c:pt idx="198">
                  <c:v>36640</c:v>
                </c:pt>
                <c:pt idx="199">
                  <c:v>36641</c:v>
                </c:pt>
                <c:pt idx="200">
                  <c:v>36642</c:v>
                </c:pt>
                <c:pt idx="201">
                  <c:v>36643</c:v>
                </c:pt>
                <c:pt idx="202">
                  <c:v>36644</c:v>
                </c:pt>
                <c:pt idx="203">
                  <c:v>36647</c:v>
                </c:pt>
                <c:pt idx="204">
                  <c:v>36648</c:v>
                </c:pt>
                <c:pt idx="205">
                  <c:v>36649</c:v>
                </c:pt>
                <c:pt idx="206">
                  <c:v>36650</c:v>
                </c:pt>
                <c:pt idx="207">
                  <c:v>36651</c:v>
                </c:pt>
                <c:pt idx="208">
                  <c:v>36654</c:v>
                </c:pt>
                <c:pt idx="209">
                  <c:v>36655</c:v>
                </c:pt>
                <c:pt idx="210">
                  <c:v>36656</c:v>
                </c:pt>
                <c:pt idx="211">
                  <c:v>36657</c:v>
                </c:pt>
                <c:pt idx="212">
                  <c:v>36658</c:v>
                </c:pt>
                <c:pt idx="213">
                  <c:v>36661</c:v>
                </c:pt>
                <c:pt idx="214">
                  <c:v>36662</c:v>
                </c:pt>
                <c:pt idx="215">
                  <c:v>36663</c:v>
                </c:pt>
                <c:pt idx="216">
                  <c:v>36664</c:v>
                </c:pt>
                <c:pt idx="217">
                  <c:v>36665</c:v>
                </c:pt>
                <c:pt idx="218">
                  <c:v>36668</c:v>
                </c:pt>
                <c:pt idx="219">
                  <c:v>36669</c:v>
                </c:pt>
                <c:pt idx="220">
                  <c:v>36670</c:v>
                </c:pt>
                <c:pt idx="221">
                  <c:v>36671</c:v>
                </c:pt>
                <c:pt idx="222">
                  <c:v>36678</c:v>
                </c:pt>
                <c:pt idx="223">
                  <c:v>36679</c:v>
                </c:pt>
                <c:pt idx="224">
                  <c:v>36682</c:v>
                </c:pt>
                <c:pt idx="225">
                  <c:v>36683</c:v>
                </c:pt>
                <c:pt idx="226">
                  <c:v>36684</c:v>
                </c:pt>
                <c:pt idx="227">
                  <c:v>36685</c:v>
                </c:pt>
                <c:pt idx="228">
                  <c:v>36686</c:v>
                </c:pt>
                <c:pt idx="229">
                  <c:v>36689</c:v>
                </c:pt>
                <c:pt idx="230">
                  <c:v>36690</c:v>
                </c:pt>
                <c:pt idx="231">
                  <c:v>36691</c:v>
                </c:pt>
                <c:pt idx="232">
                  <c:v>36692</c:v>
                </c:pt>
                <c:pt idx="233">
                  <c:v>36693</c:v>
                </c:pt>
                <c:pt idx="234">
                  <c:v>36696</c:v>
                </c:pt>
                <c:pt idx="235">
                  <c:v>36697</c:v>
                </c:pt>
                <c:pt idx="236">
                  <c:v>36698</c:v>
                </c:pt>
                <c:pt idx="237">
                  <c:v>36699</c:v>
                </c:pt>
                <c:pt idx="238">
                  <c:v>36700</c:v>
                </c:pt>
                <c:pt idx="239">
                  <c:v>36703</c:v>
                </c:pt>
                <c:pt idx="240">
                  <c:v>36704</c:v>
                </c:pt>
                <c:pt idx="241">
                  <c:v>36705</c:v>
                </c:pt>
                <c:pt idx="242">
                  <c:v>36706</c:v>
                </c:pt>
                <c:pt idx="243">
                  <c:v>36707</c:v>
                </c:pt>
                <c:pt idx="244">
                  <c:v>36710</c:v>
                </c:pt>
                <c:pt idx="245">
                  <c:v>36712</c:v>
                </c:pt>
                <c:pt idx="246">
                  <c:v>36713</c:v>
                </c:pt>
                <c:pt idx="247">
                  <c:v>36714</c:v>
                </c:pt>
                <c:pt idx="248">
                  <c:v>36717</c:v>
                </c:pt>
                <c:pt idx="249">
                  <c:v>36718</c:v>
                </c:pt>
                <c:pt idx="250">
                  <c:v>36719</c:v>
                </c:pt>
                <c:pt idx="251">
                  <c:v>36720</c:v>
                </c:pt>
                <c:pt idx="252">
                  <c:v>36721</c:v>
                </c:pt>
                <c:pt idx="253">
                  <c:v>36724</c:v>
                </c:pt>
                <c:pt idx="254">
                  <c:v>36725</c:v>
                </c:pt>
                <c:pt idx="255">
                  <c:v>36726</c:v>
                </c:pt>
                <c:pt idx="256">
                  <c:v>36727</c:v>
                </c:pt>
                <c:pt idx="257">
                  <c:v>36728</c:v>
                </c:pt>
                <c:pt idx="258">
                  <c:v>36731</c:v>
                </c:pt>
                <c:pt idx="259">
                  <c:v>36732</c:v>
                </c:pt>
                <c:pt idx="260">
                  <c:v>36733</c:v>
                </c:pt>
                <c:pt idx="261">
                  <c:v>36734</c:v>
                </c:pt>
                <c:pt idx="262">
                  <c:v>36735</c:v>
                </c:pt>
                <c:pt idx="263">
                  <c:v>36738</c:v>
                </c:pt>
                <c:pt idx="264">
                  <c:v>36739</c:v>
                </c:pt>
                <c:pt idx="265">
                  <c:v>36740</c:v>
                </c:pt>
                <c:pt idx="266">
                  <c:v>36741</c:v>
                </c:pt>
                <c:pt idx="267">
                  <c:v>36742</c:v>
                </c:pt>
                <c:pt idx="268">
                  <c:v>36745</c:v>
                </c:pt>
                <c:pt idx="269">
                  <c:v>36746</c:v>
                </c:pt>
                <c:pt idx="270">
                  <c:v>36747</c:v>
                </c:pt>
                <c:pt idx="271">
                  <c:v>36752</c:v>
                </c:pt>
                <c:pt idx="272">
                  <c:v>36753</c:v>
                </c:pt>
                <c:pt idx="273">
                  <c:v>36754</c:v>
                </c:pt>
                <c:pt idx="274">
                  <c:v>36755</c:v>
                </c:pt>
                <c:pt idx="275">
                  <c:v>36756</c:v>
                </c:pt>
                <c:pt idx="276">
                  <c:v>36759</c:v>
                </c:pt>
                <c:pt idx="277">
                  <c:v>36760</c:v>
                </c:pt>
                <c:pt idx="278">
                  <c:v>36761</c:v>
                </c:pt>
                <c:pt idx="279">
                  <c:v>36762</c:v>
                </c:pt>
                <c:pt idx="280">
                  <c:v>36763</c:v>
                </c:pt>
                <c:pt idx="281">
                  <c:v>36766</c:v>
                </c:pt>
                <c:pt idx="282">
                  <c:v>36767</c:v>
                </c:pt>
                <c:pt idx="283">
                  <c:v>36768</c:v>
                </c:pt>
                <c:pt idx="284">
                  <c:v>36769</c:v>
                </c:pt>
                <c:pt idx="285">
                  <c:v>36770</c:v>
                </c:pt>
                <c:pt idx="286">
                  <c:v>36774</c:v>
                </c:pt>
                <c:pt idx="287">
                  <c:v>36775</c:v>
                </c:pt>
                <c:pt idx="288">
                  <c:v>36776</c:v>
                </c:pt>
                <c:pt idx="289">
                  <c:v>36780</c:v>
                </c:pt>
                <c:pt idx="290">
                  <c:v>36781</c:v>
                </c:pt>
                <c:pt idx="291">
                  <c:v>36782</c:v>
                </c:pt>
                <c:pt idx="292">
                  <c:v>36783</c:v>
                </c:pt>
                <c:pt idx="293">
                  <c:v>36784</c:v>
                </c:pt>
                <c:pt idx="294">
                  <c:v>36787</c:v>
                </c:pt>
                <c:pt idx="295">
                  <c:v>36788</c:v>
                </c:pt>
                <c:pt idx="296">
                  <c:v>36789</c:v>
                </c:pt>
                <c:pt idx="297">
                  <c:v>36790</c:v>
                </c:pt>
                <c:pt idx="298">
                  <c:v>36791</c:v>
                </c:pt>
                <c:pt idx="299">
                  <c:v>36794</c:v>
                </c:pt>
                <c:pt idx="300">
                  <c:v>36795</c:v>
                </c:pt>
                <c:pt idx="301">
                  <c:v>36796</c:v>
                </c:pt>
                <c:pt idx="302">
                  <c:v>36797</c:v>
                </c:pt>
                <c:pt idx="303">
                  <c:v>36798</c:v>
                </c:pt>
                <c:pt idx="304">
                  <c:v>36801</c:v>
                </c:pt>
                <c:pt idx="305">
                  <c:v>36802</c:v>
                </c:pt>
                <c:pt idx="306">
                  <c:v>36803</c:v>
                </c:pt>
                <c:pt idx="307">
                  <c:v>36804</c:v>
                </c:pt>
                <c:pt idx="308">
                  <c:v>36805</c:v>
                </c:pt>
                <c:pt idx="309">
                  <c:v>36809</c:v>
                </c:pt>
                <c:pt idx="310">
                  <c:v>36810</c:v>
                </c:pt>
                <c:pt idx="311">
                  <c:v>36811</c:v>
                </c:pt>
                <c:pt idx="312">
                  <c:v>36812</c:v>
                </c:pt>
                <c:pt idx="313">
                  <c:v>36815</c:v>
                </c:pt>
                <c:pt idx="314">
                  <c:v>36816</c:v>
                </c:pt>
                <c:pt idx="315">
                  <c:v>36817</c:v>
                </c:pt>
                <c:pt idx="316">
                  <c:v>36818</c:v>
                </c:pt>
                <c:pt idx="317">
                  <c:v>36819</c:v>
                </c:pt>
                <c:pt idx="318">
                  <c:v>36822</c:v>
                </c:pt>
                <c:pt idx="319">
                  <c:v>36823</c:v>
                </c:pt>
                <c:pt idx="320">
                  <c:v>36824</c:v>
                </c:pt>
                <c:pt idx="321">
                  <c:v>36825</c:v>
                </c:pt>
                <c:pt idx="322">
                  <c:v>36826</c:v>
                </c:pt>
                <c:pt idx="323">
                  <c:v>36829</c:v>
                </c:pt>
                <c:pt idx="324">
                  <c:v>36830</c:v>
                </c:pt>
                <c:pt idx="325">
                  <c:v>36831</c:v>
                </c:pt>
                <c:pt idx="326">
                  <c:v>36832</c:v>
                </c:pt>
                <c:pt idx="327">
                  <c:v>36833</c:v>
                </c:pt>
                <c:pt idx="328">
                  <c:v>36836</c:v>
                </c:pt>
                <c:pt idx="329">
                  <c:v>36837</c:v>
                </c:pt>
                <c:pt idx="330">
                  <c:v>36838</c:v>
                </c:pt>
                <c:pt idx="331">
                  <c:v>36839</c:v>
                </c:pt>
                <c:pt idx="332">
                  <c:v>36840</c:v>
                </c:pt>
                <c:pt idx="333">
                  <c:v>36843</c:v>
                </c:pt>
                <c:pt idx="334">
                  <c:v>36844</c:v>
                </c:pt>
                <c:pt idx="335">
                  <c:v>36845</c:v>
                </c:pt>
                <c:pt idx="336">
                  <c:v>36846</c:v>
                </c:pt>
                <c:pt idx="337">
                  <c:v>36847</c:v>
                </c:pt>
                <c:pt idx="338">
                  <c:v>36850</c:v>
                </c:pt>
                <c:pt idx="339">
                  <c:v>36851</c:v>
                </c:pt>
                <c:pt idx="340">
                  <c:v>36852</c:v>
                </c:pt>
                <c:pt idx="341">
                  <c:v>36854</c:v>
                </c:pt>
                <c:pt idx="342">
                  <c:v>36857</c:v>
                </c:pt>
                <c:pt idx="343">
                  <c:v>36858</c:v>
                </c:pt>
                <c:pt idx="344">
                  <c:v>36859</c:v>
                </c:pt>
                <c:pt idx="345">
                  <c:v>36860</c:v>
                </c:pt>
                <c:pt idx="346">
                  <c:v>36861</c:v>
                </c:pt>
                <c:pt idx="347">
                  <c:v>36864</c:v>
                </c:pt>
                <c:pt idx="348">
                  <c:v>36865</c:v>
                </c:pt>
                <c:pt idx="349">
                  <c:v>36866</c:v>
                </c:pt>
                <c:pt idx="350">
                  <c:v>36867</c:v>
                </c:pt>
                <c:pt idx="351">
                  <c:v>36868</c:v>
                </c:pt>
                <c:pt idx="352">
                  <c:v>36871</c:v>
                </c:pt>
                <c:pt idx="353">
                  <c:v>36872</c:v>
                </c:pt>
                <c:pt idx="354">
                  <c:v>36873</c:v>
                </c:pt>
                <c:pt idx="355">
                  <c:v>36874</c:v>
                </c:pt>
                <c:pt idx="356">
                  <c:v>36875</c:v>
                </c:pt>
                <c:pt idx="357">
                  <c:v>36878</c:v>
                </c:pt>
                <c:pt idx="358">
                  <c:v>36879</c:v>
                </c:pt>
                <c:pt idx="359">
                  <c:v>36880</c:v>
                </c:pt>
                <c:pt idx="360">
                  <c:v>36881</c:v>
                </c:pt>
                <c:pt idx="361">
                  <c:v>36882</c:v>
                </c:pt>
                <c:pt idx="362">
                  <c:v>36887</c:v>
                </c:pt>
                <c:pt idx="363">
                  <c:v>36888</c:v>
                </c:pt>
                <c:pt idx="364">
                  <c:v>36889</c:v>
                </c:pt>
                <c:pt idx="365">
                  <c:v>36893</c:v>
                </c:pt>
                <c:pt idx="366">
                  <c:v>36894</c:v>
                </c:pt>
                <c:pt idx="367">
                  <c:v>36895</c:v>
                </c:pt>
                <c:pt idx="368">
                  <c:v>36896</c:v>
                </c:pt>
                <c:pt idx="369">
                  <c:v>36899</c:v>
                </c:pt>
                <c:pt idx="370">
                  <c:v>36900</c:v>
                </c:pt>
                <c:pt idx="371">
                  <c:v>36901</c:v>
                </c:pt>
                <c:pt idx="372">
                  <c:v>36902</c:v>
                </c:pt>
                <c:pt idx="373">
                  <c:v>36903</c:v>
                </c:pt>
                <c:pt idx="374">
                  <c:v>36907</c:v>
                </c:pt>
                <c:pt idx="375">
                  <c:v>36908</c:v>
                </c:pt>
                <c:pt idx="376">
                  <c:v>36909</c:v>
                </c:pt>
                <c:pt idx="377">
                  <c:v>36910</c:v>
                </c:pt>
                <c:pt idx="378">
                  <c:v>36913</c:v>
                </c:pt>
                <c:pt idx="379">
                  <c:v>36914</c:v>
                </c:pt>
                <c:pt idx="380">
                  <c:v>36915</c:v>
                </c:pt>
                <c:pt idx="381">
                  <c:v>36916</c:v>
                </c:pt>
                <c:pt idx="382">
                  <c:v>36917</c:v>
                </c:pt>
                <c:pt idx="383">
                  <c:v>36920</c:v>
                </c:pt>
                <c:pt idx="384">
                  <c:v>36921</c:v>
                </c:pt>
                <c:pt idx="385">
                  <c:v>36922</c:v>
                </c:pt>
                <c:pt idx="386">
                  <c:v>36923</c:v>
                </c:pt>
                <c:pt idx="387">
                  <c:v>36924</c:v>
                </c:pt>
                <c:pt idx="388">
                  <c:v>36927</c:v>
                </c:pt>
                <c:pt idx="389">
                  <c:v>36928</c:v>
                </c:pt>
                <c:pt idx="390">
                  <c:v>36929</c:v>
                </c:pt>
                <c:pt idx="391">
                  <c:v>36930</c:v>
                </c:pt>
                <c:pt idx="392">
                  <c:v>36931</c:v>
                </c:pt>
                <c:pt idx="393">
                  <c:v>36934</c:v>
                </c:pt>
                <c:pt idx="394">
                  <c:v>36935</c:v>
                </c:pt>
                <c:pt idx="395">
                  <c:v>36936</c:v>
                </c:pt>
                <c:pt idx="396">
                  <c:v>36937</c:v>
                </c:pt>
                <c:pt idx="397">
                  <c:v>36938</c:v>
                </c:pt>
                <c:pt idx="398">
                  <c:v>36942</c:v>
                </c:pt>
                <c:pt idx="399">
                  <c:v>36943</c:v>
                </c:pt>
                <c:pt idx="400">
                  <c:v>36944</c:v>
                </c:pt>
                <c:pt idx="401">
                  <c:v>36945</c:v>
                </c:pt>
                <c:pt idx="402">
                  <c:v>36948</c:v>
                </c:pt>
                <c:pt idx="403">
                  <c:v>36949</c:v>
                </c:pt>
                <c:pt idx="404">
                  <c:v>36950</c:v>
                </c:pt>
                <c:pt idx="405">
                  <c:v>36951</c:v>
                </c:pt>
                <c:pt idx="406">
                  <c:v>36952</c:v>
                </c:pt>
                <c:pt idx="407">
                  <c:v>36955</c:v>
                </c:pt>
                <c:pt idx="408">
                  <c:v>36956</c:v>
                </c:pt>
                <c:pt idx="409">
                  <c:v>36957</c:v>
                </c:pt>
                <c:pt idx="410">
                  <c:v>36958</c:v>
                </c:pt>
                <c:pt idx="411">
                  <c:v>36959</c:v>
                </c:pt>
                <c:pt idx="412">
                  <c:v>36962</c:v>
                </c:pt>
                <c:pt idx="413">
                  <c:v>36963</c:v>
                </c:pt>
                <c:pt idx="414">
                  <c:v>36964</c:v>
                </c:pt>
                <c:pt idx="415">
                  <c:v>36965</c:v>
                </c:pt>
                <c:pt idx="416">
                  <c:v>36966</c:v>
                </c:pt>
                <c:pt idx="417">
                  <c:v>36969</c:v>
                </c:pt>
                <c:pt idx="418">
                  <c:v>36970</c:v>
                </c:pt>
                <c:pt idx="419">
                  <c:v>36971</c:v>
                </c:pt>
                <c:pt idx="420">
                  <c:v>36972</c:v>
                </c:pt>
                <c:pt idx="421">
                  <c:v>36976</c:v>
                </c:pt>
                <c:pt idx="422">
                  <c:v>36977</c:v>
                </c:pt>
                <c:pt idx="423">
                  <c:v>36978</c:v>
                </c:pt>
                <c:pt idx="424">
                  <c:v>36979</c:v>
                </c:pt>
                <c:pt idx="425">
                  <c:v>36980</c:v>
                </c:pt>
                <c:pt idx="426">
                  <c:v>36983</c:v>
                </c:pt>
                <c:pt idx="427">
                  <c:v>36983</c:v>
                </c:pt>
                <c:pt idx="428">
                  <c:v>36984</c:v>
                </c:pt>
                <c:pt idx="429">
                  <c:v>36984</c:v>
                </c:pt>
                <c:pt idx="430">
                  <c:v>36985</c:v>
                </c:pt>
                <c:pt idx="431">
                  <c:v>36985</c:v>
                </c:pt>
                <c:pt idx="432">
                  <c:v>36986</c:v>
                </c:pt>
                <c:pt idx="433">
                  <c:v>36986</c:v>
                </c:pt>
                <c:pt idx="434">
                  <c:v>36987</c:v>
                </c:pt>
                <c:pt idx="435">
                  <c:v>36987</c:v>
                </c:pt>
                <c:pt idx="436">
                  <c:v>36990</c:v>
                </c:pt>
                <c:pt idx="437">
                  <c:v>36990</c:v>
                </c:pt>
                <c:pt idx="438">
                  <c:v>36991</c:v>
                </c:pt>
                <c:pt idx="439">
                  <c:v>36991</c:v>
                </c:pt>
                <c:pt idx="440">
                  <c:v>36992</c:v>
                </c:pt>
                <c:pt idx="441">
                  <c:v>36992</c:v>
                </c:pt>
                <c:pt idx="442">
                  <c:v>36993</c:v>
                </c:pt>
                <c:pt idx="443">
                  <c:v>36993</c:v>
                </c:pt>
                <c:pt idx="444">
                  <c:v>36997</c:v>
                </c:pt>
                <c:pt idx="445">
                  <c:v>36997</c:v>
                </c:pt>
                <c:pt idx="446">
                  <c:v>36998</c:v>
                </c:pt>
                <c:pt idx="447">
                  <c:v>36998</c:v>
                </c:pt>
                <c:pt idx="448">
                  <c:v>36999</c:v>
                </c:pt>
                <c:pt idx="449">
                  <c:v>36999</c:v>
                </c:pt>
                <c:pt idx="450">
                  <c:v>37000</c:v>
                </c:pt>
                <c:pt idx="451">
                  <c:v>37000</c:v>
                </c:pt>
                <c:pt idx="452">
                  <c:v>37001</c:v>
                </c:pt>
                <c:pt idx="453">
                  <c:v>37001</c:v>
                </c:pt>
                <c:pt idx="454">
                  <c:v>37004</c:v>
                </c:pt>
                <c:pt idx="455">
                  <c:v>37005</c:v>
                </c:pt>
                <c:pt idx="456">
                  <c:v>37006</c:v>
                </c:pt>
                <c:pt idx="457">
                  <c:v>37007</c:v>
                </c:pt>
                <c:pt idx="458">
                  <c:v>37008</c:v>
                </c:pt>
                <c:pt idx="459">
                  <c:v>37011</c:v>
                </c:pt>
                <c:pt idx="460">
                  <c:v>37012</c:v>
                </c:pt>
                <c:pt idx="461">
                  <c:v>37013</c:v>
                </c:pt>
                <c:pt idx="462">
                  <c:v>37014</c:v>
                </c:pt>
                <c:pt idx="463">
                  <c:v>37015</c:v>
                </c:pt>
                <c:pt idx="464">
                  <c:v>37018</c:v>
                </c:pt>
                <c:pt idx="465">
                  <c:v>37019</c:v>
                </c:pt>
                <c:pt idx="466">
                  <c:v>37020</c:v>
                </c:pt>
                <c:pt idx="467">
                  <c:v>37021</c:v>
                </c:pt>
                <c:pt idx="468">
                  <c:v>37022</c:v>
                </c:pt>
                <c:pt idx="469">
                  <c:v>37025</c:v>
                </c:pt>
                <c:pt idx="470">
                  <c:v>37026</c:v>
                </c:pt>
                <c:pt idx="471">
                  <c:v>37027</c:v>
                </c:pt>
                <c:pt idx="472">
                  <c:v>37028</c:v>
                </c:pt>
                <c:pt idx="473">
                  <c:v>37029</c:v>
                </c:pt>
                <c:pt idx="474">
                  <c:v>37032</c:v>
                </c:pt>
                <c:pt idx="475">
                  <c:v>37033</c:v>
                </c:pt>
                <c:pt idx="476">
                  <c:v>37034</c:v>
                </c:pt>
                <c:pt idx="477">
                  <c:v>37035</c:v>
                </c:pt>
                <c:pt idx="478">
                  <c:v>37036</c:v>
                </c:pt>
                <c:pt idx="479">
                  <c:v>37040</c:v>
                </c:pt>
                <c:pt idx="480">
                  <c:v>37041</c:v>
                </c:pt>
                <c:pt idx="481">
                  <c:v>37042</c:v>
                </c:pt>
                <c:pt idx="482">
                  <c:v>37043</c:v>
                </c:pt>
                <c:pt idx="483">
                  <c:v>37046</c:v>
                </c:pt>
                <c:pt idx="484">
                  <c:v>37047</c:v>
                </c:pt>
                <c:pt idx="485">
                  <c:v>37048</c:v>
                </c:pt>
                <c:pt idx="486">
                  <c:v>37049</c:v>
                </c:pt>
                <c:pt idx="487">
                  <c:v>37050</c:v>
                </c:pt>
                <c:pt idx="488">
                  <c:v>37053</c:v>
                </c:pt>
                <c:pt idx="489">
                  <c:v>37054</c:v>
                </c:pt>
                <c:pt idx="490">
                  <c:v>37055</c:v>
                </c:pt>
                <c:pt idx="491">
                  <c:v>37056</c:v>
                </c:pt>
                <c:pt idx="492">
                  <c:v>37057</c:v>
                </c:pt>
                <c:pt idx="493">
                  <c:v>37060</c:v>
                </c:pt>
                <c:pt idx="494">
                  <c:v>37061</c:v>
                </c:pt>
                <c:pt idx="495">
                  <c:v>37062</c:v>
                </c:pt>
                <c:pt idx="496">
                  <c:v>37063</c:v>
                </c:pt>
                <c:pt idx="497">
                  <c:v>37064</c:v>
                </c:pt>
                <c:pt idx="498">
                  <c:v>37067</c:v>
                </c:pt>
                <c:pt idx="499">
                  <c:v>37068</c:v>
                </c:pt>
                <c:pt idx="500">
                  <c:v>37069</c:v>
                </c:pt>
                <c:pt idx="501">
                  <c:v>37070</c:v>
                </c:pt>
                <c:pt idx="502">
                  <c:v>37071</c:v>
                </c:pt>
                <c:pt idx="503">
                  <c:v>37074</c:v>
                </c:pt>
                <c:pt idx="504">
                  <c:v>37075</c:v>
                </c:pt>
                <c:pt idx="505">
                  <c:v>37077</c:v>
                </c:pt>
                <c:pt idx="506">
                  <c:v>37078</c:v>
                </c:pt>
                <c:pt idx="507">
                  <c:v>37081</c:v>
                </c:pt>
                <c:pt idx="508">
                  <c:v>37082</c:v>
                </c:pt>
                <c:pt idx="509">
                  <c:v>37083</c:v>
                </c:pt>
                <c:pt idx="510">
                  <c:v>37084</c:v>
                </c:pt>
                <c:pt idx="511">
                  <c:v>37085</c:v>
                </c:pt>
                <c:pt idx="512">
                  <c:v>37088</c:v>
                </c:pt>
                <c:pt idx="513">
                  <c:v>37089</c:v>
                </c:pt>
                <c:pt idx="514">
                  <c:v>37090</c:v>
                </c:pt>
                <c:pt idx="515">
                  <c:v>37091</c:v>
                </c:pt>
                <c:pt idx="516">
                  <c:v>37092</c:v>
                </c:pt>
                <c:pt idx="517">
                  <c:v>37095</c:v>
                </c:pt>
                <c:pt idx="518">
                  <c:v>37096</c:v>
                </c:pt>
                <c:pt idx="519">
                  <c:v>37097</c:v>
                </c:pt>
                <c:pt idx="520">
                  <c:v>37098</c:v>
                </c:pt>
                <c:pt idx="521">
                  <c:v>37099</c:v>
                </c:pt>
                <c:pt idx="522">
                  <c:v>37102</c:v>
                </c:pt>
                <c:pt idx="523">
                  <c:v>37103</c:v>
                </c:pt>
                <c:pt idx="524">
                  <c:v>37104</c:v>
                </c:pt>
                <c:pt idx="525">
                  <c:v>37105</c:v>
                </c:pt>
                <c:pt idx="526">
                  <c:v>37106</c:v>
                </c:pt>
                <c:pt idx="527">
                  <c:v>37109</c:v>
                </c:pt>
                <c:pt idx="528">
                  <c:v>37110</c:v>
                </c:pt>
                <c:pt idx="529">
                  <c:v>37111</c:v>
                </c:pt>
                <c:pt idx="530">
                  <c:v>37112</c:v>
                </c:pt>
                <c:pt idx="531">
                  <c:v>37113</c:v>
                </c:pt>
                <c:pt idx="532">
                  <c:v>37116</c:v>
                </c:pt>
                <c:pt idx="533">
                  <c:v>37117</c:v>
                </c:pt>
                <c:pt idx="534">
                  <c:v>37118</c:v>
                </c:pt>
                <c:pt idx="535">
                  <c:v>37119</c:v>
                </c:pt>
                <c:pt idx="536">
                  <c:v>37120</c:v>
                </c:pt>
                <c:pt idx="537">
                  <c:v>37123</c:v>
                </c:pt>
                <c:pt idx="538">
                  <c:v>37124</c:v>
                </c:pt>
                <c:pt idx="539">
                  <c:v>37125</c:v>
                </c:pt>
                <c:pt idx="540">
                  <c:v>37126</c:v>
                </c:pt>
                <c:pt idx="541">
                  <c:v>37127</c:v>
                </c:pt>
                <c:pt idx="542">
                  <c:v>37130</c:v>
                </c:pt>
                <c:pt idx="543">
                  <c:v>37131</c:v>
                </c:pt>
                <c:pt idx="544">
                  <c:v>37132</c:v>
                </c:pt>
                <c:pt idx="545">
                  <c:v>37133</c:v>
                </c:pt>
                <c:pt idx="546">
                  <c:v>37134</c:v>
                </c:pt>
                <c:pt idx="547">
                  <c:v>37138</c:v>
                </c:pt>
                <c:pt idx="548">
                  <c:v>37139</c:v>
                </c:pt>
                <c:pt idx="549">
                  <c:v>37140</c:v>
                </c:pt>
                <c:pt idx="550">
                  <c:v>37141</c:v>
                </c:pt>
                <c:pt idx="551">
                  <c:v>37144</c:v>
                </c:pt>
                <c:pt idx="552">
                  <c:v>37145</c:v>
                </c:pt>
                <c:pt idx="553">
                  <c:v>37146</c:v>
                </c:pt>
                <c:pt idx="554">
                  <c:v>37147</c:v>
                </c:pt>
                <c:pt idx="555">
                  <c:v>37148</c:v>
                </c:pt>
                <c:pt idx="556">
                  <c:v>37151</c:v>
                </c:pt>
                <c:pt idx="557">
                  <c:v>37152</c:v>
                </c:pt>
                <c:pt idx="558">
                  <c:v>37153</c:v>
                </c:pt>
                <c:pt idx="559">
                  <c:v>37154</c:v>
                </c:pt>
                <c:pt idx="560">
                  <c:v>37155</c:v>
                </c:pt>
                <c:pt idx="561">
                  <c:v>37158</c:v>
                </c:pt>
                <c:pt idx="562">
                  <c:v>37159</c:v>
                </c:pt>
                <c:pt idx="563">
                  <c:v>37160</c:v>
                </c:pt>
                <c:pt idx="564">
                  <c:v>37161</c:v>
                </c:pt>
                <c:pt idx="565">
                  <c:v>37162</c:v>
                </c:pt>
                <c:pt idx="566">
                  <c:v>37165</c:v>
                </c:pt>
                <c:pt idx="567">
                  <c:v>37166</c:v>
                </c:pt>
                <c:pt idx="568">
                  <c:v>37167</c:v>
                </c:pt>
                <c:pt idx="569">
                  <c:v>37168</c:v>
                </c:pt>
                <c:pt idx="570">
                  <c:v>37169</c:v>
                </c:pt>
                <c:pt idx="571">
                  <c:v>37173</c:v>
                </c:pt>
                <c:pt idx="572">
                  <c:v>37174</c:v>
                </c:pt>
                <c:pt idx="573">
                  <c:v>37175</c:v>
                </c:pt>
                <c:pt idx="574">
                  <c:v>37176</c:v>
                </c:pt>
                <c:pt idx="575">
                  <c:v>37179</c:v>
                </c:pt>
                <c:pt idx="576">
                  <c:v>37180</c:v>
                </c:pt>
                <c:pt idx="577">
                  <c:v>37181</c:v>
                </c:pt>
                <c:pt idx="578">
                  <c:v>37182</c:v>
                </c:pt>
                <c:pt idx="579">
                  <c:v>37183</c:v>
                </c:pt>
                <c:pt idx="580">
                  <c:v>37186</c:v>
                </c:pt>
                <c:pt idx="581">
                  <c:v>37187</c:v>
                </c:pt>
                <c:pt idx="582">
                  <c:v>37188</c:v>
                </c:pt>
                <c:pt idx="583">
                  <c:v>37189</c:v>
                </c:pt>
                <c:pt idx="584">
                  <c:v>37193</c:v>
                </c:pt>
                <c:pt idx="585">
                  <c:v>37194</c:v>
                </c:pt>
                <c:pt idx="586">
                  <c:v>37195</c:v>
                </c:pt>
                <c:pt idx="587">
                  <c:v>37196</c:v>
                </c:pt>
                <c:pt idx="588">
                  <c:v>37197</c:v>
                </c:pt>
                <c:pt idx="589">
                  <c:v>37200</c:v>
                </c:pt>
                <c:pt idx="590">
                  <c:v>37201</c:v>
                </c:pt>
                <c:pt idx="591">
                  <c:v>37202</c:v>
                </c:pt>
                <c:pt idx="592">
                  <c:v>37203</c:v>
                </c:pt>
                <c:pt idx="593">
                  <c:v>37208</c:v>
                </c:pt>
                <c:pt idx="594">
                  <c:v>37209</c:v>
                </c:pt>
                <c:pt idx="595">
                  <c:v>37210</c:v>
                </c:pt>
                <c:pt idx="596">
                  <c:v>37211</c:v>
                </c:pt>
                <c:pt idx="597">
                  <c:v>37214</c:v>
                </c:pt>
                <c:pt idx="598">
                  <c:v>37215</c:v>
                </c:pt>
                <c:pt idx="599">
                  <c:v>37216</c:v>
                </c:pt>
                <c:pt idx="600">
                  <c:v>37218</c:v>
                </c:pt>
                <c:pt idx="601">
                  <c:v>37221</c:v>
                </c:pt>
                <c:pt idx="602">
                  <c:v>37222</c:v>
                </c:pt>
                <c:pt idx="603">
                  <c:v>37223</c:v>
                </c:pt>
                <c:pt idx="604">
                  <c:v>37224</c:v>
                </c:pt>
                <c:pt idx="605">
                  <c:v>37225</c:v>
                </c:pt>
                <c:pt idx="606">
                  <c:v>37228</c:v>
                </c:pt>
                <c:pt idx="607">
                  <c:v>37229</c:v>
                </c:pt>
                <c:pt idx="608">
                  <c:v>37230</c:v>
                </c:pt>
                <c:pt idx="609">
                  <c:v>37231</c:v>
                </c:pt>
                <c:pt idx="610">
                  <c:v>37232</c:v>
                </c:pt>
                <c:pt idx="611">
                  <c:v>37235</c:v>
                </c:pt>
                <c:pt idx="612">
                  <c:v>37236</c:v>
                </c:pt>
                <c:pt idx="613">
                  <c:v>37237</c:v>
                </c:pt>
                <c:pt idx="614">
                  <c:v>37238</c:v>
                </c:pt>
                <c:pt idx="615">
                  <c:v>37239</c:v>
                </c:pt>
                <c:pt idx="616">
                  <c:v>37242</c:v>
                </c:pt>
                <c:pt idx="617">
                  <c:v>37243</c:v>
                </c:pt>
                <c:pt idx="618">
                  <c:v>37244</c:v>
                </c:pt>
                <c:pt idx="619">
                  <c:v>37245</c:v>
                </c:pt>
                <c:pt idx="620">
                  <c:v>37246</c:v>
                </c:pt>
                <c:pt idx="621">
                  <c:v>37249</c:v>
                </c:pt>
                <c:pt idx="622">
                  <c:v>37251</c:v>
                </c:pt>
                <c:pt idx="623">
                  <c:v>37252</c:v>
                </c:pt>
                <c:pt idx="624">
                  <c:v>37253</c:v>
                </c:pt>
                <c:pt idx="625">
                  <c:v>37256</c:v>
                </c:pt>
                <c:pt idx="626">
                  <c:v>37258</c:v>
                </c:pt>
                <c:pt idx="627">
                  <c:v>37259</c:v>
                </c:pt>
                <c:pt idx="628">
                  <c:v>37260</c:v>
                </c:pt>
                <c:pt idx="629">
                  <c:v>37263</c:v>
                </c:pt>
                <c:pt idx="630">
                  <c:v>37264</c:v>
                </c:pt>
                <c:pt idx="631">
                  <c:v>37265</c:v>
                </c:pt>
                <c:pt idx="632">
                  <c:v>37266</c:v>
                </c:pt>
                <c:pt idx="633">
                  <c:v>37267</c:v>
                </c:pt>
                <c:pt idx="634">
                  <c:v>37270</c:v>
                </c:pt>
                <c:pt idx="635">
                  <c:v>37271</c:v>
                </c:pt>
                <c:pt idx="636">
                  <c:v>37272</c:v>
                </c:pt>
                <c:pt idx="637">
                  <c:v>37273</c:v>
                </c:pt>
                <c:pt idx="638">
                  <c:v>37274</c:v>
                </c:pt>
                <c:pt idx="639">
                  <c:v>37278</c:v>
                </c:pt>
                <c:pt idx="640">
                  <c:v>37279</c:v>
                </c:pt>
                <c:pt idx="641">
                  <c:v>37280</c:v>
                </c:pt>
                <c:pt idx="642">
                  <c:v>37281</c:v>
                </c:pt>
                <c:pt idx="643">
                  <c:v>37284</c:v>
                </c:pt>
                <c:pt idx="644">
                  <c:v>37285</c:v>
                </c:pt>
                <c:pt idx="645">
                  <c:v>37286</c:v>
                </c:pt>
                <c:pt idx="646">
                  <c:v>37287</c:v>
                </c:pt>
                <c:pt idx="647">
                  <c:v>37288</c:v>
                </c:pt>
                <c:pt idx="648">
                  <c:v>37291</c:v>
                </c:pt>
                <c:pt idx="649">
                  <c:v>37292</c:v>
                </c:pt>
                <c:pt idx="650">
                  <c:v>37293</c:v>
                </c:pt>
                <c:pt idx="651">
                  <c:v>37294</c:v>
                </c:pt>
                <c:pt idx="652">
                  <c:v>37295</c:v>
                </c:pt>
                <c:pt idx="653">
                  <c:v>37298</c:v>
                </c:pt>
                <c:pt idx="654">
                  <c:v>37299</c:v>
                </c:pt>
                <c:pt idx="655">
                  <c:v>37300</c:v>
                </c:pt>
                <c:pt idx="656">
                  <c:v>37301</c:v>
                </c:pt>
                <c:pt idx="657">
                  <c:v>37302</c:v>
                </c:pt>
                <c:pt idx="658">
                  <c:v>37306</c:v>
                </c:pt>
                <c:pt idx="659">
                  <c:v>37307</c:v>
                </c:pt>
                <c:pt idx="660">
                  <c:v>37308</c:v>
                </c:pt>
                <c:pt idx="661">
                  <c:v>37309</c:v>
                </c:pt>
                <c:pt idx="662">
                  <c:v>37312</c:v>
                </c:pt>
                <c:pt idx="663">
                  <c:v>37313</c:v>
                </c:pt>
                <c:pt idx="664">
                  <c:v>37314</c:v>
                </c:pt>
                <c:pt idx="665">
                  <c:v>37315</c:v>
                </c:pt>
                <c:pt idx="666">
                  <c:v>37316</c:v>
                </c:pt>
                <c:pt idx="667">
                  <c:v>37319</c:v>
                </c:pt>
                <c:pt idx="668">
                  <c:v>37320</c:v>
                </c:pt>
                <c:pt idx="669">
                  <c:v>37321</c:v>
                </c:pt>
                <c:pt idx="670">
                  <c:v>37322</c:v>
                </c:pt>
                <c:pt idx="671">
                  <c:v>37323</c:v>
                </c:pt>
                <c:pt idx="672">
                  <c:v>37326</c:v>
                </c:pt>
                <c:pt idx="673">
                  <c:v>37327</c:v>
                </c:pt>
                <c:pt idx="674">
                  <c:v>37328</c:v>
                </c:pt>
                <c:pt idx="675">
                  <c:v>37329</c:v>
                </c:pt>
                <c:pt idx="676">
                  <c:v>37330</c:v>
                </c:pt>
                <c:pt idx="677">
                  <c:v>37333</c:v>
                </c:pt>
                <c:pt idx="678">
                  <c:v>37334</c:v>
                </c:pt>
                <c:pt idx="679">
                  <c:v>37335</c:v>
                </c:pt>
                <c:pt idx="680">
                  <c:v>37336</c:v>
                </c:pt>
                <c:pt idx="681">
                  <c:v>37337</c:v>
                </c:pt>
                <c:pt idx="682">
                  <c:v>37340</c:v>
                </c:pt>
                <c:pt idx="683">
                  <c:v>37341</c:v>
                </c:pt>
                <c:pt idx="684">
                  <c:v>37342</c:v>
                </c:pt>
                <c:pt idx="685">
                  <c:v>37343</c:v>
                </c:pt>
                <c:pt idx="686">
                  <c:v>37347</c:v>
                </c:pt>
                <c:pt idx="687">
                  <c:v>37348</c:v>
                </c:pt>
                <c:pt idx="688">
                  <c:v>37349</c:v>
                </c:pt>
                <c:pt idx="689">
                  <c:v>37350</c:v>
                </c:pt>
                <c:pt idx="690">
                  <c:v>37351</c:v>
                </c:pt>
                <c:pt idx="691">
                  <c:v>37354</c:v>
                </c:pt>
                <c:pt idx="692">
                  <c:v>37355</c:v>
                </c:pt>
                <c:pt idx="693">
                  <c:v>37356</c:v>
                </c:pt>
                <c:pt idx="694">
                  <c:v>37357</c:v>
                </c:pt>
                <c:pt idx="695">
                  <c:v>37358</c:v>
                </c:pt>
                <c:pt idx="696">
                  <c:v>37361</c:v>
                </c:pt>
                <c:pt idx="697">
                  <c:v>37362</c:v>
                </c:pt>
                <c:pt idx="698">
                  <c:v>37363</c:v>
                </c:pt>
                <c:pt idx="699">
                  <c:v>37364</c:v>
                </c:pt>
                <c:pt idx="700">
                  <c:v>37365</c:v>
                </c:pt>
                <c:pt idx="701">
                  <c:v>37368</c:v>
                </c:pt>
                <c:pt idx="702">
                  <c:v>37369</c:v>
                </c:pt>
                <c:pt idx="703">
                  <c:v>37370</c:v>
                </c:pt>
                <c:pt idx="704">
                  <c:v>37371</c:v>
                </c:pt>
                <c:pt idx="705">
                  <c:v>37372</c:v>
                </c:pt>
                <c:pt idx="706">
                  <c:v>37375</c:v>
                </c:pt>
                <c:pt idx="707">
                  <c:v>37376</c:v>
                </c:pt>
                <c:pt idx="708">
                  <c:v>37377</c:v>
                </c:pt>
                <c:pt idx="709">
                  <c:v>37378</c:v>
                </c:pt>
                <c:pt idx="710">
                  <c:v>37379</c:v>
                </c:pt>
                <c:pt idx="711">
                  <c:v>37382</c:v>
                </c:pt>
                <c:pt idx="712">
                  <c:v>37383</c:v>
                </c:pt>
                <c:pt idx="713">
                  <c:v>37384</c:v>
                </c:pt>
                <c:pt idx="714">
                  <c:v>37385</c:v>
                </c:pt>
                <c:pt idx="715">
                  <c:v>37386</c:v>
                </c:pt>
                <c:pt idx="716">
                  <c:v>37389</c:v>
                </c:pt>
                <c:pt idx="717">
                  <c:v>37390</c:v>
                </c:pt>
                <c:pt idx="718">
                  <c:v>37391</c:v>
                </c:pt>
                <c:pt idx="719">
                  <c:v>37392</c:v>
                </c:pt>
                <c:pt idx="720">
                  <c:v>37393</c:v>
                </c:pt>
                <c:pt idx="721">
                  <c:v>37396</c:v>
                </c:pt>
                <c:pt idx="722">
                  <c:v>37397</c:v>
                </c:pt>
                <c:pt idx="723">
                  <c:v>37398</c:v>
                </c:pt>
                <c:pt idx="724">
                  <c:v>37399</c:v>
                </c:pt>
                <c:pt idx="725">
                  <c:v>37400</c:v>
                </c:pt>
                <c:pt idx="726">
                  <c:v>37404</c:v>
                </c:pt>
                <c:pt idx="727">
                  <c:v>37405</c:v>
                </c:pt>
                <c:pt idx="728">
                  <c:v>37406</c:v>
                </c:pt>
                <c:pt idx="729">
                  <c:v>37407</c:v>
                </c:pt>
                <c:pt idx="730">
                  <c:v>37410</c:v>
                </c:pt>
                <c:pt idx="731">
                  <c:v>37411</c:v>
                </c:pt>
                <c:pt idx="732">
                  <c:v>37412</c:v>
                </c:pt>
                <c:pt idx="733">
                  <c:v>37413</c:v>
                </c:pt>
                <c:pt idx="734">
                  <c:v>37414</c:v>
                </c:pt>
                <c:pt idx="735">
                  <c:v>37417</c:v>
                </c:pt>
                <c:pt idx="736">
                  <c:v>37418</c:v>
                </c:pt>
                <c:pt idx="737">
                  <c:v>37419</c:v>
                </c:pt>
                <c:pt idx="738">
                  <c:v>37420</c:v>
                </c:pt>
                <c:pt idx="739">
                  <c:v>37421</c:v>
                </c:pt>
                <c:pt idx="740">
                  <c:v>37424</c:v>
                </c:pt>
                <c:pt idx="741">
                  <c:v>37425</c:v>
                </c:pt>
                <c:pt idx="742">
                  <c:v>37426</c:v>
                </c:pt>
                <c:pt idx="743">
                  <c:v>37427</c:v>
                </c:pt>
                <c:pt idx="744">
                  <c:v>37428</c:v>
                </c:pt>
                <c:pt idx="745">
                  <c:v>37431</c:v>
                </c:pt>
                <c:pt idx="746">
                  <c:v>37432</c:v>
                </c:pt>
                <c:pt idx="747">
                  <c:v>37433</c:v>
                </c:pt>
                <c:pt idx="748">
                  <c:v>37434</c:v>
                </c:pt>
                <c:pt idx="749">
                  <c:v>37435</c:v>
                </c:pt>
                <c:pt idx="750">
                  <c:v>37438</c:v>
                </c:pt>
                <c:pt idx="751">
                  <c:v>37439</c:v>
                </c:pt>
                <c:pt idx="752">
                  <c:v>37440</c:v>
                </c:pt>
                <c:pt idx="753">
                  <c:v>37442</c:v>
                </c:pt>
                <c:pt idx="754">
                  <c:v>37445</c:v>
                </c:pt>
                <c:pt idx="755">
                  <c:v>37446</c:v>
                </c:pt>
                <c:pt idx="756">
                  <c:v>37447</c:v>
                </c:pt>
                <c:pt idx="757">
                  <c:v>37448</c:v>
                </c:pt>
                <c:pt idx="758">
                  <c:v>37449</c:v>
                </c:pt>
                <c:pt idx="759">
                  <c:v>37452</c:v>
                </c:pt>
                <c:pt idx="760">
                  <c:v>37453</c:v>
                </c:pt>
                <c:pt idx="761">
                  <c:v>37454</c:v>
                </c:pt>
                <c:pt idx="762">
                  <c:v>37455</c:v>
                </c:pt>
                <c:pt idx="763">
                  <c:v>37456</c:v>
                </c:pt>
                <c:pt idx="764">
                  <c:v>37459</c:v>
                </c:pt>
                <c:pt idx="765">
                  <c:v>37460</c:v>
                </c:pt>
                <c:pt idx="766">
                  <c:v>37461</c:v>
                </c:pt>
                <c:pt idx="767">
                  <c:v>37462</c:v>
                </c:pt>
                <c:pt idx="768">
                  <c:v>37463</c:v>
                </c:pt>
                <c:pt idx="769">
                  <c:v>37466</c:v>
                </c:pt>
                <c:pt idx="770">
                  <c:v>37467</c:v>
                </c:pt>
                <c:pt idx="771">
                  <c:v>37468</c:v>
                </c:pt>
                <c:pt idx="772">
                  <c:v>37469</c:v>
                </c:pt>
                <c:pt idx="773">
                  <c:v>37470</c:v>
                </c:pt>
                <c:pt idx="774">
                  <c:v>37473</c:v>
                </c:pt>
                <c:pt idx="775">
                  <c:v>37474</c:v>
                </c:pt>
                <c:pt idx="776">
                  <c:v>37475</c:v>
                </c:pt>
                <c:pt idx="777">
                  <c:v>37476</c:v>
                </c:pt>
                <c:pt idx="778">
                  <c:v>37477</c:v>
                </c:pt>
                <c:pt idx="779">
                  <c:v>37480</c:v>
                </c:pt>
                <c:pt idx="780">
                  <c:v>37481</c:v>
                </c:pt>
                <c:pt idx="781">
                  <c:v>37482</c:v>
                </c:pt>
                <c:pt idx="782">
                  <c:v>37483</c:v>
                </c:pt>
                <c:pt idx="783">
                  <c:v>37484</c:v>
                </c:pt>
                <c:pt idx="784">
                  <c:v>37487</c:v>
                </c:pt>
                <c:pt idx="785">
                  <c:v>37488</c:v>
                </c:pt>
                <c:pt idx="786">
                  <c:v>37489</c:v>
                </c:pt>
                <c:pt idx="787">
                  <c:v>37490</c:v>
                </c:pt>
                <c:pt idx="788">
                  <c:v>37491</c:v>
                </c:pt>
                <c:pt idx="789">
                  <c:v>37494</c:v>
                </c:pt>
                <c:pt idx="790">
                  <c:v>37495</c:v>
                </c:pt>
                <c:pt idx="791">
                  <c:v>37496</c:v>
                </c:pt>
                <c:pt idx="792">
                  <c:v>37497</c:v>
                </c:pt>
                <c:pt idx="793">
                  <c:v>37498</c:v>
                </c:pt>
                <c:pt idx="794">
                  <c:v>37502</c:v>
                </c:pt>
                <c:pt idx="795">
                  <c:v>37503</c:v>
                </c:pt>
                <c:pt idx="796">
                  <c:v>37504</c:v>
                </c:pt>
                <c:pt idx="797">
                  <c:v>37505</c:v>
                </c:pt>
                <c:pt idx="798">
                  <c:v>37508</c:v>
                </c:pt>
                <c:pt idx="799">
                  <c:v>37509</c:v>
                </c:pt>
                <c:pt idx="800">
                  <c:v>37510</c:v>
                </c:pt>
                <c:pt idx="801">
                  <c:v>37511</c:v>
                </c:pt>
                <c:pt idx="802">
                  <c:v>37512</c:v>
                </c:pt>
                <c:pt idx="803">
                  <c:v>37515</c:v>
                </c:pt>
                <c:pt idx="804">
                  <c:v>37516</c:v>
                </c:pt>
                <c:pt idx="805">
                  <c:v>37517</c:v>
                </c:pt>
                <c:pt idx="806">
                  <c:v>37518</c:v>
                </c:pt>
                <c:pt idx="807">
                  <c:v>37519</c:v>
                </c:pt>
                <c:pt idx="808">
                  <c:v>37522</c:v>
                </c:pt>
                <c:pt idx="809">
                  <c:v>37523</c:v>
                </c:pt>
                <c:pt idx="810">
                  <c:v>37524</c:v>
                </c:pt>
                <c:pt idx="811">
                  <c:v>37525</c:v>
                </c:pt>
                <c:pt idx="812">
                  <c:v>37526</c:v>
                </c:pt>
                <c:pt idx="813">
                  <c:v>37529</c:v>
                </c:pt>
                <c:pt idx="814">
                  <c:v>37530</c:v>
                </c:pt>
                <c:pt idx="815">
                  <c:v>37531</c:v>
                </c:pt>
                <c:pt idx="816">
                  <c:v>37532</c:v>
                </c:pt>
                <c:pt idx="817">
                  <c:v>37533</c:v>
                </c:pt>
                <c:pt idx="818">
                  <c:v>37536</c:v>
                </c:pt>
                <c:pt idx="819">
                  <c:v>37537</c:v>
                </c:pt>
                <c:pt idx="820">
                  <c:v>37538</c:v>
                </c:pt>
                <c:pt idx="821">
                  <c:v>37539</c:v>
                </c:pt>
                <c:pt idx="822">
                  <c:v>37540</c:v>
                </c:pt>
                <c:pt idx="823">
                  <c:v>37544</c:v>
                </c:pt>
                <c:pt idx="824">
                  <c:v>37545</c:v>
                </c:pt>
                <c:pt idx="825">
                  <c:v>37546</c:v>
                </c:pt>
                <c:pt idx="826">
                  <c:v>37547</c:v>
                </c:pt>
                <c:pt idx="827">
                  <c:v>37550</c:v>
                </c:pt>
                <c:pt idx="828">
                  <c:v>37551</c:v>
                </c:pt>
                <c:pt idx="829">
                  <c:v>37552</c:v>
                </c:pt>
                <c:pt idx="830">
                  <c:v>37553</c:v>
                </c:pt>
                <c:pt idx="831">
                  <c:v>37554</c:v>
                </c:pt>
                <c:pt idx="832">
                  <c:v>37557</c:v>
                </c:pt>
                <c:pt idx="833">
                  <c:v>37558</c:v>
                </c:pt>
                <c:pt idx="834">
                  <c:v>37559</c:v>
                </c:pt>
                <c:pt idx="835">
                  <c:v>37560</c:v>
                </c:pt>
                <c:pt idx="836">
                  <c:v>37561</c:v>
                </c:pt>
                <c:pt idx="837">
                  <c:v>37564</c:v>
                </c:pt>
                <c:pt idx="838">
                  <c:v>37565</c:v>
                </c:pt>
                <c:pt idx="839">
                  <c:v>37566</c:v>
                </c:pt>
                <c:pt idx="840">
                  <c:v>37567</c:v>
                </c:pt>
                <c:pt idx="841">
                  <c:v>37568</c:v>
                </c:pt>
                <c:pt idx="842">
                  <c:v>37572</c:v>
                </c:pt>
                <c:pt idx="843">
                  <c:v>37573</c:v>
                </c:pt>
                <c:pt idx="844">
                  <c:v>37574</c:v>
                </c:pt>
                <c:pt idx="845">
                  <c:v>37575</c:v>
                </c:pt>
                <c:pt idx="846">
                  <c:v>37578</c:v>
                </c:pt>
                <c:pt idx="847">
                  <c:v>37579</c:v>
                </c:pt>
                <c:pt idx="848">
                  <c:v>37580</c:v>
                </c:pt>
                <c:pt idx="849">
                  <c:v>37581</c:v>
                </c:pt>
                <c:pt idx="850">
                  <c:v>37582</c:v>
                </c:pt>
                <c:pt idx="851">
                  <c:v>37585</c:v>
                </c:pt>
                <c:pt idx="852">
                  <c:v>37586</c:v>
                </c:pt>
                <c:pt idx="853">
                  <c:v>37587</c:v>
                </c:pt>
                <c:pt idx="854">
                  <c:v>37589</c:v>
                </c:pt>
                <c:pt idx="855">
                  <c:v>37592</c:v>
                </c:pt>
                <c:pt idx="856">
                  <c:v>37593</c:v>
                </c:pt>
                <c:pt idx="857">
                  <c:v>37594</c:v>
                </c:pt>
                <c:pt idx="858">
                  <c:v>37595</c:v>
                </c:pt>
                <c:pt idx="859">
                  <c:v>37596</c:v>
                </c:pt>
                <c:pt idx="860">
                  <c:v>37599</c:v>
                </c:pt>
                <c:pt idx="861">
                  <c:v>37600</c:v>
                </c:pt>
                <c:pt idx="862">
                  <c:v>37601</c:v>
                </c:pt>
                <c:pt idx="863">
                  <c:v>37602</c:v>
                </c:pt>
                <c:pt idx="864">
                  <c:v>37603</c:v>
                </c:pt>
                <c:pt idx="865">
                  <c:v>37606</c:v>
                </c:pt>
                <c:pt idx="866">
                  <c:v>37607</c:v>
                </c:pt>
                <c:pt idx="867">
                  <c:v>37608</c:v>
                </c:pt>
                <c:pt idx="868">
                  <c:v>37609</c:v>
                </c:pt>
                <c:pt idx="869">
                  <c:v>37610</c:v>
                </c:pt>
                <c:pt idx="870">
                  <c:v>37613</c:v>
                </c:pt>
                <c:pt idx="871">
                  <c:v>37614</c:v>
                </c:pt>
                <c:pt idx="872">
                  <c:v>37616</c:v>
                </c:pt>
                <c:pt idx="873">
                  <c:v>37617</c:v>
                </c:pt>
                <c:pt idx="874">
                  <c:v>37620</c:v>
                </c:pt>
                <c:pt idx="875">
                  <c:v>37621</c:v>
                </c:pt>
                <c:pt idx="876">
                  <c:v>37623</c:v>
                </c:pt>
                <c:pt idx="877">
                  <c:v>37624</c:v>
                </c:pt>
                <c:pt idx="878">
                  <c:v>37627</c:v>
                </c:pt>
                <c:pt idx="879">
                  <c:v>37628</c:v>
                </c:pt>
                <c:pt idx="880">
                  <c:v>37629</c:v>
                </c:pt>
                <c:pt idx="881">
                  <c:v>37630</c:v>
                </c:pt>
                <c:pt idx="882">
                  <c:v>37631</c:v>
                </c:pt>
                <c:pt idx="883">
                  <c:v>37634</c:v>
                </c:pt>
                <c:pt idx="884">
                  <c:v>37635</c:v>
                </c:pt>
                <c:pt idx="885">
                  <c:v>37636</c:v>
                </c:pt>
                <c:pt idx="886">
                  <c:v>37637</c:v>
                </c:pt>
                <c:pt idx="887">
                  <c:v>37638</c:v>
                </c:pt>
                <c:pt idx="888">
                  <c:v>37642</c:v>
                </c:pt>
                <c:pt idx="889">
                  <c:v>37643</c:v>
                </c:pt>
                <c:pt idx="890">
                  <c:v>37644</c:v>
                </c:pt>
                <c:pt idx="891">
                  <c:v>37645</c:v>
                </c:pt>
                <c:pt idx="892">
                  <c:v>37648</c:v>
                </c:pt>
                <c:pt idx="893">
                  <c:v>37649</c:v>
                </c:pt>
                <c:pt idx="894">
                  <c:v>37650</c:v>
                </c:pt>
                <c:pt idx="895">
                  <c:v>37651</c:v>
                </c:pt>
                <c:pt idx="896">
                  <c:v>37652</c:v>
                </c:pt>
                <c:pt idx="897">
                  <c:v>37655</c:v>
                </c:pt>
                <c:pt idx="898">
                  <c:v>37656</c:v>
                </c:pt>
                <c:pt idx="899">
                  <c:v>37657</c:v>
                </c:pt>
                <c:pt idx="900">
                  <c:v>37658</c:v>
                </c:pt>
                <c:pt idx="901">
                  <c:v>37659</c:v>
                </c:pt>
                <c:pt idx="902">
                  <c:v>37662</c:v>
                </c:pt>
                <c:pt idx="903">
                  <c:v>37663</c:v>
                </c:pt>
                <c:pt idx="904">
                  <c:v>37664</c:v>
                </c:pt>
                <c:pt idx="905">
                  <c:v>37665</c:v>
                </c:pt>
                <c:pt idx="906">
                  <c:v>37666</c:v>
                </c:pt>
                <c:pt idx="907">
                  <c:v>37670</c:v>
                </c:pt>
                <c:pt idx="908">
                  <c:v>37671</c:v>
                </c:pt>
                <c:pt idx="909">
                  <c:v>37672</c:v>
                </c:pt>
                <c:pt idx="910">
                  <c:v>37673</c:v>
                </c:pt>
                <c:pt idx="911">
                  <c:v>37676</c:v>
                </c:pt>
                <c:pt idx="912">
                  <c:v>37677</c:v>
                </c:pt>
                <c:pt idx="913">
                  <c:v>37678</c:v>
                </c:pt>
                <c:pt idx="914">
                  <c:v>37679</c:v>
                </c:pt>
                <c:pt idx="915">
                  <c:v>37680</c:v>
                </c:pt>
                <c:pt idx="916">
                  <c:v>37683</c:v>
                </c:pt>
                <c:pt idx="917">
                  <c:v>37684</c:v>
                </c:pt>
                <c:pt idx="918">
                  <c:v>37685</c:v>
                </c:pt>
                <c:pt idx="919">
                  <c:v>37686</c:v>
                </c:pt>
                <c:pt idx="920">
                  <c:v>37687</c:v>
                </c:pt>
                <c:pt idx="921">
                  <c:v>37690</c:v>
                </c:pt>
                <c:pt idx="922">
                  <c:v>37691</c:v>
                </c:pt>
                <c:pt idx="923">
                  <c:v>37692</c:v>
                </c:pt>
                <c:pt idx="924">
                  <c:v>37693</c:v>
                </c:pt>
                <c:pt idx="925">
                  <c:v>37694</c:v>
                </c:pt>
                <c:pt idx="926">
                  <c:v>37697</c:v>
                </c:pt>
                <c:pt idx="927">
                  <c:v>37698</c:v>
                </c:pt>
                <c:pt idx="928">
                  <c:v>37699</c:v>
                </c:pt>
                <c:pt idx="929">
                  <c:v>37700</c:v>
                </c:pt>
                <c:pt idx="930">
                  <c:v>37701</c:v>
                </c:pt>
                <c:pt idx="931">
                  <c:v>37704</c:v>
                </c:pt>
                <c:pt idx="932">
                  <c:v>37705</c:v>
                </c:pt>
                <c:pt idx="933">
                  <c:v>37706</c:v>
                </c:pt>
                <c:pt idx="934">
                  <c:v>37707</c:v>
                </c:pt>
                <c:pt idx="935">
                  <c:v>37708</c:v>
                </c:pt>
                <c:pt idx="936">
                  <c:v>37711</c:v>
                </c:pt>
                <c:pt idx="937">
                  <c:v>37712</c:v>
                </c:pt>
                <c:pt idx="938">
                  <c:v>37713</c:v>
                </c:pt>
                <c:pt idx="939">
                  <c:v>37714</c:v>
                </c:pt>
                <c:pt idx="940">
                  <c:v>37715</c:v>
                </c:pt>
                <c:pt idx="941">
                  <c:v>37718</c:v>
                </c:pt>
                <c:pt idx="942">
                  <c:v>37719</c:v>
                </c:pt>
                <c:pt idx="943">
                  <c:v>37720</c:v>
                </c:pt>
                <c:pt idx="944">
                  <c:v>37721</c:v>
                </c:pt>
                <c:pt idx="945">
                  <c:v>37722</c:v>
                </c:pt>
                <c:pt idx="946">
                  <c:v>37725</c:v>
                </c:pt>
                <c:pt idx="947">
                  <c:v>37726</c:v>
                </c:pt>
                <c:pt idx="948">
                  <c:v>37727</c:v>
                </c:pt>
                <c:pt idx="949">
                  <c:v>37728</c:v>
                </c:pt>
                <c:pt idx="950">
                  <c:v>37732</c:v>
                </c:pt>
                <c:pt idx="951">
                  <c:v>37733</c:v>
                </c:pt>
                <c:pt idx="952">
                  <c:v>37734</c:v>
                </c:pt>
                <c:pt idx="953">
                  <c:v>37735</c:v>
                </c:pt>
                <c:pt idx="954">
                  <c:v>37736</c:v>
                </c:pt>
                <c:pt idx="955">
                  <c:v>37739</c:v>
                </c:pt>
                <c:pt idx="956">
                  <c:v>37740</c:v>
                </c:pt>
                <c:pt idx="957">
                  <c:v>37741</c:v>
                </c:pt>
                <c:pt idx="958">
                  <c:v>37742</c:v>
                </c:pt>
                <c:pt idx="959">
                  <c:v>37743</c:v>
                </c:pt>
                <c:pt idx="960">
                  <c:v>37746</c:v>
                </c:pt>
                <c:pt idx="961">
                  <c:v>37747</c:v>
                </c:pt>
                <c:pt idx="962">
                  <c:v>37748</c:v>
                </c:pt>
                <c:pt idx="963">
                  <c:v>37749</c:v>
                </c:pt>
                <c:pt idx="964">
                  <c:v>37750</c:v>
                </c:pt>
                <c:pt idx="965">
                  <c:v>37753</c:v>
                </c:pt>
                <c:pt idx="966">
                  <c:v>37754</c:v>
                </c:pt>
                <c:pt idx="967">
                  <c:v>37755</c:v>
                </c:pt>
                <c:pt idx="968">
                  <c:v>37756</c:v>
                </c:pt>
                <c:pt idx="969">
                  <c:v>37757</c:v>
                </c:pt>
                <c:pt idx="970">
                  <c:v>37760</c:v>
                </c:pt>
                <c:pt idx="971">
                  <c:v>37761</c:v>
                </c:pt>
                <c:pt idx="972">
                  <c:v>37762</c:v>
                </c:pt>
                <c:pt idx="973">
                  <c:v>37763</c:v>
                </c:pt>
                <c:pt idx="974">
                  <c:v>37764</c:v>
                </c:pt>
                <c:pt idx="975">
                  <c:v>37768</c:v>
                </c:pt>
                <c:pt idx="976">
                  <c:v>37769</c:v>
                </c:pt>
                <c:pt idx="977">
                  <c:v>37770</c:v>
                </c:pt>
                <c:pt idx="978">
                  <c:v>37771</c:v>
                </c:pt>
                <c:pt idx="979">
                  <c:v>37774</c:v>
                </c:pt>
                <c:pt idx="980">
                  <c:v>37775</c:v>
                </c:pt>
                <c:pt idx="981">
                  <c:v>37776</c:v>
                </c:pt>
                <c:pt idx="982">
                  <c:v>37777</c:v>
                </c:pt>
                <c:pt idx="983">
                  <c:v>37778</c:v>
                </c:pt>
                <c:pt idx="984">
                  <c:v>37781</c:v>
                </c:pt>
                <c:pt idx="985">
                  <c:v>37782</c:v>
                </c:pt>
                <c:pt idx="986">
                  <c:v>37783</c:v>
                </c:pt>
                <c:pt idx="987">
                  <c:v>37784</c:v>
                </c:pt>
                <c:pt idx="988">
                  <c:v>37785</c:v>
                </c:pt>
                <c:pt idx="989">
                  <c:v>37788</c:v>
                </c:pt>
                <c:pt idx="990">
                  <c:v>37789</c:v>
                </c:pt>
                <c:pt idx="991">
                  <c:v>37790</c:v>
                </c:pt>
                <c:pt idx="992">
                  <c:v>37791</c:v>
                </c:pt>
                <c:pt idx="993">
                  <c:v>37792</c:v>
                </c:pt>
                <c:pt idx="994">
                  <c:v>37795</c:v>
                </c:pt>
                <c:pt idx="995">
                  <c:v>37796</c:v>
                </c:pt>
                <c:pt idx="996">
                  <c:v>37797</c:v>
                </c:pt>
                <c:pt idx="997">
                  <c:v>37798</c:v>
                </c:pt>
                <c:pt idx="998">
                  <c:v>37799</c:v>
                </c:pt>
                <c:pt idx="999">
                  <c:v>37802</c:v>
                </c:pt>
                <c:pt idx="1000">
                  <c:v>37803</c:v>
                </c:pt>
                <c:pt idx="1001">
                  <c:v>37804</c:v>
                </c:pt>
                <c:pt idx="1002">
                  <c:v>37805</c:v>
                </c:pt>
                <c:pt idx="1003">
                  <c:v>37809</c:v>
                </c:pt>
                <c:pt idx="1004">
                  <c:v>37810</c:v>
                </c:pt>
                <c:pt idx="1005">
                  <c:v>37811</c:v>
                </c:pt>
                <c:pt idx="1006">
                  <c:v>37812</c:v>
                </c:pt>
                <c:pt idx="1007">
                  <c:v>37813</c:v>
                </c:pt>
                <c:pt idx="1008">
                  <c:v>37816</c:v>
                </c:pt>
                <c:pt idx="1009">
                  <c:v>37817</c:v>
                </c:pt>
                <c:pt idx="1010">
                  <c:v>37818</c:v>
                </c:pt>
                <c:pt idx="1011">
                  <c:v>37819</c:v>
                </c:pt>
                <c:pt idx="1012">
                  <c:v>37820</c:v>
                </c:pt>
                <c:pt idx="1013">
                  <c:v>37823</c:v>
                </c:pt>
                <c:pt idx="1014">
                  <c:v>37824</c:v>
                </c:pt>
                <c:pt idx="1015">
                  <c:v>37825</c:v>
                </c:pt>
                <c:pt idx="1016">
                  <c:v>37826</c:v>
                </c:pt>
                <c:pt idx="1017">
                  <c:v>37827</c:v>
                </c:pt>
                <c:pt idx="1018">
                  <c:v>37830</c:v>
                </c:pt>
                <c:pt idx="1019">
                  <c:v>37831</c:v>
                </c:pt>
                <c:pt idx="1020">
                  <c:v>37832</c:v>
                </c:pt>
                <c:pt idx="1021">
                  <c:v>37833</c:v>
                </c:pt>
                <c:pt idx="1022">
                  <c:v>37834</c:v>
                </c:pt>
                <c:pt idx="1023">
                  <c:v>37837</c:v>
                </c:pt>
                <c:pt idx="1024">
                  <c:v>37838</c:v>
                </c:pt>
                <c:pt idx="1025">
                  <c:v>37839</c:v>
                </c:pt>
                <c:pt idx="1026">
                  <c:v>37840</c:v>
                </c:pt>
                <c:pt idx="1027">
                  <c:v>37841</c:v>
                </c:pt>
                <c:pt idx="1028">
                  <c:v>37844</c:v>
                </c:pt>
                <c:pt idx="1029">
                  <c:v>37845</c:v>
                </c:pt>
                <c:pt idx="1030">
                  <c:v>37846</c:v>
                </c:pt>
                <c:pt idx="1031">
                  <c:v>37847</c:v>
                </c:pt>
                <c:pt idx="1032">
                  <c:v>37848</c:v>
                </c:pt>
                <c:pt idx="1033">
                  <c:v>37851</c:v>
                </c:pt>
                <c:pt idx="1034">
                  <c:v>37852</c:v>
                </c:pt>
                <c:pt idx="1035">
                  <c:v>37853</c:v>
                </c:pt>
                <c:pt idx="1036">
                  <c:v>37854</c:v>
                </c:pt>
                <c:pt idx="1037">
                  <c:v>37855</c:v>
                </c:pt>
                <c:pt idx="1038">
                  <c:v>37858</c:v>
                </c:pt>
                <c:pt idx="1039">
                  <c:v>37859</c:v>
                </c:pt>
                <c:pt idx="1040">
                  <c:v>37860</c:v>
                </c:pt>
                <c:pt idx="1041">
                  <c:v>37861</c:v>
                </c:pt>
                <c:pt idx="1042">
                  <c:v>37862</c:v>
                </c:pt>
                <c:pt idx="1043">
                  <c:v>37866</c:v>
                </c:pt>
                <c:pt idx="1044">
                  <c:v>37867</c:v>
                </c:pt>
                <c:pt idx="1045">
                  <c:v>37868</c:v>
                </c:pt>
                <c:pt idx="1046">
                  <c:v>37869</c:v>
                </c:pt>
                <c:pt idx="1047">
                  <c:v>37872</c:v>
                </c:pt>
                <c:pt idx="1048">
                  <c:v>37873</c:v>
                </c:pt>
                <c:pt idx="1049">
                  <c:v>37874</c:v>
                </c:pt>
                <c:pt idx="1050">
                  <c:v>37875</c:v>
                </c:pt>
                <c:pt idx="1051">
                  <c:v>37876</c:v>
                </c:pt>
                <c:pt idx="1052">
                  <c:v>37879</c:v>
                </c:pt>
                <c:pt idx="1053">
                  <c:v>37880</c:v>
                </c:pt>
                <c:pt idx="1054">
                  <c:v>37881</c:v>
                </c:pt>
                <c:pt idx="1055">
                  <c:v>37882</c:v>
                </c:pt>
                <c:pt idx="1056">
                  <c:v>37883</c:v>
                </c:pt>
                <c:pt idx="1057">
                  <c:v>37886</c:v>
                </c:pt>
                <c:pt idx="1058">
                  <c:v>37887</c:v>
                </c:pt>
                <c:pt idx="1059">
                  <c:v>37888</c:v>
                </c:pt>
                <c:pt idx="1060">
                  <c:v>37889</c:v>
                </c:pt>
                <c:pt idx="1061">
                  <c:v>37890</c:v>
                </c:pt>
                <c:pt idx="1062">
                  <c:v>37893</c:v>
                </c:pt>
                <c:pt idx="1063">
                  <c:v>37894</c:v>
                </c:pt>
                <c:pt idx="1064">
                  <c:v>37895</c:v>
                </c:pt>
                <c:pt idx="1065">
                  <c:v>37896</c:v>
                </c:pt>
                <c:pt idx="1066">
                  <c:v>37897</c:v>
                </c:pt>
                <c:pt idx="1067">
                  <c:v>37900</c:v>
                </c:pt>
                <c:pt idx="1068">
                  <c:v>37901</c:v>
                </c:pt>
                <c:pt idx="1069">
                  <c:v>37902</c:v>
                </c:pt>
                <c:pt idx="1070">
                  <c:v>37903</c:v>
                </c:pt>
                <c:pt idx="1071">
                  <c:v>37904</c:v>
                </c:pt>
                <c:pt idx="1072">
                  <c:v>37908</c:v>
                </c:pt>
                <c:pt idx="1073">
                  <c:v>37909</c:v>
                </c:pt>
                <c:pt idx="1074">
                  <c:v>37910</c:v>
                </c:pt>
                <c:pt idx="1075">
                  <c:v>37911</c:v>
                </c:pt>
                <c:pt idx="1076">
                  <c:v>37914</c:v>
                </c:pt>
                <c:pt idx="1077">
                  <c:v>37915</c:v>
                </c:pt>
                <c:pt idx="1078">
                  <c:v>37916</c:v>
                </c:pt>
                <c:pt idx="1079">
                  <c:v>37917</c:v>
                </c:pt>
                <c:pt idx="1080">
                  <c:v>37918</c:v>
                </c:pt>
                <c:pt idx="1081">
                  <c:v>37921</c:v>
                </c:pt>
                <c:pt idx="1082">
                  <c:v>37922</c:v>
                </c:pt>
                <c:pt idx="1083">
                  <c:v>37923</c:v>
                </c:pt>
                <c:pt idx="1084">
                  <c:v>37924</c:v>
                </c:pt>
                <c:pt idx="1085">
                  <c:v>37925</c:v>
                </c:pt>
                <c:pt idx="1086">
                  <c:v>37928</c:v>
                </c:pt>
                <c:pt idx="1087">
                  <c:v>37929</c:v>
                </c:pt>
                <c:pt idx="1088">
                  <c:v>37930</c:v>
                </c:pt>
                <c:pt idx="1089">
                  <c:v>37931</c:v>
                </c:pt>
                <c:pt idx="1090">
                  <c:v>37932</c:v>
                </c:pt>
                <c:pt idx="1091">
                  <c:v>37935</c:v>
                </c:pt>
                <c:pt idx="1092">
                  <c:v>37937</c:v>
                </c:pt>
                <c:pt idx="1093">
                  <c:v>37938</c:v>
                </c:pt>
                <c:pt idx="1094">
                  <c:v>37939</c:v>
                </c:pt>
                <c:pt idx="1095">
                  <c:v>37942</c:v>
                </c:pt>
                <c:pt idx="1096">
                  <c:v>37943</c:v>
                </c:pt>
                <c:pt idx="1097">
                  <c:v>37944</c:v>
                </c:pt>
                <c:pt idx="1098">
                  <c:v>37945</c:v>
                </c:pt>
                <c:pt idx="1099">
                  <c:v>37946</c:v>
                </c:pt>
                <c:pt idx="1100">
                  <c:v>37949</c:v>
                </c:pt>
                <c:pt idx="1101">
                  <c:v>37950</c:v>
                </c:pt>
                <c:pt idx="1102">
                  <c:v>37951</c:v>
                </c:pt>
                <c:pt idx="1103">
                  <c:v>37953</c:v>
                </c:pt>
                <c:pt idx="1104">
                  <c:v>37956</c:v>
                </c:pt>
                <c:pt idx="1105">
                  <c:v>37957</c:v>
                </c:pt>
                <c:pt idx="1106">
                  <c:v>37958</c:v>
                </c:pt>
                <c:pt idx="1107">
                  <c:v>37959</c:v>
                </c:pt>
                <c:pt idx="1108">
                  <c:v>37960</c:v>
                </c:pt>
                <c:pt idx="1109">
                  <c:v>37963</c:v>
                </c:pt>
                <c:pt idx="1110">
                  <c:v>37964</c:v>
                </c:pt>
                <c:pt idx="1111">
                  <c:v>37965</c:v>
                </c:pt>
                <c:pt idx="1112">
                  <c:v>37966</c:v>
                </c:pt>
                <c:pt idx="1113">
                  <c:v>37967</c:v>
                </c:pt>
                <c:pt idx="1114">
                  <c:v>37970</c:v>
                </c:pt>
                <c:pt idx="1115">
                  <c:v>37971</c:v>
                </c:pt>
                <c:pt idx="1116">
                  <c:v>37972</c:v>
                </c:pt>
                <c:pt idx="1117">
                  <c:v>37973</c:v>
                </c:pt>
                <c:pt idx="1118">
                  <c:v>37974</c:v>
                </c:pt>
                <c:pt idx="1119">
                  <c:v>37977</c:v>
                </c:pt>
                <c:pt idx="1120">
                  <c:v>37978</c:v>
                </c:pt>
                <c:pt idx="1121">
                  <c:v>37979</c:v>
                </c:pt>
                <c:pt idx="1122">
                  <c:v>37981</c:v>
                </c:pt>
                <c:pt idx="1123">
                  <c:v>37984</c:v>
                </c:pt>
                <c:pt idx="1124">
                  <c:v>37985</c:v>
                </c:pt>
                <c:pt idx="1125">
                  <c:v>37986</c:v>
                </c:pt>
                <c:pt idx="1126">
                  <c:v>37988</c:v>
                </c:pt>
                <c:pt idx="1127">
                  <c:v>37991</c:v>
                </c:pt>
                <c:pt idx="1128">
                  <c:v>37992</c:v>
                </c:pt>
                <c:pt idx="1129">
                  <c:v>37993</c:v>
                </c:pt>
                <c:pt idx="1130">
                  <c:v>37994</c:v>
                </c:pt>
                <c:pt idx="1131">
                  <c:v>37995</c:v>
                </c:pt>
                <c:pt idx="1132">
                  <c:v>37998</c:v>
                </c:pt>
                <c:pt idx="1133">
                  <c:v>37999</c:v>
                </c:pt>
                <c:pt idx="1134">
                  <c:v>38000</c:v>
                </c:pt>
                <c:pt idx="1135">
                  <c:v>38001</c:v>
                </c:pt>
                <c:pt idx="1136">
                  <c:v>38002</c:v>
                </c:pt>
                <c:pt idx="1137">
                  <c:v>38006</c:v>
                </c:pt>
                <c:pt idx="1138">
                  <c:v>38007</c:v>
                </c:pt>
                <c:pt idx="1139">
                  <c:v>38008</c:v>
                </c:pt>
                <c:pt idx="1140">
                  <c:v>38009</c:v>
                </c:pt>
                <c:pt idx="1141">
                  <c:v>38012</c:v>
                </c:pt>
                <c:pt idx="1142">
                  <c:v>38013</c:v>
                </c:pt>
                <c:pt idx="1143">
                  <c:v>38014</c:v>
                </c:pt>
                <c:pt idx="1144">
                  <c:v>38015</c:v>
                </c:pt>
                <c:pt idx="1145">
                  <c:v>38016</c:v>
                </c:pt>
                <c:pt idx="1146">
                  <c:v>38019</c:v>
                </c:pt>
                <c:pt idx="1147">
                  <c:v>38020</c:v>
                </c:pt>
                <c:pt idx="1148">
                  <c:v>38021</c:v>
                </c:pt>
                <c:pt idx="1149">
                  <c:v>38022</c:v>
                </c:pt>
                <c:pt idx="1150">
                  <c:v>38023</c:v>
                </c:pt>
                <c:pt idx="1151">
                  <c:v>38026</c:v>
                </c:pt>
                <c:pt idx="1152">
                  <c:v>38027</c:v>
                </c:pt>
                <c:pt idx="1153">
                  <c:v>38028</c:v>
                </c:pt>
                <c:pt idx="1154">
                  <c:v>38029</c:v>
                </c:pt>
                <c:pt idx="1155">
                  <c:v>38030</c:v>
                </c:pt>
                <c:pt idx="1156">
                  <c:v>38034</c:v>
                </c:pt>
                <c:pt idx="1157">
                  <c:v>38035</c:v>
                </c:pt>
                <c:pt idx="1158">
                  <c:v>38036</c:v>
                </c:pt>
                <c:pt idx="1159">
                  <c:v>38037</c:v>
                </c:pt>
                <c:pt idx="1160">
                  <c:v>38040</c:v>
                </c:pt>
                <c:pt idx="1161">
                  <c:v>38041</c:v>
                </c:pt>
                <c:pt idx="1162">
                  <c:v>38042</c:v>
                </c:pt>
                <c:pt idx="1163">
                  <c:v>38043</c:v>
                </c:pt>
                <c:pt idx="1164">
                  <c:v>38044</c:v>
                </c:pt>
                <c:pt idx="1165">
                  <c:v>38047</c:v>
                </c:pt>
                <c:pt idx="1166">
                  <c:v>38048</c:v>
                </c:pt>
                <c:pt idx="1167">
                  <c:v>38049</c:v>
                </c:pt>
                <c:pt idx="1168">
                  <c:v>38050</c:v>
                </c:pt>
                <c:pt idx="1169">
                  <c:v>38051</c:v>
                </c:pt>
                <c:pt idx="1170">
                  <c:v>38054</c:v>
                </c:pt>
                <c:pt idx="1171">
                  <c:v>38055</c:v>
                </c:pt>
                <c:pt idx="1172">
                  <c:v>38056</c:v>
                </c:pt>
                <c:pt idx="1173">
                  <c:v>38057</c:v>
                </c:pt>
                <c:pt idx="1174">
                  <c:v>38058</c:v>
                </c:pt>
                <c:pt idx="1175">
                  <c:v>38061</c:v>
                </c:pt>
                <c:pt idx="1176">
                  <c:v>38062</c:v>
                </c:pt>
                <c:pt idx="1177">
                  <c:v>38063</c:v>
                </c:pt>
                <c:pt idx="1178">
                  <c:v>38064</c:v>
                </c:pt>
                <c:pt idx="1179">
                  <c:v>38065</c:v>
                </c:pt>
                <c:pt idx="1180">
                  <c:v>38068</c:v>
                </c:pt>
                <c:pt idx="1181">
                  <c:v>38069</c:v>
                </c:pt>
                <c:pt idx="1182">
                  <c:v>38070</c:v>
                </c:pt>
                <c:pt idx="1183">
                  <c:v>38071</c:v>
                </c:pt>
                <c:pt idx="1184">
                  <c:v>38072</c:v>
                </c:pt>
                <c:pt idx="1185">
                  <c:v>38075</c:v>
                </c:pt>
                <c:pt idx="1186">
                  <c:v>38076</c:v>
                </c:pt>
                <c:pt idx="1187">
                  <c:v>38077</c:v>
                </c:pt>
                <c:pt idx="1188">
                  <c:v>38078</c:v>
                </c:pt>
                <c:pt idx="1189">
                  <c:v>38079</c:v>
                </c:pt>
                <c:pt idx="1190">
                  <c:v>38082</c:v>
                </c:pt>
                <c:pt idx="1191">
                  <c:v>38083</c:v>
                </c:pt>
                <c:pt idx="1192">
                  <c:v>38084</c:v>
                </c:pt>
                <c:pt idx="1193">
                  <c:v>38085</c:v>
                </c:pt>
                <c:pt idx="1194">
                  <c:v>38089</c:v>
                </c:pt>
                <c:pt idx="1195">
                  <c:v>38090</c:v>
                </c:pt>
                <c:pt idx="1196">
                  <c:v>38091</c:v>
                </c:pt>
                <c:pt idx="1197">
                  <c:v>38092</c:v>
                </c:pt>
                <c:pt idx="1198">
                  <c:v>38093</c:v>
                </c:pt>
                <c:pt idx="1199">
                  <c:v>38096</c:v>
                </c:pt>
                <c:pt idx="1200">
                  <c:v>38097</c:v>
                </c:pt>
                <c:pt idx="1201">
                  <c:v>38098</c:v>
                </c:pt>
                <c:pt idx="1202">
                  <c:v>38099</c:v>
                </c:pt>
                <c:pt idx="1203">
                  <c:v>38100</c:v>
                </c:pt>
                <c:pt idx="1204">
                  <c:v>38103</c:v>
                </c:pt>
                <c:pt idx="1205">
                  <c:v>38104</c:v>
                </c:pt>
                <c:pt idx="1206">
                  <c:v>38105</c:v>
                </c:pt>
                <c:pt idx="1207">
                  <c:v>38106</c:v>
                </c:pt>
                <c:pt idx="1208">
                  <c:v>38107</c:v>
                </c:pt>
                <c:pt idx="1209">
                  <c:v>38110</c:v>
                </c:pt>
                <c:pt idx="1210">
                  <c:v>38111</c:v>
                </c:pt>
                <c:pt idx="1211">
                  <c:v>38112</c:v>
                </c:pt>
                <c:pt idx="1212">
                  <c:v>38113</c:v>
                </c:pt>
                <c:pt idx="1213">
                  <c:v>38114</c:v>
                </c:pt>
                <c:pt idx="1214">
                  <c:v>38117</c:v>
                </c:pt>
                <c:pt idx="1215">
                  <c:v>38118</c:v>
                </c:pt>
                <c:pt idx="1216">
                  <c:v>38119</c:v>
                </c:pt>
                <c:pt idx="1217">
                  <c:v>38120</c:v>
                </c:pt>
                <c:pt idx="1218">
                  <c:v>38121</c:v>
                </c:pt>
                <c:pt idx="1219">
                  <c:v>38124</c:v>
                </c:pt>
                <c:pt idx="1220">
                  <c:v>38125</c:v>
                </c:pt>
                <c:pt idx="1221">
                  <c:v>38126</c:v>
                </c:pt>
                <c:pt idx="1222">
                  <c:v>38127</c:v>
                </c:pt>
                <c:pt idx="1223">
                  <c:v>38128</c:v>
                </c:pt>
                <c:pt idx="1224">
                  <c:v>38131</c:v>
                </c:pt>
                <c:pt idx="1225">
                  <c:v>38132</c:v>
                </c:pt>
                <c:pt idx="1226">
                  <c:v>38133</c:v>
                </c:pt>
                <c:pt idx="1227">
                  <c:v>38134</c:v>
                </c:pt>
                <c:pt idx="1228">
                  <c:v>38135</c:v>
                </c:pt>
                <c:pt idx="1229">
                  <c:v>38139</c:v>
                </c:pt>
                <c:pt idx="1230">
                  <c:v>38140</c:v>
                </c:pt>
                <c:pt idx="1231">
                  <c:v>38141</c:v>
                </c:pt>
                <c:pt idx="1232">
                  <c:v>38142</c:v>
                </c:pt>
                <c:pt idx="1233">
                  <c:v>38145</c:v>
                </c:pt>
                <c:pt idx="1234">
                  <c:v>38146</c:v>
                </c:pt>
                <c:pt idx="1235">
                  <c:v>38147</c:v>
                </c:pt>
                <c:pt idx="1236">
                  <c:v>38148</c:v>
                </c:pt>
                <c:pt idx="1237">
                  <c:v>38152</c:v>
                </c:pt>
                <c:pt idx="1238">
                  <c:v>38153</c:v>
                </c:pt>
                <c:pt idx="1239">
                  <c:v>38154</c:v>
                </c:pt>
                <c:pt idx="1240">
                  <c:v>38155</c:v>
                </c:pt>
                <c:pt idx="1241">
                  <c:v>38156</c:v>
                </c:pt>
                <c:pt idx="1242">
                  <c:v>38159</c:v>
                </c:pt>
                <c:pt idx="1243">
                  <c:v>38160</c:v>
                </c:pt>
                <c:pt idx="1244">
                  <c:v>38161</c:v>
                </c:pt>
                <c:pt idx="1245">
                  <c:v>38162</c:v>
                </c:pt>
                <c:pt idx="1246">
                  <c:v>38163</c:v>
                </c:pt>
                <c:pt idx="1247">
                  <c:v>38166</c:v>
                </c:pt>
                <c:pt idx="1248">
                  <c:v>38167</c:v>
                </c:pt>
                <c:pt idx="1249">
                  <c:v>38168</c:v>
                </c:pt>
                <c:pt idx="1250">
                  <c:v>38169</c:v>
                </c:pt>
                <c:pt idx="1251">
                  <c:v>38170</c:v>
                </c:pt>
                <c:pt idx="1252">
                  <c:v>38174</c:v>
                </c:pt>
                <c:pt idx="1253">
                  <c:v>38175</c:v>
                </c:pt>
                <c:pt idx="1254">
                  <c:v>38176</c:v>
                </c:pt>
                <c:pt idx="1255">
                  <c:v>38177</c:v>
                </c:pt>
                <c:pt idx="1256">
                  <c:v>38180</c:v>
                </c:pt>
                <c:pt idx="1257">
                  <c:v>38181</c:v>
                </c:pt>
                <c:pt idx="1258">
                  <c:v>38182</c:v>
                </c:pt>
                <c:pt idx="1259">
                  <c:v>38183</c:v>
                </c:pt>
                <c:pt idx="1260">
                  <c:v>38184</c:v>
                </c:pt>
                <c:pt idx="1261">
                  <c:v>38187</c:v>
                </c:pt>
                <c:pt idx="1262">
                  <c:v>38188</c:v>
                </c:pt>
                <c:pt idx="1263">
                  <c:v>38189</c:v>
                </c:pt>
                <c:pt idx="1264">
                  <c:v>38190</c:v>
                </c:pt>
                <c:pt idx="1265">
                  <c:v>38191</c:v>
                </c:pt>
                <c:pt idx="1266">
                  <c:v>38194</c:v>
                </c:pt>
                <c:pt idx="1267">
                  <c:v>38195</c:v>
                </c:pt>
                <c:pt idx="1268">
                  <c:v>38196</c:v>
                </c:pt>
                <c:pt idx="1269">
                  <c:v>38197</c:v>
                </c:pt>
                <c:pt idx="1270">
                  <c:v>38198</c:v>
                </c:pt>
                <c:pt idx="1271">
                  <c:v>38201</c:v>
                </c:pt>
                <c:pt idx="1272">
                  <c:v>38202</c:v>
                </c:pt>
                <c:pt idx="1273">
                  <c:v>38203</c:v>
                </c:pt>
                <c:pt idx="1274">
                  <c:v>38204</c:v>
                </c:pt>
                <c:pt idx="1275">
                  <c:v>38205</c:v>
                </c:pt>
                <c:pt idx="1276">
                  <c:v>38208</c:v>
                </c:pt>
                <c:pt idx="1277">
                  <c:v>38209</c:v>
                </c:pt>
                <c:pt idx="1278">
                  <c:v>38210</c:v>
                </c:pt>
                <c:pt idx="1279">
                  <c:v>38211</c:v>
                </c:pt>
                <c:pt idx="1280">
                  <c:v>38212</c:v>
                </c:pt>
                <c:pt idx="1281">
                  <c:v>38215</c:v>
                </c:pt>
                <c:pt idx="1282">
                  <c:v>38216</c:v>
                </c:pt>
                <c:pt idx="1283">
                  <c:v>38217</c:v>
                </c:pt>
                <c:pt idx="1284">
                  <c:v>38218</c:v>
                </c:pt>
                <c:pt idx="1285">
                  <c:v>38219</c:v>
                </c:pt>
                <c:pt idx="1286">
                  <c:v>38222</c:v>
                </c:pt>
                <c:pt idx="1287">
                  <c:v>38223</c:v>
                </c:pt>
                <c:pt idx="1288">
                  <c:v>38224</c:v>
                </c:pt>
                <c:pt idx="1289">
                  <c:v>38225</c:v>
                </c:pt>
                <c:pt idx="1290">
                  <c:v>38226</c:v>
                </c:pt>
                <c:pt idx="1291">
                  <c:v>38229</c:v>
                </c:pt>
                <c:pt idx="1292">
                  <c:v>38230</c:v>
                </c:pt>
                <c:pt idx="1293">
                  <c:v>38231</c:v>
                </c:pt>
                <c:pt idx="1294">
                  <c:v>38232</c:v>
                </c:pt>
                <c:pt idx="1295">
                  <c:v>38233</c:v>
                </c:pt>
                <c:pt idx="1296">
                  <c:v>38237</c:v>
                </c:pt>
                <c:pt idx="1297">
                  <c:v>38238</c:v>
                </c:pt>
                <c:pt idx="1298">
                  <c:v>38239</c:v>
                </c:pt>
                <c:pt idx="1299">
                  <c:v>38240</c:v>
                </c:pt>
                <c:pt idx="1300">
                  <c:v>38243</c:v>
                </c:pt>
                <c:pt idx="1301">
                  <c:v>38244</c:v>
                </c:pt>
                <c:pt idx="1302">
                  <c:v>38245</c:v>
                </c:pt>
                <c:pt idx="1303">
                  <c:v>38246</c:v>
                </c:pt>
                <c:pt idx="1304">
                  <c:v>38247</c:v>
                </c:pt>
                <c:pt idx="1305">
                  <c:v>38250</c:v>
                </c:pt>
                <c:pt idx="1306">
                  <c:v>38251</c:v>
                </c:pt>
                <c:pt idx="1307">
                  <c:v>38252</c:v>
                </c:pt>
                <c:pt idx="1308">
                  <c:v>38253</c:v>
                </c:pt>
                <c:pt idx="1309">
                  <c:v>38254</c:v>
                </c:pt>
                <c:pt idx="1310">
                  <c:v>38257</c:v>
                </c:pt>
                <c:pt idx="1311">
                  <c:v>38258</c:v>
                </c:pt>
                <c:pt idx="1312">
                  <c:v>38259</c:v>
                </c:pt>
                <c:pt idx="1313">
                  <c:v>38260</c:v>
                </c:pt>
                <c:pt idx="1314">
                  <c:v>38261</c:v>
                </c:pt>
                <c:pt idx="1315">
                  <c:v>38264</c:v>
                </c:pt>
                <c:pt idx="1316">
                  <c:v>38265</c:v>
                </c:pt>
                <c:pt idx="1317">
                  <c:v>38266</c:v>
                </c:pt>
                <c:pt idx="1318">
                  <c:v>38267</c:v>
                </c:pt>
                <c:pt idx="1319">
                  <c:v>38268</c:v>
                </c:pt>
                <c:pt idx="1320">
                  <c:v>38271</c:v>
                </c:pt>
                <c:pt idx="1321">
                  <c:v>38272</c:v>
                </c:pt>
                <c:pt idx="1322">
                  <c:v>38273</c:v>
                </c:pt>
                <c:pt idx="1323">
                  <c:v>38274</c:v>
                </c:pt>
                <c:pt idx="1324">
                  <c:v>38275</c:v>
                </c:pt>
                <c:pt idx="1325">
                  <c:v>38278</c:v>
                </c:pt>
                <c:pt idx="1326">
                  <c:v>38279</c:v>
                </c:pt>
                <c:pt idx="1327">
                  <c:v>38280</c:v>
                </c:pt>
                <c:pt idx="1328">
                  <c:v>38281</c:v>
                </c:pt>
                <c:pt idx="1329">
                  <c:v>38282</c:v>
                </c:pt>
                <c:pt idx="1330">
                  <c:v>38285</c:v>
                </c:pt>
                <c:pt idx="1331">
                  <c:v>38286</c:v>
                </c:pt>
                <c:pt idx="1332">
                  <c:v>38287</c:v>
                </c:pt>
                <c:pt idx="1333">
                  <c:v>38288</c:v>
                </c:pt>
                <c:pt idx="1334">
                  <c:v>38289</c:v>
                </c:pt>
                <c:pt idx="1335">
                  <c:v>38292</c:v>
                </c:pt>
                <c:pt idx="1336">
                  <c:v>38293</c:v>
                </c:pt>
                <c:pt idx="1337">
                  <c:v>38294</c:v>
                </c:pt>
                <c:pt idx="1338">
                  <c:v>38295</c:v>
                </c:pt>
                <c:pt idx="1339">
                  <c:v>38296</c:v>
                </c:pt>
                <c:pt idx="1340">
                  <c:v>38299</c:v>
                </c:pt>
                <c:pt idx="1341">
                  <c:v>38300</c:v>
                </c:pt>
                <c:pt idx="1342">
                  <c:v>38301</c:v>
                </c:pt>
                <c:pt idx="1343">
                  <c:v>38302</c:v>
                </c:pt>
                <c:pt idx="1344">
                  <c:v>38303</c:v>
                </c:pt>
                <c:pt idx="1345">
                  <c:v>38306</c:v>
                </c:pt>
                <c:pt idx="1346">
                  <c:v>38307</c:v>
                </c:pt>
                <c:pt idx="1347">
                  <c:v>38308</c:v>
                </c:pt>
                <c:pt idx="1348">
                  <c:v>38309</c:v>
                </c:pt>
                <c:pt idx="1349">
                  <c:v>38310</c:v>
                </c:pt>
                <c:pt idx="1350">
                  <c:v>38313</c:v>
                </c:pt>
                <c:pt idx="1351">
                  <c:v>38314</c:v>
                </c:pt>
                <c:pt idx="1352">
                  <c:v>38315</c:v>
                </c:pt>
                <c:pt idx="1353">
                  <c:v>38317</c:v>
                </c:pt>
                <c:pt idx="1354">
                  <c:v>38320</c:v>
                </c:pt>
                <c:pt idx="1355">
                  <c:v>38321</c:v>
                </c:pt>
                <c:pt idx="1356">
                  <c:v>38322</c:v>
                </c:pt>
                <c:pt idx="1357">
                  <c:v>38323</c:v>
                </c:pt>
                <c:pt idx="1358">
                  <c:v>38324</c:v>
                </c:pt>
                <c:pt idx="1359">
                  <c:v>38327</c:v>
                </c:pt>
                <c:pt idx="1360">
                  <c:v>38328</c:v>
                </c:pt>
                <c:pt idx="1361">
                  <c:v>38329</c:v>
                </c:pt>
                <c:pt idx="1362">
                  <c:v>38330</c:v>
                </c:pt>
                <c:pt idx="1363">
                  <c:v>38331</c:v>
                </c:pt>
                <c:pt idx="1364">
                  <c:v>38334</c:v>
                </c:pt>
                <c:pt idx="1365">
                  <c:v>38335</c:v>
                </c:pt>
                <c:pt idx="1366">
                  <c:v>38336</c:v>
                </c:pt>
                <c:pt idx="1367">
                  <c:v>38337</c:v>
                </c:pt>
                <c:pt idx="1368">
                  <c:v>38338</c:v>
                </c:pt>
                <c:pt idx="1369">
                  <c:v>38341</c:v>
                </c:pt>
                <c:pt idx="1370">
                  <c:v>38342</c:v>
                </c:pt>
                <c:pt idx="1371">
                  <c:v>38343</c:v>
                </c:pt>
                <c:pt idx="1372">
                  <c:v>38344</c:v>
                </c:pt>
                <c:pt idx="1373">
                  <c:v>38348</c:v>
                </c:pt>
                <c:pt idx="1374">
                  <c:v>38349</c:v>
                </c:pt>
                <c:pt idx="1375">
                  <c:v>38350</c:v>
                </c:pt>
                <c:pt idx="1376">
                  <c:v>38351</c:v>
                </c:pt>
                <c:pt idx="1377">
                  <c:v>38352</c:v>
                </c:pt>
                <c:pt idx="1378">
                  <c:v>38355</c:v>
                </c:pt>
                <c:pt idx="1379">
                  <c:v>38356</c:v>
                </c:pt>
                <c:pt idx="1380">
                  <c:v>38357</c:v>
                </c:pt>
                <c:pt idx="1381">
                  <c:v>38358</c:v>
                </c:pt>
                <c:pt idx="1382">
                  <c:v>38359</c:v>
                </c:pt>
                <c:pt idx="1383">
                  <c:v>38362</c:v>
                </c:pt>
                <c:pt idx="1384">
                  <c:v>38363</c:v>
                </c:pt>
                <c:pt idx="1385">
                  <c:v>38364</c:v>
                </c:pt>
                <c:pt idx="1386">
                  <c:v>38365</c:v>
                </c:pt>
                <c:pt idx="1387">
                  <c:v>38366</c:v>
                </c:pt>
                <c:pt idx="1388">
                  <c:v>38370</c:v>
                </c:pt>
                <c:pt idx="1389">
                  <c:v>38371</c:v>
                </c:pt>
                <c:pt idx="1390">
                  <c:v>38372</c:v>
                </c:pt>
                <c:pt idx="1391">
                  <c:v>38373</c:v>
                </c:pt>
                <c:pt idx="1392">
                  <c:v>38376</c:v>
                </c:pt>
                <c:pt idx="1393">
                  <c:v>38377</c:v>
                </c:pt>
                <c:pt idx="1394">
                  <c:v>38378</c:v>
                </c:pt>
                <c:pt idx="1395">
                  <c:v>38379</c:v>
                </c:pt>
                <c:pt idx="1396">
                  <c:v>38380</c:v>
                </c:pt>
                <c:pt idx="1397">
                  <c:v>38383</c:v>
                </c:pt>
                <c:pt idx="1398">
                  <c:v>38384</c:v>
                </c:pt>
                <c:pt idx="1399">
                  <c:v>38385</c:v>
                </c:pt>
                <c:pt idx="1400">
                  <c:v>38386</c:v>
                </c:pt>
                <c:pt idx="1401">
                  <c:v>38387</c:v>
                </c:pt>
                <c:pt idx="1402">
                  <c:v>38390</c:v>
                </c:pt>
                <c:pt idx="1403">
                  <c:v>38391</c:v>
                </c:pt>
                <c:pt idx="1404">
                  <c:v>38392</c:v>
                </c:pt>
                <c:pt idx="1405">
                  <c:v>38393</c:v>
                </c:pt>
                <c:pt idx="1406">
                  <c:v>38394</c:v>
                </c:pt>
                <c:pt idx="1407">
                  <c:v>38397</c:v>
                </c:pt>
                <c:pt idx="1408">
                  <c:v>38398</c:v>
                </c:pt>
                <c:pt idx="1409">
                  <c:v>38399</c:v>
                </c:pt>
                <c:pt idx="1410">
                  <c:v>38400</c:v>
                </c:pt>
                <c:pt idx="1411">
                  <c:v>38401</c:v>
                </c:pt>
                <c:pt idx="1412">
                  <c:v>38405</c:v>
                </c:pt>
                <c:pt idx="1413">
                  <c:v>38406</c:v>
                </c:pt>
                <c:pt idx="1414">
                  <c:v>38407</c:v>
                </c:pt>
                <c:pt idx="1415">
                  <c:v>38408</c:v>
                </c:pt>
                <c:pt idx="1416">
                  <c:v>38411</c:v>
                </c:pt>
                <c:pt idx="1417">
                  <c:v>38412</c:v>
                </c:pt>
                <c:pt idx="1418">
                  <c:v>38413</c:v>
                </c:pt>
                <c:pt idx="1419">
                  <c:v>38414</c:v>
                </c:pt>
                <c:pt idx="1420">
                  <c:v>38415</c:v>
                </c:pt>
                <c:pt idx="1421">
                  <c:v>38418</c:v>
                </c:pt>
                <c:pt idx="1422">
                  <c:v>38419</c:v>
                </c:pt>
                <c:pt idx="1423">
                  <c:v>38420</c:v>
                </c:pt>
                <c:pt idx="1424">
                  <c:v>38421</c:v>
                </c:pt>
                <c:pt idx="1425">
                  <c:v>38422</c:v>
                </c:pt>
                <c:pt idx="1426">
                  <c:v>38425</c:v>
                </c:pt>
                <c:pt idx="1427">
                  <c:v>38426</c:v>
                </c:pt>
                <c:pt idx="1428">
                  <c:v>38427</c:v>
                </c:pt>
                <c:pt idx="1429">
                  <c:v>38428</c:v>
                </c:pt>
                <c:pt idx="1430">
                  <c:v>38429</c:v>
                </c:pt>
                <c:pt idx="1431">
                  <c:v>38432</c:v>
                </c:pt>
                <c:pt idx="1432">
                  <c:v>38433</c:v>
                </c:pt>
                <c:pt idx="1433">
                  <c:v>38434</c:v>
                </c:pt>
                <c:pt idx="1434">
                  <c:v>38435</c:v>
                </c:pt>
                <c:pt idx="1435">
                  <c:v>38439</c:v>
                </c:pt>
                <c:pt idx="1436">
                  <c:v>38440</c:v>
                </c:pt>
                <c:pt idx="1437">
                  <c:v>38441</c:v>
                </c:pt>
                <c:pt idx="1438">
                  <c:v>38442</c:v>
                </c:pt>
                <c:pt idx="1439">
                  <c:v>38443</c:v>
                </c:pt>
                <c:pt idx="1440">
                  <c:v>38446</c:v>
                </c:pt>
                <c:pt idx="1441">
                  <c:v>38447</c:v>
                </c:pt>
                <c:pt idx="1442">
                  <c:v>38448</c:v>
                </c:pt>
                <c:pt idx="1443">
                  <c:v>38449</c:v>
                </c:pt>
                <c:pt idx="1444">
                  <c:v>38450</c:v>
                </c:pt>
                <c:pt idx="1445">
                  <c:v>38453</c:v>
                </c:pt>
                <c:pt idx="1446">
                  <c:v>38454</c:v>
                </c:pt>
                <c:pt idx="1447">
                  <c:v>38455</c:v>
                </c:pt>
                <c:pt idx="1448">
                  <c:v>38456</c:v>
                </c:pt>
                <c:pt idx="1449">
                  <c:v>38457</c:v>
                </c:pt>
                <c:pt idx="1450">
                  <c:v>38460</c:v>
                </c:pt>
                <c:pt idx="1451">
                  <c:v>38461</c:v>
                </c:pt>
                <c:pt idx="1452">
                  <c:v>38462</c:v>
                </c:pt>
                <c:pt idx="1453">
                  <c:v>38463</c:v>
                </c:pt>
                <c:pt idx="1454">
                  <c:v>38464</c:v>
                </c:pt>
                <c:pt idx="1455">
                  <c:v>38467</c:v>
                </c:pt>
                <c:pt idx="1456">
                  <c:v>38468</c:v>
                </c:pt>
                <c:pt idx="1457">
                  <c:v>38469</c:v>
                </c:pt>
                <c:pt idx="1458">
                  <c:v>38470</c:v>
                </c:pt>
                <c:pt idx="1459">
                  <c:v>38471</c:v>
                </c:pt>
                <c:pt idx="1460">
                  <c:v>38474</c:v>
                </c:pt>
                <c:pt idx="1461">
                  <c:v>38475</c:v>
                </c:pt>
                <c:pt idx="1462">
                  <c:v>38476</c:v>
                </c:pt>
                <c:pt idx="1463">
                  <c:v>38477</c:v>
                </c:pt>
                <c:pt idx="1464">
                  <c:v>38478</c:v>
                </c:pt>
                <c:pt idx="1465">
                  <c:v>38481</c:v>
                </c:pt>
                <c:pt idx="1466">
                  <c:v>38482</c:v>
                </c:pt>
                <c:pt idx="1467">
                  <c:v>38483</c:v>
                </c:pt>
                <c:pt idx="1468">
                  <c:v>38484</c:v>
                </c:pt>
                <c:pt idx="1469">
                  <c:v>38485</c:v>
                </c:pt>
                <c:pt idx="1470">
                  <c:v>38488</c:v>
                </c:pt>
                <c:pt idx="1471">
                  <c:v>38489</c:v>
                </c:pt>
                <c:pt idx="1472">
                  <c:v>38490</c:v>
                </c:pt>
                <c:pt idx="1473">
                  <c:v>38491</c:v>
                </c:pt>
                <c:pt idx="1474">
                  <c:v>38492</c:v>
                </c:pt>
                <c:pt idx="1475">
                  <c:v>38495</c:v>
                </c:pt>
                <c:pt idx="1476">
                  <c:v>38496</c:v>
                </c:pt>
                <c:pt idx="1477">
                  <c:v>38497</c:v>
                </c:pt>
                <c:pt idx="1478">
                  <c:v>38498</c:v>
                </c:pt>
                <c:pt idx="1479">
                  <c:v>38499</c:v>
                </c:pt>
                <c:pt idx="1480">
                  <c:v>38503</c:v>
                </c:pt>
                <c:pt idx="1481">
                  <c:v>38504</c:v>
                </c:pt>
                <c:pt idx="1482">
                  <c:v>38505</c:v>
                </c:pt>
                <c:pt idx="1483">
                  <c:v>38506</c:v>
                </c:pt>
                <c:pt idx="1484">
                  <c:v>38509</c:v>
                </c:pt>
                <c:pt idx="1485">
                  <c:v>38510</c:v>
                </c:pt>
                <c:pt idx="1486">
                  <c:v>38511</c:v>
                </c:pt>
                <c:pt idx="1487">
                  <c:v>38512</c:v>
                </c:pt>
                <c:pt idx="1488">
                  <c:v>38513</c:v>
                </c:pt>
                <c:pt idx="1489">
                  <c:v>38516</c:v>
                </c:pt>
                <c:pt idx="1490">
                  <c:v>38517</c:v>
                </c:pt>
                <c:pt idx="1491">
                  <c:v>38518</c:v>
                </c:pt>
                <c:pt idx="1492">
                  <c:v>38519</c:v>
                </c:pt>
                <c:pt idx="1493">
                  <c:v>38520</c:v>
                </c:pt>
                <c:pt idx="1494">
                  <c:v>38523</c:v>
                </c:pt>
                <c:pt idx="1495">
                  <c:v>38524</c:v>
                </c:pt>
                <c:pt idx="1496">
                  <c:v>38525</c:v>
                </c:pt>
                <c:pt idx="1497">
                  <c:v>38526</c:v>
                </c:pt>
                <c:pt idx="1498">
                  <c:v>38527</c:v>
                </c:pt>
                <c:pt idx="1499">
                  <c:v>38530</c:v>
                </c:pt>
                <c:pt idx="1500">
                  <c:v>38531</c:v>
                </c:pt>
                <c:pt idx="1501">
                  <c:v>38532</c:v>
                </c:pt>
                <c:pt idx="1502">
                  <c:v>38533</c:v>
                </c:pt>
                <c:pt idx="1503">
                  <c:v>38534</c:v>
                </c:pt>
                <c:pt idx="1504">
                  <c:v>38538</c:v>
                </c:pt>
                <c:pt idx="1505">
                  <c:v>38539</c:v>
                </c:pt>
                <c:pt idx="1506">
                  <c:v>38540</c:v>
                </c:pt>
                <c:pt idx="1507">
                  <c:v>38541</c:v>
                </c:pt>
                <c:pt idx="1508">
                  <c:v>38544</c:v>
                </c:pt>
                <c:pt idx="1509">
                  <c:v>38545</c:v>
                </c:pt>
                <c:pt idx="1510">
                  <c:v>38546</c:v>
                </c:pt>
                <c:pt idx="1511">
                  <c:v>38547</c:v>
                </c:pt>
                <c:pt idx="1512">
                  <c:v>38548</c:v>
                </c:pt>
                <c:pt idx="1513">
                  <c:v>38551</c:v>
                </c:pt>
                <c:pt idx="1514">
                  <c:v>38552</c:v>
                </c:pt>
                <c:pt idx="1515">
                  <c:v>38553</c:v>
                </c:pt>
                <c:pt idx="1516">
                  <c:v>38554</c:v>
                </c:pt>
                <c:pt idx="1517">
                  <c:v>38555</c:v>
                </c:pt>
                <c:pt idx="1518">
                  <c:v>38558</c:v>
                </c:pt>
                <c:pt idx="1519">
                  <c:v>38559</c:v>
                </c:pt>
                <c:pt idx="1520">
                  <c:v>38560</c:v>
                </c:pt>
                <c:pt idx="1521">
                  <c:v>38561</c:v>
                </c:pt>
                <c:pt idx="1522">
                  <c:v>38562</c:v>
                </c:pt>
                <c:pt idx="1523">
                  <c:v>38565</c:v>
                </c:pt>
                <c:pt idx="1524">
                  <c:v>38566</c:v>
                </c:pt>
                <c:pt idx="1525">
                  <c:v>38567</c:v>
                </c:pt>
                <c:pt idx="1526">
                  <c:v>38568</c:v>
                </c:pt>
                <c:pt idx="1527">
                  <c:v>38569</c:v>
                </c:pt>
                <c:pt idx="1528">
                  <c:v>38572</c:v>
                </c:pt>
                <c:pt idx="1529">
                  <c:v>38573</c:v>
                </c:pt>
                <c:pt idx="1530">
                  <c:v>38574</c:v>
                </c:pt>
                <c:pt idx="1531">
                  <c:v>38575</c:v>
                </c:pt>
                <c:pt idx="1532">
                  <c:v>38576</c:v>
                </c:pt>
                <c:pt idx="1533">
                  <c:v>38579</c:v>
                </c:pt>
                <c:pt idx="1534">
                  <c:v>38580</c:v>
                </c:pt>
                <c:pt idx="1535">
                  <c:v>38581</c:v>
                </c:pt>
                <c:pt idx="1536">
                  <c:v>38582</c:v>
                </c:pt>
                <c:pt idx="1537">
                  <c:v>38583</c:v>
                </c:pt>
                <c:pt idx="1538">
                  <c:v>38586</c:v>
                </c:pt>
                <c:pt idx="1539">
                  <c:v>38587</c:v>
                </c:pt>
                <c:pt idx="1540">
                  <c:v>38588</c:v>
                </c:pt>
                <c:pt idx="1541">
                  <c:v>38589</c:v>
                </c:pt>
                <c:pt idx="1542">
                  <c:v>38590</c:v>
                </c:pt>
                <c:pt idx="1543">
                  <c:v>38593</c:v>
                </c:pt>
                <c:pt idx="1544">
                  <c:v>38594</c:v>
                </c:pt>
                <c:pt idx="1545">
                  <c:v>38595</c:v>
                </c:pt>
                <c:pt idx="1546">
                  <c:v>38596</c:v>
                </c:pt>
                <c:pt idx="1547">
                  <c:v>38597</c:v>
                </c:pt>
                <c:pt idx="1548">
                  <c:v>38601</c:v>
                </c:pt>
                <c:pt idx="1549">
                  <c:v>38602</c:v>
                </c:pt>
                <c:pt idx="1550">
                  <c:v>38603</c:v>
                </c:pt>
                <c:pt idx="1551">
                  <c:v>38604</c:v>
                </c:pt>
                <c:pt idx="1552">
                  <c:v>38607</c:v>
                </c:pt>
                <c:pt idx="1553">
                  <c:v>38608</c:v>
                </c:pt>
                <c:pt idx="1554">
                  <c:v>38609</c:v>
                </c:pt>
                <c:pt idx="1555">
                  <c:v>38610</c:v>
                </c:pt>
                <c:pt idx="1556">
                  <c:v>38611</c:v>
                </c:pt>
                <c:pt idx="1557">
                  <c:v>38614</c:v>
                </c:pt>
                <c:pt idx="1558">
                  <c:v>38615</c:v>
                </c:pt>
                <c:pt idx="1559">
                  <c:v>38616</c:v>
                </c:pt>
                <c:pt idx="1560">
                  <c:v>38617</c:v>
                </c:pt>
                <c:pt idx="1561">
                  <c:v>38618</c:v>
                </c:pt>
                <c:pt idx="1562">
                  <c:v>38621</c:v>
                </c:pt>
                <c:pt idx="1563">
                  <c:v>38622</c:v>
                </c:pt>
                <c:pt idx="1564">
                  <c:v>38623</c:v>
                </c:pt>
                <c:pt idx="1565">
                  <c:v>38624</c:v>
                </c:pt>
                <c:pt idx="1566">
                  <c:v>38625</c:v>
                </c:pt>
                <c:pt idx="1567">
                  <c:v>38628</c:v>
                </c:pt>
                <c:pt idx="1568">
                  <c:v>38629</c:v>
                </c:pt>
                <c:pt idx="1569">
                  <c:v>38630</c:v>
                </c:pt>
                <c:pt idx="1570">
                  <c:v>38631</c:v>
                </c:pt>
                <c:pt idx="1571">
                  <c:v>38632</c:v>
                </c:pt>
                <c:pt idx="1572">
                  <c:v>38636</c:v>
                </c:pt>
                <c:pt idx="1573">
                  <c:v>38637</c:v>
                </c:pt>
                <c:pt idx="1574">
                  <c:v>38638</c:v>
                </c:pt>
                <c:pt idx="1575">
                  <c:v>38639</c:v>
                </c:pt>
                <c:pt idx="1576">
                  <c:v>38642</c:v>
                </c:pt>
                <c:pt idx="1577">
                  <c:v>38643</c:v>
                </c:pt>
                <c:pt idx="1578">
                  <c:v>38644</c:v>
                </c:pt>
                <c:pt idx="1579">
                  <c:v>38645</c:v>
                </c:pt>
                <c:pt idx="1580">
                  <c:v>38646</c:v>
                </c:pt>
                <c:pt idx="1581">
                  <c:v>38649</c:v>
                </c:pt>
                <c:pt idx="1582">
                  <c:v>38650</c:v>
                </c:pt>
                <c:pt idx="1583">
                  <c:v>38651</c:v>
                </c:pt>
                <c:pt idx="1584">
                  <c:v>38652</c:v>
                </c:pt>
                <c:pt idx="1585">
                  <c:v>38653</c:v>
                </c:pt>
                <c:pt idx="1586">
                  <c:v>38656</c:v>
                </c:pt>
                <c:pt idx="1587">
                  <c:v>38657</c:v>
                </c:pt>
                <c:pt idx="1588">
                  <c:v>38658</c:v>
                </c:pt>
                <c:pt idx="1589">
                  <c:v>38659</c:v>
                </c:pt>
                <c:pt idx="1590">
                  <c:v>38660</c:v>
                </c:pt>
                <c:pt idx="1591">
                  <c:v>38663</c:v>
                </c:pt>
                <c:pt idx="1592">
                  <c:v>38664</c:v>
                </c:pt>
                <c:pt idx="1593">
                  <c:v>38665</c:v>
                </c:pt>
                <c:pt idx="1594">
                  <c:v>38666</c:v>
                </c:pt>
                <c:pt idx="1595">
                  <c:v>38670</c:v>
                </c:pt>
                <c:pt idx="1596">
                  <c:v>38671</c:v>
                </c:pt>
                <c:pt idx="1597">
                  <c:v>38672</c:v>
                </c:pt>
                <c:pt idx="1598">
                  <c:v>38673</c:v>
                </c:pt>
                <c:pt idx="1599">
                  <c:v>38674</c:v>
                </c:pt>
                <c:pt idx="1600">
                  <c:v>38677</c:v>
                </c:pt>
                <c:pt idx="1601">
                  <c:v>38678</c:v>
                </c:pt>
                <c:pt idx="1602">
                  <c:v>38679</c:v>
                </c:pt>
                <c:pt idx="1603">
                  <c:v>38681</c:v>
                </c:pt>
                <c:pt idx="1604">
                  <c:v>38684</c:v>
                </c:pt>
                <c:pt idx="1605">
                  <c:v>38685</c:v>
                </c:pt>
                <c:pt idx="1606">
                  <c:v>38686</c:v>
                </c:pt>
                <c:pt idx="1607">
                  <c:v>38687</c:v>
                </c:pt>
                <c:pt idx="1608">
                  <c:v>38688</c:v>
                </c:pt>
                <c:pt idx="1609">
                  <c:v>38691</c:v>
                </c:pt>
                <c:pt idx="1610">
                  <c:v>38692</c:v>
                </c:pt>
                <c:pt idx="1611">
                  <c:v>38693</c:v>
                </c:pt>
                <c:pt idx="1612">
                  <c:v>38694</c:v>
                </c:pt>
                <c:pt idx="1613">
                  <c:v>38695</c:v>
                </c:pt>
                <c:pt idx="1614">
                  <c:v>38698</c:v>
                </c:pt>
                <c:pt idx="1615">
                  <c:v>38699</c:v>
                </c:pt>
                <c:pt idx="1616">
                  <c:v>38700</c:v>
                </c:pt>
                <c:pt idx="1617">
                  <c:v>38701</c:v>
                </c:pt>
                <c:pt idx="1618">
                  <c:v>38702</c:v>
                </c:pt>
                <c:pt idx="1619">
                  <c:v>38705</c:v>
                </c:pt>
                <c:pt idx="1620">
                  <c:v>38706</c:v>
                </c:pt>
                <c:pt idx="1621">
                  <c:v>38707</c:v>
                </c:pt>
                <c:pt idx="1622">
                  <c:v>38708</c:v>
                </c:pt>
                <c:pt idx="1623">
                  <c:v>38709</c:v>
                </c:pt>
                <c:pt idx="1624">
                  <c:v>38713</c:v>
                </c:pt>
                <c:pt idx="1625">
                  <c:v>38714</c:v>
                </c:pt>
                <c:pt idx="1626">
                  <c:v>38715</c:v>
                </c:pt>
                <c:pt idx="1627">
                  <c:v>38716</c:v>
                </c:pt>
                <c:pt idx="1628">
                  <c:v>38720</c:v>
                </c:pt>
                <c:pt idx="1629">
                  <c:v>38721</c:v>
                </c:pt>
                <c:pt idx="1630">
                  <c:v>38722</c:v>
                </c:pt>
                <c:pt idx="1631">
                  <c:v>38723</c:v>
                </c:pt>
                <c:pt idx="1632">
                  <c:v>38726</c:v>
                </c:pt>
                <c:pt idx="1633">
                  <c:v>38727</c:v>
                </c:pt>
                <c:pt idx="1634">
                  <c:v>38728</c:v>
                </c:pt>
                <c:pt idx="1635">
                  <c:v>38729</c:v>
                </c:pt>
                <c:pt idx="1636">
                  <c:v>38730</c:v>
                </c:pt>
                <c:pt idx="1637">
                  <c:v>38734</c:v>
                </c:pt>
                <c:pt idx="1638">
                  <c:v>38735</c:v>
                </c:pt>
                <c:pt idx="1639">
                  <c:v>38736</c:v>
                </c:pt>
                <c:pt idx="1640">
                  <c:v>38737</c:v>
                </c:pt>
                <c:pt idx="1641">
                  <c:v>38740</c:v>
                </c:pt>
                <c:pt idx="1642">
                  <c:v>38741</c:v>
                </c:pt>
                <c:pt idx="1643">
                  <c:v>38742</c:v>
                </c:pt>
                <c:pt idx="1644">
                  <c:v>38743</c:v>
                </c:pt>
                <c:pt idx="1645">
                  <c:v>38744</c:v>
                </c:pt>
                <c:pt idx="1646">
                  <c:v>38747</c:v>
                </c:pt>
                <c:pt idx="1647">
                  <c:v>38748</c:v>
                </c:pt>
                <c:pt idx="1648">
                  <c:v>38749</c:v>
                </c:pt>
                <c:pt idx="1649">
                  <c:v>38750</c:v>
                </c:pt>
                <c:pt idx="1650">
                  <c:v>38751</c:v>
                </c:pt>
                <c:pt idx="1651">
                  <c:v>38754</c:v>
                </c:pt>
                <c:pt idx="1652">
                  <c:v>38755</c:v>
                </c:pt>
                <c:pt idx="1653">
                  <c:v>38756</c:v>
                </c:pt>
                <c:pt idx="1654">
                  <c:v>38757</c:v>
                </c:pt>
                <c:pt idx="1655">
                  <c:v>38758</c:v>
                </c:pt>
                <c:pt idx="1656">
                  <c:v>38761</c:v>
                </c:pt>
                <c:pt idx="1657">
                  <c:v>38762</c:v>
                </c:pt>
                <c:pt idx="1658">
                  <c:v>38763</c:v>
                </c:pt>
                <c:pt idx="1659">
                  <c:v>38764</c:v>
                </c:pt>
                <c:pt idx="1660">
                  <c:v>38765</c:v>
                </c:pt>
                <c:pt idx="1661">
                  <c:v>38769</c:v>
                </c:pt>
                <c:pt idx="1662">
                  <c:v>38770</c:v>
                </c:pt>
                <c:pt idx="1663">
                  <c:v>38771</c:v>
                </c:pt>
                <c:pt idx="1664">
                  <c:v>38772</c:v>
                </c:pt>
                <c:pt idx="1665">
                  <c:v>38775</c:v>
                </c:pt>
                <c:pt idx="1666">
                  <c:v>38776</c:v>
                </c:pt>
                <c:pt idx="1667">
                  <c:v>38777</c:v>
                </c:pt>
                <c:pt idx="1668">
                  <c:v>38778</c:v>
                </c:pt>
                <c:pt idx="1669">
                  <c:v>38779</c:v>
                </c:pt>
                <c:pt idx="1670">
                  <c:v>38782</c:v>
                </c:pt>
                <c:pt idx="1671">
                  <c:v>38783</c:v>
                </c:pt>
                <c:pt idx="1672">
                  <c:v>38784</c:v>
                </c:pt>
                <c:pt idx="1673">
                  <c:v>38785</c:v>
                </c:pt>
                <c:pt idx="1674">
                  <c:v>38786</c:v>
                </c:pt>
                <c:pt idx="1675">
                  <c:v>38789</c:v>
                </c:pt>
                <c:pt idx="1676">
                  <c:v>38790</c:v>
                </c:pt>
                <c:pt idx="1677">
                  <c:v>38791</c:v>
                </c:pt>
                <c:pt idx="1678">
                  <c:v>38792</c:v>
                </c:pt>
                <c:pt idx="1679">
                  <c:v>38793</c:v>
                </c:pt>
                <c:pt idx="1680">
                  <c:v>38796</c:v>
                </c:pt>
                <c:pt idx="1681">
                  <c:v>38797</c:v>
                </c:pt>
                <c:pt idx="1682">
                  <c:v>38798</c:v>
                </c:pt>
                <c:pt idx="1683">
                  <c:v>38799</c:v>
                </c:pt>
                <c:pt idx="1684">
                  <c:v>38800</c:v>
                </c:pt>
                <c:pt idx="1685">
                  <c:v>38803</c:v>
                </c:pt>
                <c:pt idx="1686">
                  <c:v>38804</c:v>
                </c:pt>
                <c:pt idx="1687">
                  <c:v>38805</c:v>
                </c:pt>
                <c:pt idx="1688">
                  <c:v>38806</c:v>
                </c:pt>
                <c:pt idx="1689">
                  <c:v>38807</c:v>
                </c:pt>
                <c:pt idx="1690">
                  <c:v>38810</c:v>
                </c:pt>
                <c:pt idx="1691">
                  <c:v>38811</c:v>
                </c:pt>
                <c:pt idx="1692">
                  <c:v>38812</c:v>
                </c:pt>
                <c:pt idx="1693">
                  <c:v>38813</c:v>
                </c:pt>
                <c:pt idx="1694">
                  <c:v>38814</c:v>
                </c:pt>
                <c:pt idx="1695">
                  <c:v>38817</c:v>
                </c:pt>
                <c:pt idx="1696">
                  <c:v>38818</c:v>
                </c:pt>
                <c:pt idx="1697">
                  <c:v>38819</c:v>
                </c:pt>
                <c:pt idx="1698">
                  <c:v>38820</c:v>
                </c:pt>
                <c:pt idx="1699">
                  <c:v>38824</c:v>
                </c:pt>
                <c:pt idx="1700">
                  <c:v>38825</c:v>
                </c:pt>
                <c:pt idx="1701">
                  <c:v>38826</c:v>
                </c:pt>
                <c:pt idx="1702">
                  <c:v>38827</c:v>
                </c:pt>
                <c:pt idx="1703">
                  <c:v>38828</c:v>
                </c:pt>
                <c:pt idx="1704">
                  <c:v>38831</c:v>
                </c:pt>
                <c:pt idx="1705">
                  <c:v>38832</c:v>
                </c:pt>
                <c:pt idx="1706">
                  <c:v>38833</c:v>
                </c:pt>
                <c:pt idx="1707">
                  <c:v>38834</c:v>
                </c:pt>
                <c:pt idx="1708">
                  <c:v>38835</c:v>
                </c:pt>
                <c:pt idx="1709">
                  <c:v>38838</c:v>
                </c:pt>
                <c:pt idx="1710">
                  <c:v>38839</c:v>
                </c:pt>
                <c:pt idx="1711">
                  <c:v>38840</c:v>
                </c:pt>
                <c:pt idx="1712">
                  <c:v>38841</c:v>
                </c:pt>
                <c:pt idx="1713">
                  <c:v>38842</c:v>
                </c:pt>
                <c:pt idx="1714">
                  <c:v>38845</c:v>
                </c:pt>
                <c:pt idx="1715">
                  <c:v>38846</c:v>
                </c:pt>
                <c:pt idx="1716">
                  <c:v>38847</c:v>
                </c:pt>
                <c:pt idx="1717">
                  <c:v>38848</c:v>
                </c:pt>
                <c:pt idx="1718">
                  <c:v>38849</c:v>
                </c:pt>
                <c:pt idx="1719">
                  <c:v>38852</c:v>
                </c:pt>
                <c:pt idx="1720">
                  <c:v>38853</c:v>
                </c:pt>
                <c:pt idx="1721">
                  <c:v>38854</c:v>
                </c:pt>
                <c:pt idx="1722">
                  <c:v>38855</c:v>
                </c:pt>
                <c:pt idx="1723">
                  <c:v>38856</c:v>
                </c:pt>
                <c:pt idx="1724">
                  <c:v>38859</c:v>
                </c:pt>
                <c:pt idx="1725">
                  <c:v>38860</c:v>
                </c:pt>
                <c:pt idx="1726">
                  <c:v>38861</c:v>
                </c:pt>
                <c:pt idx="1727">
                  <c:v>38862</c:v>
                </c:pt>
                <c:pt idx="1728">
                  <c:v>38863</c:v>
                </c:pt>
                <c:pt idx="1729">
                  <c:v>38867</c:v>
                </c:pt>
                <c:pt idx="1730">
                  <c:v>38868</c:v>
                </c:pt>
                <c:pt idx="1731">
                  <c:v>38869</c:v>
                </c:pt>
                <c:pt idx="1732">
                  <c:v>38870</c:v>
                </c:pt>
                <c:pt idx="1733">
                  <c:v>38873</c:v>
                </c:pt>
                <c:pt idx="1734">
                  <c:v>38874</c:v>
                </c:pt>
                <c:pt idx="1735">
                  <c:v>38875</c:v>
                </c:pt>
                <c:pt idx="1736">
                  <c:v>38876</c:v>
                </c:pt>
                <c:pt idx="1737">
                  <c:v>38877</c:v>
                </c:pt>
                <c:pt idx="1738">
                  <c:v>38880</c:v>
                </c:pt>
                <c:pt idx="1739">
                  <c:v>38881</c:v>
                </c:pt>
                <c:pt idx="1740">
                  <c:v>38882</c:v>
                </c:pt>
                <c:pt idx="1741">
                  <c:v>38883</c:v>
                </c:pt>
                <c:pt idx="1742">
                  <c:v>38884</c:v>
                </c:pt>
                <c:pt idx="1743">
                  <c:v>38887</c:v>
                </c:pt>
                <c:pt idx="1744">
                  <c:v>38888</c:v>
                </c:pt>
                <c:pt idx="1745">
                  <c:v>38889</c:v>
                </c:pt>
                <c:pt idx="1746">
                  <c:v>38890</c:v>
                </c:pt>
                <c:pt idx="1747">
                  <c:v>38891</c:v>
                </c:pt>
                <c:pt idx="1748">
                  <c:v>38894</c:v>
                </c:pt>
                <c:pt idx="1749">
                  <c:v>38895</c:v>
                </c:pt>
                <c:pt idx="1750">
                  <c:v>38896</c:v>
                </c:pt>
                <c:pt idx="1751">
                  <c:v>38897</c:v>
                </c:pt>
                <c:pt idx="1752">
                  <c:v>38898</c:v>
                </c:pt>
                <c:pt idx="1753">
                  <c:v>38901</c:v>
                </c:pt>
                <c:pt idx="1754">
                  <c:v>38903</c:v>
                </c:pt>
                <c:pt idx="1755">
                  <c:v>38904</c:v>
                </c:pt>
                <c:pt idx="1756">
                  <c:v>38905</c:v>
                </c:pt>
                <c:pt idx="1757">
                  <c:v>38908</c:v>
                </c:pt>
                <c:pt idx="1758">
                  <c:v>38909</c:v>
                </c:pt>
                <c:pt idx="1759">
                  <c:v>38910</c:v>
                </c:pt>
                <c:pt idx="1760">
                  <c:v>38911</c:v>
                </c:pt>
                <c:pt idx="1761">
                  <c:v>38912</c:v>
                </c:pt>
                <c:pt idx="1762">
                  <c:v>38915</c:v>
                </c:pt>
                <c:pt idx="1763">
                  <c:v>38916</c:v>
                </c:pt>
                <c:pt idx="1764">
                  <c:v>38917</c:v>
                </c:pt>
                <c:pt idx="1765">
                  <c:v>38918</c:v>
                </c:pt>
                <c:pt idx="1766">
                  <c:v>38919</c:v>
                </c:pt>
                <c:pt idx="1767">
                  <c:v>38922</c:v>
                </c:pt>
                <c:pt idx="1768">
                  <c:v>38923</c:v>
                </c:pt>
                <c:pt idx="1769">
                  <c:v>38924</c:v>
                </c:pt>
                <c:pt idx="1770">
                  <c:v>38925</c:v>
                </c:pt>
                <c:pt idx="1771">
                  <c:v>38926</c:v>
                </c:pt>
                <c:pt idx="1772">
                  <c:v>38929</c:v>
                </c:pt>
                <c:pt idx="1773">
                  <c:v>38930</c:v>
                </c:pt>
                <c:pt idx="1774">
                  <c:v>38931</c:v>
                </c:pt>
                <c:pt idx="1775">
                  <c:v>38932</c:v>
                </c:pt>
                <c:pt idx="1776">
                  <c:v>38933</c:v>
                </c:pt>
                <c:pt idx="1777">
                  <c:v>38936</c:v>
                </c:pt>
                <c:pt idx="1778">
                  <c:v>38937</c:v>
                </c:pt>
                <c:pt idx="1779">
                  <c:v>38938</c:v>
                </c:pt>
                <c:pt idx="1780">
                  <c:v>38939</c:v>
                </c:pt>
                <c:pt idx="1781">
                  <c:v>38940</c:v>
                </c:pt>
                <c:pt idx="1782">
                  <c:v>38943</c:v>
                </c:pt>
                <c:pt idx="1783">
                  <c:v>38944</c:v>
                </c:pt>
                <c:pt idx="1784">
                  <c:v>38945</c:v>
                </c:pt>
                <c:pt idx="1785">
                  <c:v>38946</c:v>
                </c:pt>
                <c:pt idx="1786">
                  <c:v>38947</c:v>
                </c:pt>
                <c:pt idx="1787">
                  <c:v>38950</c:v>
                </c:pt>
                <c:pt idx="1788">
                  <c:v>38951</c:v>
                </c:pt>
                <c:pt idx="1789">
                  <c:v>38952</c:v>
                </c:pt>
                <c:pt idx="1790">
                  <c:v>38953</c:v>
                </c:pt>
                <c:pt idx="1791">
                  <c:v>38954</c:v>
                </c:pt>
                <c:pt idx="1792">
                  <c:v>38957</c:v>
                </c:pt>
                <c:pt idx="1793">
                  <c:v>38958</c:v>
                </c:pt>
                <c:pt idx="1794">
                  <c:v>38959</c:v>
                </c:pt>
                <c:pt idx="1795">
                  <c:v>38960</c:v>
                </c:pt>
                <c:pt idx="1796">
                  <c:v>38961</c:v>
                </c:pt>
                <c:pt idx="1797">
                  <c:v>38965</c:v>
                </c:pt>
                <c:pt idx="1798">
                  <c:v>38966</c:v>
                </c:pt>
                <c:pt idx="1799">
                  <c:v>38967</c:v>
                </c:pt>
                <c:pt idx="1800">
                  <c:v>38968</c:v>
                </c:pt>
                <c:pt idx="1801">
                  <c:v>38971</c:v>
                </c:pt>
                <c:pt idx="1802">
                  <c:v>38972</c:v>
                </c:pt>
                <c:pt idx="1803">
                  <c:v>38973</c:v>
                </c:pt>
                <c:pt idx="1804">
                  <c:v>38974</c:v>
                </c:pt>
                <c:pt idx="1805">
                  <c:v>38975</c:v>
                </c:pt>
                <c:pt idx="1806">
                  <c:v>38978</c:v>
                </c:pt>
                <c:pt idx="1807">
                  <c:v>38979</c:v>
                </c:pt>
                <c:pt idx="1808">
                  <c:v>38980</c:v>
                </c:pt>
                <c:pt idx="1809">
                  <c:v>38981</c:v>
                </c:pt>
                <c:pt idx="1810">
                  <c:v>38982</c:v>
                </c:pt>
                <c:pt idx="1811">
                  <c:v>38985</c:v>
                </c:pt>
                <c:pt idx="1812">
                  <c:v>38986</c:v>
                </c:pt>
                <c:pt idx="1813">
                  <c:v>38987</c:v>
                </c:pt>
                <c:pt idx="1814">
                  <c:v>38988</c:v>
                </c:pt>
                <c:pt idx="1815">
                  <c:v>38989</c:v>
                </c:pt>
                <c:pt idx="1816">
                  <c:v>38992</c:v>
                </c:pt>
                <c:pt idx="1817">
                  <c:v>38993</c:v>
                </c:pt>
                <c:pt idx="1818">
                  <c:v>38994</c:v>
                </c:pt>
                <c:pt idx="1819">
                  <c:v>38995</c:v>
                </c:pt>
                <c:pt idx="1820">
                  <c:v>38996</c:v>
                </c:pt>
                <c:pt idx="1821">
                  <c:v>39000</c:v>
                </c:pt>
                <c:pt idx="1822">
                  <c:v>39001</c:v>
                </c:pt>
                <c:pt idx="1823">
                  <c:v>39002</c:v>
                </c:pt>
                <c:pt idx="1824">
                  <c:v>39003</c:v>
                </c:pt>
                <c:pt idx="1825">
                  <c:v>39006</c:v>
                </c:pt>
                <c:pt idx="1826">
                  <c:v>39007</c:v>
                </c:pt>
                <c:pt idx="1827">
                  <c:v>39008</c:v>
                </c:pt>
                <c:pt idx="1828">
                  <c:v>39009</c:v>
                </c:pt>
                <c:pt idx="1829">
                  <c:v>39010</c:v>
                </c:pt>
                <c:pt idx="1830">
                  <c:v>39013</c:v>
                </c:pt>
                <c:pt idx="1831">
                  <c:v>39014</c:v>
                </c:pt>
                <c:pt idx="1832">
                  <c:v>39015</c:v>
                </c:pt>
                <c:pt idx="1833">
                  <c:v>39016</c:v>
                </c:pt>
                <c:pt idx="1834">
                  <c:v>39017</c:v>
                </c:pt>
                <c:pt idx="1835">
                  <c:v>39020</c:v>
                </c:pt>
                <c:pt idx="1836">
                  <c:v>39021</c:v>
                </c:pt>
                <c:pt idx="1837">
                  <c:v>39022</c:v>
                </c:pt>
                <c:pt idx="1838">
                  <c:v>39023</c:v>
                </c:pt>
                <c:pt idx="1839">
                  <c:v>39024</c:v>
                </c:pt>
                <c:pt idx="1840">
                  <c:v>39027</c:v>
                </c:pt>
                <c:pt idx="1841">
                  <c:v>39028</c:v>
                </c:pt>
                <c:pt idx="1842">
                  <c:v>39029</c:v>
                </c:pt>
                <c:pt idx="1843">
                  <c:v>39030</c:v>
                </c:pt>
                <c:pt idx="1844">
                  <c:v>39031</c:v>
                </c:pt>
                <c:pt idx="1845">
                  <c:v>39034</c:v>
                </c:pt>
                <c:pt idx="1846">
                  <c:v>39035</c:v>
                </c:pt>
                <c:pt idx="1847">
                  <c:v>39036</c:v>
                </c:pt>
                <c:pt idx="1848">
                  <c:v>39037</c:v>
                </c:pt>
                <c:pt idx="1849">
                  <c:v>39038</c:v>
                </c:pt>
                <c:pt idx="1850">
                  <c:v>39041</c:v>
                </c:pt>
                <c:pt idx="1851">
                  <c:v>39042</c:v>
                </c:pt>
                <c:pt idx="1852">
                  <c:v>39043</c:v>
                </c:pt>
                <c:pt idx="1853">
                  <c:v>39045</c:v>
                </c:pt>
                <c:pt idx="1854">
                  <c:v>39048</c:v>
                </c:pt>
                <c:pt idx="1855">
                  <c:v>39049</c:v>
                </c:pt>
                <c:pt idx="1856">
                  <c:v>39050</c:v>
                </c:pt>
                <c:pt idx="1857">
                  <c:v>39051</c:v>
                </c:pt>
                <c:pt idx="1858">
                  <c:v>39052</c:v>
                </c:pt>
                <c:pt idx="1859">
                  <c:v>39055</c:v>
                </c:pt>
                <c:pt idx="1860">
                  <c:v>39056</c:v>
                </c:pt>
                <c:pt idx="1861">
                  <c:v>39057</c:v>
                </c:pt>
                <c:pt idx="1862">
                  <c:v>39058</c:v>
                </c:pt>
                <c:pt idx="1863">
                  <c:v>39059</c:v>
                </c:pt>
                <c:pt idx="1864">
                  <c:v>39062</c:v>
                </c:pt>
                <c:pt idx="1865">
                  <c:v>39063</c:v>
                </c:pt>
                <c:pt idx="1866">
                  <c:v>39064</c:v>
                </c:pt>
                <c:pt idx="1867">
                  <c:v>39065</c:v>
                </c:pt>
                <c:pt idx="1868">
                  <c:v>39066</c:v>
                </c:pt>
                <c:pt idx="1869">
                  <c:v>39069</c:v>
                </c:pt>
                <c:pt idx="1870">
                  <c:v>39070</c:v>
                </c:pt>
                <c:pt idx="1871">
                  <c:v>39071</c:v>
                </c:pt>
                <c:pt idx="1872">
                  <c:v>39072</c:v>
                </c:pt>
                <c:pt idx="1873">
                  <c:v>39073</c:v>
                </c:pt>
                <c:pt idx="1874">
                  <c:v>39077</c:v>
                </c:pt>
                <c:pt idx="1875">
                  <c:v>39078</c:v>
                </c:pt>
                <c:pt idx="1876">
                  <c:v>39079</c:v>
                </c:pt>
                <c:pt idx="1877">
                  <c:v>39080</c:v>
                </c:pt>
                <c:pt idx="1878">
                  <c:v>39084</c:v>
                </c:pt>
                <c:pt idx="1879">
                  <c:v>39085</c:v>
                </c:pt>
                <c:pt idx="1880">
                  <c:v>39086</c:v>
                </c:pt>
                <c:pt idx="1881">
                  <c:v>39087</c:v>
                </c:pt>
                <c:pt idx="1882">
                  <c:v>39090</c:v>
                </c:pt>
                <c:pt idx="1883">
                  <c:v>39091</c:v>
                </c:pt>
                <c:pt idx="1884">
                  <c:v>39092</c:v>
                </c:pt>
                <c:pt idx="1885">
                  <c:v>39093</c:v>
                </c:pt>
                <c:pt idx="1886">
                  <c:v>39094</c:v>
                </c:pt>
                <c:pt idx="1887">
                  <c:v>39098</c:v>
                </c:pt>
                <c:pt idx="1888">
                  <c:v>39099</c:v>
                </c:pt>
                <c:pt idx="1889">
                  <c:v>39100</c:v>
                </c:pt>
                <c:pt idx="1890">
                  <c:v>39101</c:v>
                </c:pt>
                <c:pt idx="1891">
                  <c:v>39104</c:v>
                </c:pt>
                <c:pt idx="1892">
                  <c:v>39105</c:v>
                </c:pt>
                <c:pt idx="1893">
                  <c:v>39106</c:v>
                </c:pt>
                <c:pt idx="1894">
                  <c:v>39107</c:v>
                </c:pt>
                <c:pt idx="1895">
                  <c:v>39108</c:v>
                </c:pt>
                <c:pt idx="1896">
                  <c:v>39111</c:v>
                </c:pt>
                <c:pt idx="1897">
                  <c:v>39112</c:v>
                </c:pt>
                <c:pt idx="1898">
                  <c:v>39113</c:v>
                </c:pt>
                <c:pt idx="1899">
                  <c:v>39114</c:v>
                </c:pt>
                <c:pt idx="1900">
                  <c:v>39115</c:v>
                </c:pt>
                <c:pt idx="1901">
                  <c:v>39118</c:v>
                </c:pt>
                <c:pt idx="1902">
                  <c:v>39119</c:v>
                </c:pt>
                <c:pt idx="1903">
                  <c:v>39120</c:v>
                </c:pt>
                <c:pt idx="1904">
                  <c:v>39121</c:v>
                </c:pt>
                <c:pt idx="1905">
                  <c:v>39122</c:v>
                </c:pt>
                <c:pt idx="1906">
                  <c:v>39125</c:v>
                </c:pt>
                <c:pt idx="1907">
                  <c:v>39126</c:v>
                </c:pt>
                <c:pt idx="1908">
                  <c:v>39127</c:v>
                </c:pt>
                <c:pt idx="1909">
                  <c:v>39128</c:v>
                </c:pt>
                <c:pt idx="1910">
                  <c:v>39129</c:v>
                </c:pt>
                <c:pt idx="1911">
                  <c:v>39133</c:v>
                </c:pt>
                <c:pt idx="1912">
                  <c:v>39134</c:v>
                </c:pt>
                <c:pt idx="1913">
                  <c:v>39135</c:v>
                </c:pt>
                <c:pt idx="1914">
                  <c:v>39136</c:v>
                </c:pt>
                <c:pt idx="1915">
                  <c:v>39139</c:v>
                </c:pt>
                <c:pt idx="1916">
                  <c:v>39140</c:v>
                </c:pt>
                <c:pt idx="1917">
                  <c:v>39141</c:v>
                </c:pt>
                <c:pt idx="1918">
                  <c:v>39142</c:v>
                </c:pt>
                <c:pt idx="1919">
                  <c:v>39143</c:v>
                </c:pt>
                <c:pt idx="1920">
                  <c:v>39146</c:v>
                </c:pt>
                <c:pt idx="1921">
                  <c:v>39147</c:v>
                </c:pt>
                <c:pt idx="1922">
                  <c:v>39148</c:v>
                </c:pt>
                <c:pt idx="1923">
                  <c:v>39149</c:v>
                </c:pt>
                <c:pt idx="1924">
                  <c:v>39150</c:v>
                </c:pt>
                <c:pt idx="1925">
                  <c:v>39153</c:v>
                </c:pt>
                <c:pt idx="1926">
                  <c:v>39154</c:v>
                </c:pt>
                <c:pt idx="1927">
                  <c:v>39155</c:v>
                </c:pt>
                <c:pt idx="1928">
                  <c:v>39156</c:v>
                </c:pt>
                <c:pt idx="1929">
                  <c:v>39157</c:v>
                </c:pt>
                <c:pt idx="1930">
                  <c:v>39160</c:v>
                </c:pt>
                <c:pt idx="1931">
                  <c:v>39161</c:v>
                </c:pt>
                <c:pt idx="1932">
                  <c:v>39162</c:v>
                </c:pt>
                <c:pt idx="1933">
                  <c:v>39163</c:v>
                </c:pt>
                <c:pt idx="1934">
                  <c:v>39164</c:v>
                </c:pt>
                <c:pt idx="1935">
                  <c:v>39167</c:v>
                </c:pt>
                <c:pt idx="1936">
                  <c:v>39168</c:v>
                </c:pt>
                <c:pt idx="1937">
                  <c:v>39169</c:v>
                </c:pt>
                <c:pt idx="1938">
                  <c:v>39170</c:v>
                </c:pt>
                <c:pt idx="1939">
                  <c:v>39171</c:v>
                </c:pt>
                <c:pt idx="1940">
                  <c:v>39174</c:v>
                </c:pt>
                <c:pt idx="1941">
                  <c:v>39175</c:v>
                </c:pt>
                <c:pt idx="1942">
                  <c:v>39176</c:v>
                </c:pt>
                <c:pt idx="1943">
                  <c:v>39177</c:v>
                </c:pt>
                <c:pt idx="1944">
                  <c:v>39181</c:v>
                </c:pt>
                <c:pt idx="1945">
                  <c:v>39182</c:v>
                </c:pt>
                <c:pt idx="1946">
                  <c:v>39183</c:v>
                </c:pt>
                <c:pt idx="1947">
                  <c:v>39184</c:v>
                </c:pt>
                <c:pt idx="1948">
                  <c:v>39185</c:v>
                </c:pt>
                <c:pt idx="1949">
                  <c:v>39188</c:v>
                </c:pt>
                <c:pt idx="1950">
                  <c:v>39189</c:v>
                </c:pt>
                <c:pt idx="1951">
                  <c:v>39190</c:v>
                </c:pt>
                <c:pt idx="1952">
                  <c:v>39191</c:v>
                </c:pt>
                <c:pt idx="1953">
                  <c:v>39192</c:v>
                </c:pt>
                <c:pt idx="1954">
                  <c:v>39195</c:v>
                </c:pt>
                <c:pt idx="1955">
                  <c:v>39196</c:v>
                </c:pt>
                <c:pt idx="1956">
                  <c:v>39197</c:v>
                </c:pt>
                <c:pt idx="1957">
                  <c:v>39198</c:v>
                </c:pt>
                <c:pt idx="1958">
                  <c:v>39199</c:v>
                </c:pt>
                <c:pt idx="1959">
                  <c:v>39202</c:v>
                </c:pt>
                <c:pt idx="1960">
                  <c:v>39203</c:v>
                </c:pt>
                <c:pt idx="1961">
                  <c:v>39204</c:v>
                </c:pt>
                <c:pt idx="1962">
                  <c:v>39205</c:v>
                </c:pt>
                <c:pt idx="1963">
                  <c:v>39206</c:v>
                </c:pt>
                <c:pt idx="1964">
                  <c:v>39209</c:v>
                </c:pt>
                <c:pt idx="1965">
                  <c:v>39210</c:v>
                </c:pt>
                <c:pt idx="1966">
                  <c:v>39211</c:v>
                </c:pt>
                <c:pt idx="1967">
                  <c:v>39212</c:v>
                </c:pt>
                <c:pt idx="1968">
                  <c:v>39213</c:v>
                </c:pt>
                <c:pt idx="1969">
                  <c:v>39216</c:v>
                </c:pt>
                <c:pt idx="1970">
                  <c:v>39217</c:v>
                </c:pt>
                <c:pt idx="1971">
                  <c:v>39218</c:v>
                </c:pt>
                <c:pt idx="1972">
                  <c:v>39219</c:v>
                </c:pt>
                <c:pt idx="1973">
                  <c:v>39220</c:v>
                </c:pt>
                <c:pt idx="1974">
                  <c:v>39223</c:v>
                </c:pt>
                <c:pt idx="1975">
                  <c:v>39224</c:v>
                </c:pt>
                <c:pt idx="1976">
                  <c:v>39225</c:v>
                </c:pt>
                <c:pt idx="1977">
                  <c:v>39226</c:v>
                </c:pt>
                <c:pt idx="1978">
                  <c:v>39227</c:v>
                </c:pt>
                <c:pt idx="1979">
                  <c:v>39231</c:v>
                </c:pt>
                <c:pt idx="1980">
                  <c:v>39232</c:v>
                </c:pt>
                <c:pt idx="1981">
                  <c:v>39233</c:v>
                </c:pt>
                <c:pt idx="1982">
                  <c:v>39234</c:v>
                </c:pt>
                <c:pt idx="1983">
                  <c:v>39237</c:v>
                </c:pt>
                <c:pt idx="1984">
                  <c:v>39238</c:v>
                </c:pt>
                <c:pt idx="1985">
                  <c:v>39239</c:v>
                </c:pt>
                <c:pt idx="1986">
                  <c:v>39240</c:v>
                </c:pt>
                <c:pt idx="1987">
                  <c:v>39241</c:v>
                </c:pt>
                <c:pt idx="1988">
                  <c:v>39244</c:v>
                </c:pt>
                <c:pt idx="1989">
                  <c:v>39245</c:v>
                </c:pt>
                <c:pt idx="1990">
                  <c:v>39246</c:v>
                </c:pt>
                <c:pt idx="1991">
                  <c:v>39247</c:v>
                </c:pt>
                <c:pt idx="1992">
                  <c:v>39248</c:v>
                </c:pt>
                <c:pt idx="1993">
                  <c:v>39251</c:v>
                </c:pt>
                <c:pt idx="1994">
                  <c:v>39252</c:v>
                </c:pt>
                <c:pt idx="1995">
                  <c:v>39253</c:v>
                </c:pt>
                <c:pt idx="1996">
                  <c:v>39254</c:v>
                </c:pt>
                <c:pt idx="1997">
                  <c:v>39255</c:v>
                </c:pt>
                <c:pt idx="1998">
                  <c:v>39258</c:v>
                </c:pt>
                <c:pt idx="1999">
                  <c:v>39259</c:v>
                </c:pt>
                <c:pt idx="2000">
                  <c:v>39260</c:v>
                </c:pt>
                <c:pt idx="2001">
                  <c:v>39261</c:v>
                </c:pt>
                <c:pt idx="2002">
                  <c:v>39262</c:v>
                </c:pt>
                <c:pt idx="2003">
                  <c:v>39265</c:v>
                </c:pt>
                <c:pt idx="2004">
                  <c:v>39266</c:v>
                </c:pt>
                <c:pt idx="2005">
                  <c:v>39268</c:v>
                </c:pt>
                <c:pt idx="2006">
                  <c:v>39269</c:v>
                </c:pt>
                <c:pt idx="2007">
                  <c:v>39272</c:v>
                </c:pt>
                <c:pt idx="2008">
                  <c:v>39273</c:v>
                </c:pt>
                <c:pt idx="2009">
                  <c:v>39274</c:v>
                </c:pt>
                <c:pt idx="2010">
                  <c:v>39275</c:v>
                </c:pt>
                <c:pt idx="2011">
                  <c:v>39276</c:v>
                </c:pt>
                <c:pt idx="2012">
                  <c:v>39279</c:v>
                </c:pt>
                <c:pt idx="2013">
                  <c:v>39280</c:v>
                </c:pt>
                <c:pt idx="2014">
                  <c:v>39281</c:v>
                </c:pt>
                <c:pt idx="2015">
                  <c:v>39282</c:v>
                </c:pt>
                <c:pt idx="2016">
                  <c:v>39283</c:v>
                </c:pt>
                <c:pt idx="2017">
                  <c:v>39286</c:v>
                </c:pt>
                <c:pt idx="2018">
                  <c:v>39287</c:v>
                </c:pt>
                <c:pt idx="2019">
                  <c:v>39288</c:v>
                </c:pt>
                <c:pt idx="2020">
                  <c:v>39289</c:v>
                </c:pt>
                <c:pt idx="2021">
                  <c:v>39290</c:v>
                </c:pt>
                <c:pt idx="2022">
                  <c:v>39293</c:v>
                </c:pt>
                <c:pt idx="2023">
                  <c:v>39294</c:v>
                </c:pt>
                <c:pt idx="2024">
                  <c:v>39295</c:v>
                </c:pt>
                <c:pt idx="2025">
                  <c:v>39296</c:v>
                </c:pt>
                <c:pt idx="2026">
                  <c:v>39297</c:v>
                </c:pt>
                <c:pt idx="2027">
                  <c:v>39300</c:v>
                </c:pt>
                <c:pt idx="2028">
                  <c:v>39301</c:v>
                </c:pt>
                <c:pt idx="2029">
                  <c:v>39302</c:v>
                </c:pt>
                <c:pt idx="2030">
                  <c:v>39303</c:v>
                </c:pt>
                <c:pt idx="2031">
                  <c:v>39304</c:v>
                </c:pt>
                <c:pt idx="2032">
                  <c:v>39307</c:v>
                </c:pt>
                <c:pt idx="2033">
                  <c:v>39308</c:v>
                </c:pt>
                <c:pt idx="2034">
                  <c:v>39309</c:v>
                </c:pt>
                <c:pt idx="2035">
                  <c:v>39310</c:v>
                </c:pt>
                <c:pt idx="2036">
                  <c:v>39311</c:v>
                </c:pt>
                <c:pt idx="2037">
                  <c:v>39314</c:v>
                </c:pt>
                <c:pt idx="2038">
                  <c:v>39315</c:v>
                </c:pt>
                <c:pt idx="2039">
                  <c:v>39316</c:v>
                </c:pt>
                <c:pt idx="2040">
                  <c:v>39317</c:v>
                </c:pt>
                <c:pt idx="2041">
                  <c:v>39318</c:v>
                </c:pt>
                <c:pt idx="2042">
                  <c:v>39321</c:v>
                </c:pt>
                <c:pt idx="2043">
                  <c:v>39322</c:v>
                </c:pt>
                <c:pt idx="2044">
                  <c:v>39323</c:v>
                </c:pt>
                <c:pt idx="2045">
                  <c:v>39324</c:v>
                </c:pt>
                <c:pt idx="2046">
                  <c:v>39325</c:v>
                </c:pt>
                <c:pt idx="2047">
                  <c:v>39329</c:v>
                </c:pt>
                <c:pt idx="2048">
                  <c:v>39330</c:v>
                </c:pt>
                <c:pt idx="2049">
                  <c:v>39331</c:v>
                </c:pt>
                <c:pt idx="2050">
                  <c:v>39332</c:v>
                </c:pt>
                <c:pt idx="2051">
                  <c:v>39335</c:v>
                </c:pt>
                <c:pt idx="2052">
                  <c:v>39336</c:v>
                </c:pt>
                <c:pt idx="2053">
                  <c:v>39337</c:v>
                </c:pt>
                <c:pt idx="2054">
                  <c:v>39338</c:v>
                </c:pt>
                <c:pt idx="2055">
                  <c:v>39339</c:v>
                </c:pt>
                <c:pt idx="2056">
                  <c:v>39342</c:v>
                </c:pt>
                <c:pt idx="2057">
                  <c:v>39343</c:v>
                </c:pt>
                <c:pt idx="2058">
                  <c:v>39344</c:v>
                </c:pt>
                <c:pt idx="2059">
                  <c:v>39345</c:v>
                </c:pt>
                <c:pt idx="2060">
                  <c:v>39346</c:v>
                </c:pt>
                <c:pt idx="2061">
                  <c:v>39349</c:v>
                </c:pt>
                <c:pt idx="2062">
                  <c:v>39350</c:v>
                </c:pt>
                <c:pt idx="2063">
                  <c:v>39351</c:v>
                </c:pt>
                <c:pt idx="2064">
                  <c:v>39352</c:v>
                </c:pt>
                <c:pt idx="2065">
                  <c:v>39353</c:v>
                </c:pt>
                <c:pt idx="2066">
                  <c:v>39356</c:v>
                </c:pt>
                <c:pt idx="2067">
                  <c:v>39357</c:v>
                </c:pt>
                <c:pt idx="2068">
                  <c:v>39358</c:v>
                </c:pt>
                <c:pt idx="2069">
                  <c:v>39359</c:v>
                </c:pt>
                <c:pt idx="2070">
                  <c:v>39360</c:v>
                </c:pt>
                <c:pt idx="2071">
                  <c:v>39364</c:v>
                </c:pt>
                <c:pt idx="2072">
                  <c:v>39365</c:v>
                </c:pt>
                <c:pt idx="2073">
                  <c:v>39366</c:v>
                </c:pt>
                <c:pt idx="2074">
                  <c:v>39367</c:v>
                </c:pt>
                <c:pt idx="2075">
                  <c:v>39370</c:v>
                </c:pt>
                <c:pt idx="2076">
                  <c:v>39371</c:v>
                </c:pt>
                <c:pt idx="2077">
                  <c:v>39372</c:v>
                </c:pt>
                <c:pt idx="2078">
                  <c:v>39373</c:v>
                </c:pt>
                <c:pt idx="2079">
                  <c:v>39374</c:v>
                </c:pt>
                <c:pt idx="2080">
                  <c:v>39377</c:v>
                </c:pt>
                <c:pt idx="2081">
                  <c:v>39378</c:v>
                </c:pt>
                <c:pt idx="2082">
                  <c:v>39379</c:v>
                </c:pt>
                <c:pt idx="2083">
                  <c:v>39380</c:v>
                </c:pt>
                <c:pt idx="2084">
                  <c:v>39381</c:v>
                </c:pt>
                <c:pt idx="2085">
                  <c:v>39384</c:v>
                </c:pt>
                <c:pt idx="2086">
                  <c:v>39385</c:v>
                </c:pt>
                <c:pt idx="2087">
                  <c:v>39386</c:v>
                </c:pt>
                <c:pt idx="2088">
                  <c:v>39387</c:v>
                </c:pt>
                <c:pt idx="2089">
                  <c:v>39388</c:v>
                </c:pt>
                <c:pt idx="2090">
                  <c:v>39391</c:v>
                </c:pt>
                <c:pt idx="2091">
                  <c:v>39392</c:v>
                </c:pt>
                <c:pt idx="2092">
                  <c:v>39393</c:v>
                </c:pt>
                <c:pt idx="2093">
                  <c:v>39394</c:v>
                </c:pt>
                <c:pt idx="2094">
                  <c:v>39395</c:v>
                </c:pt>
                <c:pt idx="2095">
                  <c:v>39399</c:v>
                </c:pt>
                <c:pt idx="2096">
                  <c:v>39400</c:v>
                </c:pt>
                <c:pt idx="2097">
                  <c:v>39401</c:v>
                </c:pt>
                <c:pt idx="2098">
                  <c:v>39402</c:v>
                </c:pt>
                <c:pt idx="2099">
                  <c:v>39405</c:v>
                </c:pt>
                <c:pt idx="2100">
                  <c:v>39406</c:v>
                </c:pt>
                <c:pt idx="2101">
                  <c:v>39407</c:v>
                </c:pt>
                <c:pt idx="2102">
                  <c:v>39409</c:v>
                </c:pt>
                <c:pt idx="2103">
                  <c:v>39412</c:v>
                </c:pt>
                <c:pt idx="2104">
                  <c:v>39413</c:v>
                </c:pt>
                <c:pt idx="2105">
                  <c:v>39414</c:v>
                </c:pt>
                <c:pt idx="2106">
                  <c:v>39415</c:v>
                </c:pt>
                <c:pt idx="2107">
                  <c:v>39416</c:v>
                </c:pt>
                <c:pt idx="2108">
                  <c:v>39419</c:v>
                </c:pt>
                <c:pt idx="2109">
                  <c:v>39420</c:v>
                </c:pt>
                <c:pt idx="2110">
                  <c:v>39421</c:v>
                </c:pt>
                <c:pt idx="2111">
                  <c:v>39422</c:v>
                </c:pt>
                <c:pt idx="2112">
                  <c:v>39423</c:v>
                </c:pt>
                <c:pt idx="2113">
                  <c:v>39426</c:v>
                </c:pt>
                <c:pt idx="2114">
                  <c:v>39427</c:v>
                </c:pt>
                <c:pt idx="2115">
                  <c:v>39428</c:v>
                </c:pt>
                <c:pt idx="2116">
                  <c:v>39429</c:v>
                </c:pt>
                <c:pt idx="2117">
                  <c:v>39430</c:v>
                </c:pt>
                <c:pt idx="2118">
                  <c:v>39433</c:v>
                </c:pt>
                <c:pt idx="2119">
                  <c:v>39434</c:v>
                </c:pt>
                <c:pt idx="2120">
                  <c:v>39435</c:v>
                </c:pt>
                <c:pt idx="2121">
                  <c:v>39436</c:v>
                </c:pt>
                <c:pt idx="2122">
                  <c:v>39437</c:v>
                </c:pt>
                <c:pt idx="2123">
                  <c:v>39440</c:v>
                </c:pt>
                <c:pt idx="2124">
                  <c:v>39442</c:v>
                </c:pt>
                <c:pt idx="2125">
                  <c:v>39443</c:v>
                </c:pt>
                <c:pt idx="2126">
                  <c:v>39444</c:v>
                </c:pt>
                <c:pt idx="2127">
                  <c:v>39447</c:v>
                </c:pt>
                <c:pt idx="2128">
                  <c:v>39449</c:v>
                </c:pt>
                <c:pt idx="2129">
                  <c:v>39450</c:v>
                </c:pt>
                <c:pt idx="2130">
                  <c:v>39451</c:v>
                </c:pt>
                <c:pt idx="2131">
                  <c:v>39454</c:v>
                </c:pt>
                <c:pt idx="2132">
                  <c:v>39455</c:v>
                </c:pt>
                <c:pt idx="2133">
                  <c:v>39456</c:v>
                </c:pt>
                <c:pt idx="2134">
                  <c:v>39457</c:v>
                </c:pt>
                <c:pt idx="2135">
                  <c:v>39458</c:v>
                </c:pt>
                <c:pt idx="2136">
                  <c:v>39461</c:v>
                </c:pt>
                <c:pt idx="2137">
                  <c:v>39462</c:v>
                </c:pt>
                <c:pt idx="2138">
                  <c:v>39463</c:v>
                </c:pt>
                <c:pt idx="2139">
                  <c:v>39464</c:v>
                </c:pt>
                <c:pt idx="2140">
                  <c:v>39465</c:v>
                </c:pt>
                <c:pt idx="2141">
                  <c:v>39469</c:v>
                </c:pt>
                <c:pt idx="2142">
                  <c:v>39470</c:v>
                </c:pt>
                <c:pt idx="2143">
                  <c:v>39471</c:v>
                </c:pt>
                <c:pt idx="2144">
                  <c:v>39472</c:v>
                </c:pt>
                <c:pt idx="2145">
                  <c:v>39475</c:v>
                </c:pt>
                <c:pt idx="2146">
                  <c:v>39476</c:v>
                </c:pt>
                <c:pt idx="2147">
                  <c:v>39477</c:v>
                </c:pt>
                <c:pt idx="2148">
                  <c:v>39478</c:v>
                </c:pt>
                <c:pt idx="2149">
                  <c:v>39479</c:v>
                </c:pt>
                <c:pt idx="2150">
                  <c:v>39482</c:v>
                </c:pt>
                <c:pt idx="2151">
                  <c:v>39483</c:v>
                </c:pt>
                <c:pt idx="2152">
                  <c:v>39484</c:v>
                </c:pt>
                <c:pt idx="2153">
                  <c:v>39485</c:v>
                </c:pt>
                <c:pt idx="2154">
                  <c:v>39486</c:v>
                </c:pt>
                <c:pt idx="2155">
                  <c:v>39489</c:v>
                </c:pt>
                <c:pt idx="2156">
                  <c:v>39490</c:v>
                </c:pt>
                <c:pt idx="2157">
                  <c:v>39491</c:v>
                </c:pt>
                <c:pt idx="2158">
                  <c:v>39492</c:v>
                </c:pt>
                <c:pt idx="2159">
                  <c:v>39493</c:v>
                </c:pt>
                <c:pt idx="2160">
                  <c:v>39497</c:v>
                </c:pt>
                <c:pt idx="2161">
                  <c:v>39498</c:v>
                </c:pt>
                <c:pt idx="2162">
                  <c:v>39503</c:v>
                </c:pt>
                <c:pt idx="2163">
                  <c:v>39504</c:v>
                </c:pt>
                <c:pt idx="2164">
                  <c:v>39505</c:v>
                </c:pt>
                <c:pt idx="2165">
                  <c:v>39506</c:v>
                </c:pt>
                <c:pt idx="2166">
                  <c:v>39507</c:v>
                </c:pt>
                <c:pt idx="2167">
                  <c:v>39510</c:v>
                </c:pt>
                <c:pt idx="2168">
                  <c:v>39511</c:v>
                </c:pt>
                <c:pt idx="2169">
                  <c:v>39512</c:v>
                </c:pt>
                <c:pt idx="2170">
                  <c:v>39513</c:v>
                </c:pt>
                <c:pt idx="2171">
                  <c:v>39514</c:v>
                </c:pt>
                <c:pt idx="2172">
                  <c:v>39517</c:v>
                </c:pt>
                <c:pt idx="2173">
                  <c:v>39518</c:v>
                </c:pt>
                <c:pt idx="2174">
                  <c:v>39519</c:v>
                </c:pt>
                <c:pt idx="2175">
                  <c:v>39520</c:v>
                </c:pt>
                <c:pt idx="2176">
                  <c:v>39521</c:v>
                </c:pt>
                <c:pt idx="2177">
                  <c:v>39524</c:v>
                </c:pt>
                <c:pt idx="2178">
                  <c:v>39525</c:v>
                </c:pt>
                <c:pt idx="2179">
                  <c:v>39526</c:v>
                </c:pt>
                <c:pt idx="2180">
                  <c:v>39527</c:v>
                </c:pt>
                <c:pt idx="2181">
                  <c:v>39531</c:v>
                </c:pt>
                <c:pt idx="2182">
                  <c:v>39532</c:v>
                </c:pt>
                <c:pt idx="2183">
                  <c:v>39533</c:v>
                </c:pt>
                <c:pt idx="2184">
                  <c:v>39534</c:v>
                </c:pt>
                <c:pt idx="2185">
                  <c:v>39535</c:v>
                </c:pt>
                <c:pt idx="2186">
                  <c:v>39538</c:v>
                </c:pt>
                <c:pt idx="2187">
                  <c:v>39539</c:v>
                </c:pt>
                <c:pt idx="2188">
                  <c:v>39540</c:v>
                </c:pt>
                <c:pt idx="2189">
                  <c:v>39541</c:v>
                </c:pt>
                <c:pt idx="2190">
                  <c:v>39542</c:v>
                </c:pt>
                <c:pt idx="2191">
                  <c:v>39545</c:v>
                </c:pt>
                <c:pt idx="2192">
                  <c:v>39546</c:v>
                </c:pt>
                <c:pt idx="2193">
                  <c:v>39547</c:v>
                </c:pt>
                <c:pt idx="2194">
                  <c:v>39548</c:v>
                </c:pt>
                <c:pt idx="2195">
                  <c:v>39549</c:v>
                </c:pt>
                <c:pt idx="2196">
                  <c:v>39552</c:v>
                </c:pt>
                <c:pt idx="2197">
                  <c:v>39553</c:v>
                </c:pt>
                <c:pt idx="2198">
                  <c:v>39554</c:v>
                </c:pt>
                <c:pt idx="2199">
                  <c:v>39555</c:v>
                </c:pt>
                <c:pt idx="2200">
                  <c:v>39556</c:v>
                </c:pt>
                <c:pt idx="2201">
                  <c:v>39559</c:v>
                </c:pt>
                <c:pt idx="2202">
                  <c:v>39560</c:v>
                </c:pt>
                <c:pt idx="2203">
                  <c:v>39561</c:v>
                </c:pt>
                <c:pt idx="2204">
                  <c:v>39562</c:v>
                </c:pt>
                <c:pt idx="2205">
                  <c:v>39563</c:v>
                </c:pt>
                <c:pt idx="2206">
                  <c:v>39566</c:v>
                </c:pt>
                <c:pt idx="2207">
                  <c:v>39567</c:v>
                </c:pt>
                <c:pt idx="2208">
                  <c:v>39568</c:v>
                </c:pt>
                <c:pt idx="2209">
                  <c:v>39569</c:v>
                </c:pt>
                <c:pt idx="2210">
                  <c:v>39570</c:v>
                </c:pt>
                <c:pt idx="2211">
                  <c:v>39573</c:v>
                </c:pt>
                <c:pt idx="2212">
                  <c:v>39574</c:v>
                </c:pt>
                <c:pt idx="2213">
                  <c:v>39575</c:v>
                </c:pt>
                <c:pt idx="2214">
                  <c:v>39576</c:v>
                </c:pt>
                <c:pt idx="2215">
                  <c:v>39577</c:v>
                </c:pt>
                <c:pt idx="2216">
                  <c:v>39580</c:v>
                </c:pt>
                <c:pt idx="2217">
                  <c:v>39581</c:v>
                </c:pt>
                <c:pt idx="2218">
                  <c:v>39582</c:v>
                </c:pt>
                <c:pt idx="2219">
                  <c:v>39583</c:v>
                </c:pt>
                <c:pt idx="2220">
                  <c:v>39584</c:v>
                </c:pt>
                <c:pt idx="2221">
                  <c:v>39587</c:v>
                </c:pt>
                <c:pt idx="2222">
                  <c:v>39588</c:v>
                </c:pt>
                <c:pt idx="2223">
                  <c:v>39589</c:v>
                </c:pt>
                <c:pt idx="2224">
                  <c:v>39590</c:v>
                </c:pt>
                <c:pt idx="2225">
                  <c:v>39591</c:v>
                </c:pt>
                <c:pt idx="2226">
                  <c:v>39595</c:v>
                </c:pt>
                <c:pt idx="2227">
                  <c:v>39596</c:v>
                </c:pt>
                <c:pt idx="2228">
                  <c:v>39597</c:v>
                </c:pt>
                <c:pt idx="2229">
                  <c:v>39598</c:v>
                </c:pt>
                <c:pt idx="2230">
                  <c:v>39601</c:v>
                </c:pt>
                <c:pt idx="2231">
                  <c:v>39602</c:v>
                </c:pt>
                <c:pt idx="2232">
                  <c:v>39603</c:v>
                </c:pt>
                <c:pt idx="2233">
                  <c:v>39604</c:v>
                </c:pt>
                <c:pt idx="2234">
                  <c:v>39605</c:v>
                </c:pt>
                <c:pt idx="2235">
                  <c:v>39608</c:v>
                </c:pt>
                <c:pt idx="2236">
                  <c:v>39609</c:v>
                </c:pt>
                <c:pt idx="2237">
                  <c:v>39610</c:v>
                </c:pt>
                <c:pt idx="2238">
                  <c:v>39611</c:v>
                </c:pt>
                <c:pt idx="2239">
                  <c:v>39612</c:v>
                </c:pt>
                <c:pt idx="2240">
                  <c:v>39615</c:v>
                </c:pt>
                <c:pt idx="2241">
                  <c:v>39616</c:v>
                </c:pt>
                <c:pt idx="2242">
                  <c:v>39617</c:v>
                </c:pt>
                <c:pt idx="2243">
                  <c:v>39618</c:v>
                </c:pt>
                <c:pt idx="2244">
                  <c:v>39619</c:v>
                </c:pt>
                <c:pt idx="2245">
                  <c:v>39622</c:v>
                </c:pt>
                <c:pt idx="2246">
                  <c:v>39623</c:v>
                </c:pt>
                <c:pt idx="2247">
                  <c:v>39624</c:v>
                </c:pt>
                <c:pt idx="2248">
                  <c:v>39625</c:v>
                </c:pt>
                <c:pt idx="2249">
                  <c:v>39626</c:v>
                </c:pt>
                <c:pt idx="2250">
                  <c:v>39629</c:v>
                </c:pt>
                <c:pt idx="2251">
                  <c:v>39630</c:v>
                </c:pt>
                <c:pt idx="2252">
                  <c:v>39631</c:v>
                </c:pt>
                <c:pt idx="2253">
                  <c:v>39632</c:v>
                </c:pt>
                <c:pt idx="2254">
                  <c:v>39636</c:v>
                </c:pt>
                <c:pt idx="2255">
                  <c:v>39637</c:v>
                </c:pt>
                <c:pt idx="2256">
                  <c:v>39638</c:v>
                </c:pt>
                <c:pt idx="2257">
                  <c:v>39639</c:v>
                </c:pt>
                <c:pt idx="2258">
                  <c:v>39640</c:v>
                </c:pt>
                <c:pt idx="2259">
                  <c:v>39643</c:v>
                </c:pt>
                <c:pt idx="2260">
                  <c:v>39644</c:v>
                </c:pt>
                <c:pt idx="2261">
                  <c:v>39645</c:v>
                </c:pt>
                <c:pt idx="2262">
                  <c:v>39646</c:v>
                </c:pt>
                <c:pt idx="2263">
                  <c:v>39647</c:v>
                </c:pt>
                <c:pt idx="2264">
                  <c:v>39650</c:v>
                </c:pt>
                <c:pt idx="2265">
                  <c:v>39651</c:v>
                </c:pt>
                <c:pt idx="2266">
                  <c:v>39652</c:v>
                </c:pt>
                <c:pt idx="2267">
                  <c:v>39653</c:v>
                </c:pt>
                <c:pt idx="2268">
                  <c:v>39654</c:v>
                </c:pt>
                <c:pt idx="2269">
                  <c:v>39657</c:v>
                </c:pt>
                <c:pt idx="2270">
                  <c:v>39658</c:v>
                </c:pt>
                <c:pt idx="2271">
                  <c:v>39659</c:v>
                </c:pt>
                <c:pt idx="2272">
                  <c:v>39660</c:v>
                </c:pt>
                <c:pt idx="2273">
                  <c:v>39661</c:v>
                </c:pt>
                <c:pt idx="2274">
                  <c:v>39664</c:v>
                </c:pt>
                <c:pt idx="2275">
                  <c:v>39665</c:v>
                </c:pt>
                <c:pt idx="2276">
                  <c:v>39666</c:v>
                </c:pt>
                <c:pt idx="2277">
                  <c:v>39667</c:v>
                </c:pt>
                <c:pt idx="2278">
                  <c:v>39668</c:v>
                </c:pt>
                <c:pt idx="2279">
                  <c:v>39671</c:v>
                </c:pt>
                <c:pt idx="2280">
                  <c:v>39672</c:v>
                </c:pt>
                <c:pt idx="2281">
                  <c:v>39673</c:v>
                </c:pt>
                <c:pt idx="2282">
                  <c:v>39674</c:v>
                </c:pt>
                <c:pt idx="2283">
                  <c:v>39675</c:v>
                </c:pt>
                <c:pt idx="2284">
                  <c:v>39678</c:v>
                </c:pt>
                <c:pt idx="2285">
                  <c:v>39679</c:v>
                </c:pt>
                <c:pt idx="2286">
                  <c:v>39680</c:v>
                </c:pt>
                <c:pt idx="2287">
                  <c:v>39681</c:v>
                </c:pt>
                <c:pt idx="2288">
                  <c:v>39682</c:v>
                </c:pt>
                <c:pt idx="2289">
                  <c:v>39685</c:v>
                </c:pt>
                <c:pt idx="2290">
                  <c:v>39686</c:v>
                </c:pt>
                <c:pt idx="2291">
                  <c:v>39687</c:v>
                </c:pt>
                <c:pt idx="2292">
                  <c:v>39688</c:v>
                </c:pt>
                <c:pt idx="2293">
                  <c:v>39689</c:v>
                </c:pt>
                <c:pt idx="2294">
                  <c:v>39693</c:v>
                </c:pt>
                <c:pt idx="2295">
                  <c:v>39694</c:v>
                </c:pt>
                <c:pt idx="2296">
                  <c:v>39695</c:v>
                </c:pt>
                <c:pt idx="2297">
                  <c:v>39696</c:v>
                </c:pt>
                <c:pt idx="2298">
                  <c:v>39699</c:v>
                </c:pt>
                <c:pt idx="2299">
                  <c:v>39700</c:v>
                </c:pt>
                <c:pt idx="2300">
                  <c:v>39701</c:v>
                </c:pt>
                <c:pt idx="2301">
                  <c:v>39702</c:v>
                </c:pt>
                <c:pt idx="2302">
                  <c:v>39703</c:v>
                </c:pt>
                <c:pt idx="2303">
                  <c:v>39706</c:v>
                </c:pt>
                <c:pt idx="2304">
                  <c:v>39707</c:v>
                </c:pt>
                <c:pt idx="2305">
                  <c:v>39708</c:v>
                </c:pt>
                <c:pt idx="2306">
                  <c:v>39709</c:v>
                </c:pt>
                <c:pt idx="2307">
                  <c:v>39710</c:v>
                </c:pt>
                <c:pt idx="2308">
                  <c:v>39713</c:v>
                </c:pt>
                <c:pt idx="2309">
                  <c:v>39714</c:v>
                </c:pt>
                <c:pt idx="2310">
                  <c:v>39715</c:v>
                </c:pt>
                <c:pt idx="2311">
                  <c:v>39716</c:v>
                </c:pt>
                <c:pt idx="2312">
                  <c:v>39717</c:v>
                </c:pt>
                <c:pt idx="2313">
                  <c:v>39720</c:v>
                </c:pt>
                <c:pt idx="2314">
                  <c:v>39721</c:v>
                </c:pt>
                <c:pt idx="2315">
                  <c:v>39722</c:v>
                </c:pt>
                <c:pt idx="2316">
                  <c:v>39723</c:v>
                </c:pt>
                <c:pt idx="2317">
                  <c:v>39724</c:v>
                </c:pt>
                <c:pt idx="2318">
                  <c:v>39727</c:v>
                </c:pt>
                <c:pt idx="2319">
                  <c:v>39728</c:v>
                </c:pt>
                <c:pt idx="2320">
                  <c:v>39729</c:v>
                </c:pt>
                <c:pt idx="2321">
                  <c:v>39730</c:v>
                </c:pt>
                <c:pt idx="2322">
                  <c:v>39731</c:v>
                </c:pt>
                <c:pt idx="2323">
                  <c:v>39735</c:v>
                </c:pt>
                <c:pt idx="2324">
                  <c:v>39736</c:v>
                </c:pt>
                <c:pt idx="2325">
                  <c:v>39737</c:v>
                </c:pt>
                <c:pt idx="2326">
                  <c:v>39738</c:v>
                </c:pt>
                <c:pt idx="2327">
                  <c:v>39741</c:v>
                </c:pt>
                <c:pt idx="2328">
                  <c:v>39742</c:v>
                </c:pt>
                <c:pt idx="2329">
                  <c:v>39743</c:v>
                </c:pt>
                <c:pt idx="2330">
                  <c:v>39744</c:v>
                </c:pt>
                <c:pt idx="2331">
                  <c:v>39745</c:v>
                </c:pt>
                <c:pt idx="2332">
                  <c:v>39748</c:v>
                </c:pt>
                <c:pt idx="2333">
                  <c:v>39749</c:v>
                </c:pt>
                <c:pt idx="2334">
                  <c:v>39750</c:v>
                </c:pt>
                <c:pt idx="2335">
                  <c:v>39751</c:v>
                </c:pt>
                <c:pt idx="2336">
                  <c:v>39752</c:v>
                </c:pt>
                <c:pt idx="2337">
                  <c:v>39755</c:v>
                </c:pt>
                <c:pt idx="2338">
                  <c:v>39756</c:v>
                </c:pt>
                <c:pt idx="2339">
                  <c:v>39757</c:v>
                </c:pt>
                <c:pt idx="2340">
                  <c:v>39758</c:v>
                </c:pt>
                <c:pt idx="2341">
                  <c:v>39759</c:v>
                </c:pt>
                <c:pt idx="2342">
                  <c:v>39762</c:v>
                </c:pt>
                <c:pt idx="2343">
                  <c:v>39764</c:v>
                </c:pt>
                <c:pt idx="2344">
                  <c:v>39765</c:v>
                </c:pt>
                <c:pt idx="2345">
                  <c:v>39766</c:v>
                </c:pt>
                <c:pt idx="2346">
                  <c:v>39769</c:v>
                </c:pt>
                <c:pt idx="2347">
                  <c:v>39770</c:v>
                </c:pt>
                <c:pt idx="2348">
                  <c:v>39771</c:v>
                </c:pt>
                <c:pt idx="2349">
                  <c:v>39772</c:v>
                </c:pt>
                <c:pt idx="2350">
                  <c:v>39773</c:v>
                </c:pt>
                <c:pt idx="2351">
                  <c:v>39776</c:v>
                </c:pt>
                <c:pt idx="2352">
                  <c:v>39777</c:v>
                </c:pt>
                <c:pt idx="2353">
                  <c:v>39778</c:v>
                </c:pt>
                <c:pt idx="2354">
                  <c:v>39780</c:v>
                </c:pt>
                <c:pt idx="2355">
                  <c:v>39783</c:v>
                </c:pt>
                <c:pt idx="2356">
                  <c:v>39784</c:v>
                </c:pt>
                <c:pt idx="2357">
                  <c:v>39785</c:v>
                </c:pt>
                <c:pt idx="2358">
                  <c:v>39786</c:v>
                </c:pt>
                <c:pt idx="2359">
                  <c:v>39787</c:v>
                </c:pt>
                <c:pt idx="2360">
                  <c:v>39790</c:v>
                </c:pt>
                <c:pt idx="2361">
                  <c:v>39791</c:v>
                </c:pt>
                <c:pt idx="2362">
                  <c:v>39792</c:v>
                </c:pt>
                <c:pt idx="2363">
                  <c:v>39793</c:v>
                </c:pt>
                <c:pt idx="2364">
                  <c:v>39794</c:v>
                </c:pt>
                <c:pt idx="2365">
                  <c:v>39797</c:v>
                </c:pt>
                <c:pt idx="2366">
                  <c:v>39798</c:v>
                </c:pt>
                <c:pt idx="2367">
                  <c:v>39799</c:v>
                </c:pt>
                <c:pt idx="2368">
                  <c:v>39800</c:v>
                </c:pt>
                <c:pt idx="2369">
                  <c:v>39801</c:v>
                </c:pt>
                <c:pt idx="2370">
                  <c:v>39804</c:v>
                </c:pt>
                <c:pt idx="2371">
                  <c:v>39805</c:v>
                </c:pt>
                <c:pt idx="2372">
                  <c:v>39806</c:v>
                </c:pt>
                <c:pt idx="2373">
                  <c:v>39808</c:v>
                </c:pt>
                <c:pt idx="2374">
                  <c:v>39811</c:v>
                </c:pt>
                <c:pt idx="2375">
                  <c:v>39812</c:v>
                </c:pt>
                <c:pt idx="2376">
                  <c:v>39813</c:v>
                </c:pt>
                <c:pt idx="2377">
                  <c:v>39815</c:v>
                </c:pt>
                <c:pt idx="2378">
                  <c:v>39818</c:v>
                </c:pt>
                <c:pt idx="2379">
                  <c:v>39819</c:v>
                </c:pt>
                <c:pt idx="2380">
                  <c:v>39820</c:v>
                </c:pt>
                <c:pt idx="2381">
                  <c:v>39821</c:v>
                </c:pt>
                <c:pt idx="2382">
                  <c:v>39822</c:v>
                </c:pt>
                <c:pt idx="2383">
                  <c:v>39825</c:v>
                </c:pt>
                <c:pt idx="2384">
                  <c:v>39826</c:v>
                </c:pt>
                <c:pt idx="2385">
                  <c:v>39827</c:v>
                </c:pt>
                <c:pt idx="2386">
                  <c:v>39828</c:v>
                </c:pt>
                <c:pt idx="2387">
                  <c:v>39829</c:v>
                </c:pt>
                <c:pt idx="2388">
                  <c:v>39833</c:v>
                </c:pt>
                <c:pt idx="2389">
                  <c:v>39834</c:v>
                </c:pt>
                <c:pt idx="2390">
                  <c:v>39835</c:v>
                </c:pt>
                <c:pt idx="2391">
                  <c:v>39836</c:v>
                </c:pt>
                <c:pt idx="2392">
                  <c:v>39839</c:v>
                </c:pt>
                <c:pt idx="2393">
                  <c:v>39840</c:v>
                </c:pt>
                <c:pt idx="2394">
                  <c:v>39841</c:v>
                </c:pt>
                <c:pt idx="2395">
                  <c:v>39842</c:v>
                </c:pt>
                <c:pt idx="2396">
                  <c:v>39843</c:v>
                </c:pt>
                <c:pt idx="2397">
                  <c:v>39846</c:v>
                </c:pt>
                <c:pt idx="2398">
                  <c:v>39847</c:v>
                </c:pt>
                <c:pt idx="2399">
                  <c:v>39848</c:v>
                </c:pt>
                <c:pt idx="2400">
                  <c:v>39849</c:v>
                </c:pt>
                <c:pt idx="2401">
                  <c:v>39850</c:v>
                </c:pt>
                <c:pt idx="2402">
                  <c:v>39853</c:v>
                </c:pt>
                <c:pt idx="2403">
                  <c:v>39854</c:v>
                </c:pt>
                <c:pt idx="2404">
                  <c:v>39855</c:v>
                </c:pt>
                <c:pt idx="2405">
                  <c:v>39856</c:v>
                </c:pt>
                <c:pt idx="2406">
                  <c:v>39857</c:v>
                </c:pt>
                <c:pt idx="2407">
                  <c:v>39861</c:v>
                </c:pt>
                <c:pt idx="2408">
                  <c:v>39862</c:v>
                </c:pt>
                <c:pt idx="2409">
                  <c:v>39863</c:v>
                </c:pt>
                <c:pt idx="2410">
                  <c:v>39864</c:v>
                </c:pt>
                <c:pt idx="2411">
                  <c:v>39867</c:v>
                </c:pt>
                <c:pt idx="2412">
                  <c:v>39868</c:v>
                </c:pt>
                <c:pt idx="2413">
                  <c:v>39869</c:v>
                </c:pt>
                <c:pt idx="2414">
                  <c:v>39870</c:v>
                </c:pt>
                <c:pt idx="2415">
                  <c:v>39871</c:v>
                </c:pt>
                <c:pt idx="2416">
                  <c:v>39874</c:v>
                </c:pt>
                <c:pt idx="2417">
                  <c:v>39875</c:v>
                </c:pt>
                <c:pt idx="2418">
                  <c:v>39876</c:v>
                </c:pt>
                <c:pt idx="2419">
                  <c:v>39877</c:v>
                </c:pt>
                <c:pt idx="2420">
                  <c:v>39878</c:v>
                </c:pt>
                <c:pt idx="2421">
                  <c:v>39881</c:v>
                </c:pt>
                <c:pt idx="2422">
                  <c:v>39882</c:v>
                </c:pt>
                <c:pt idx="2423">
                  <c:v>39883</c:v>
                </c:pt>
                <c:pt idx="2424">
                  <c:v>39884</c:v>
                </c:pt>
                <c:pt idx="2425">
                  <c:v>39885</c:v>
                </c:pt>
                <c:pt idx="2426">
                  <c:v>39888</c:v>
                </c:pt>
                <c:pt idx="2427">
                  <c:v>39889</c:v>
                </c:pt>
                <c:pt idx="2428">
                  <c:v>39890</c:v>
                </c:pt>
                <c:pt idx="2429">
                  <c:v>39891</c:v>
                </c:pt>
                <c:pt idx="2430">
                  <c:v>39892</c:v>
                </c:pt>
                <c:pt idx="2431">
                  <c:v>39895</c:v>
                </c:pt>
                <c:pt idx="2432">
                  <c:v>39896</c:v>
                </c:pt>
                <c:pt idx="2433">
                  <c:v>39897</c:v>
                </c:pt>
                <c:pt idx="2434">
                  <c:v>39898</c:v>
                </c:pt>
                <c:pt idx="2435">
                  <c:v>39899</c:v>
                </c:pt>
                <c:pt idx="2436">
                  <c:v>39902</c:v>
                </c:pt>
                <c:pt idx="2437">
                  <c:v>39903</c:v>
                </c:pt>
                <c:pt idx="2438">
                  <c:v>39904</c:v>
                </c:pt>
                <c:pt idx="2439">
                  <c:v>39905</c:v>
                </c:pt>
                <c:pt idx="2440">
                  <c:v>39906</c:v>
                </c:pt>
                <c:pt idx="2441">
                  <c:v>39909</c:v>
                </c:pt>
                <c:pt idx="2442">
                  <c:v>39910</c:v>
                </c:pt>
                <c:pt idx="2443">
                  <c:v>39911</c:v>
                </c:pt>
                <c:pt idx="2444">
                  <c:v>39912</c:v>
                </c:pt>
                <c:pt idx="2445">
                  <c:v>39916</c:v>
                </c:pt>
                <c:pt idx="2446">
                  <c:v>39917</c:v>
                </c:pt>
                <c:pt idx="2447">
                  <c:v>39918</c:v>
                </c:pt>
                <c:pt idx="2448">
                  <c:v>39919</c:v>
                </c:pt>
                <c:pt idx="2449">
                  <c:v>39920</c:v>
                </c:pt>
                <c:pt idx="2450">
                  <c:v>39923</c:v>
                </c:pt>
                <c:pt idx="2451">
                  <c:v>39924</c:v>
                </c:pt>
                <c:pt idx="2452">
                  <c:v>39925</c:v>
                </c:pt>
                <c:pt idx="2453">
                  <c:v>39926</c:v>
                </c:pt>
                <c:pt idx="2454">
                  <c:v>39927</c:v>
                </c:pt>
                <c:pt idx="2455">
                  <c:v>39930</c:v>
                </c:pt>
                <c:pt idx="2456">
                  <c:v>39931</c:v>
                </c:pt>
                <c:pt idx="2457">
                  <c:v>39932</c:v>
                </c:pt>
                <c:pt idx="2458">
                  <c:v>39933</c:v>
                </c:pt>
                <c:pt idx="2459">
                  <c:v>39934</c:v>
                </c:pt>
                <c:pt idx="2460">
                  <c:v>39937</c:v>
                </c:pt>
                <c:pt idx="2461">
                  <c:v>39938</c:v>
                </c:pt>
                <c:pt idx="2462">
                  <c:v>39939</c:v>
                </c:pt>
                <c:pt idx="2463">
                  <c:v>39940</c:v>
                </c:pt>
                <c:pt idx="2464">
                  <c:v>39941</c:v>
                </c:pt>
                <c:pt idx="2465">
                  <c:v>39944</c:v>
                </c:pt>
                <c:pt idx="2466">
                  <c:v>39945</c:v>
                </c:pt>
                <c:pt idx="2467">
                  <c:v>39946</c:v>
                </c:pt>
                <c:pt idx="2468">
                  <c:v>39947</c:v>
                </c:pt>
                <c:pt idx="2469">
                  <c:v>39948</c:v>
                </c:pt>
                <c:pt idx="2470">
                  <c:v>39951</c:v>
                </c:pt>
                <c:pt idx="2471">
                  <c:v>39952</c:v>
                </c:pt>
                <c:pt idx="2472">
                  <c:v>39953</c:v>
                </c:pt>
                <c:pt idx="2473">
                  <c:v>39954</c:v>
                </c:pt>
                <c:pt idx="2474">
                  <c:v>39955</c:v>
                </c:pt>
                <c:pt idx="2475">
                  <c:v>39959</c:v>
                </c:pt>
                <c:pt idx="2476">
                  <c:v>39960</c:v>
                </c:pt>
                <c:pt idx="2477">
                  <c:v>39961</c:v>
                </c:pt>
                <c:pt idx="2478">
                  <c:v>39962</c:v>
                </c:pt>
                <c:pt idx="2479">
                  <c:v>39965</c:v>
                </c:pt>
                <c:pt idx="2480">
                  <c:v>39966</c:v>
                </c:pt>
                <c:pt idx="2481">
                  <c:v>39967</c:v>
                </c:pt>
                <c:pt idx="2482">
                  <c:v>39968</c:v>
                </c:pt>
                <c:pt idx="2483">
                  <c:v>39969</c:v>
                </c:pt>
                <c:pt idx="2484">
                  <c:v>39972</c:v>
                </c:pt>
                <c:pt idx="2485">
                  <c:v>39973</c:v>
                </c:pt>
                <c:pt idx="2486">
                  <c:v>39974</c:v>
                </c:pt>
                <c:pt idx="2487">
                  <c:v>39975</c:v>
                </c:pt>
                <c:pt idx="2488">
                  <c:v>39976</c:v>
                </c:pt>
                <c:pt idx="2489">
                  <c:v>39979</c:v>
                </c:pt>
                <c:pt idx="2490">
                  <c:v>39980</c:v>
                </c:pt>
                <c:pt idx="2491">
                  <c:v>39981</c:v>
                </c:pt>
                <c:pt idx="2492">
                  <c:v>39982</c:v>
                </c:pt>
                <c:pt idx="2493">
                  <c:v>39983</c:v>
                </c:pt>
                <c:pt idx="2494">
                  <c:v>39986</c:v>
                </c:pt>
                <c:pt idx="2495">
                  <c:v>39987</c:v>
                </c:pt>
                <c:pt idx="2496">
                  <c:v>39988</c:v>
                </c:pt>
                <c:pt idx="2497">
                  <c:v>39989</c:v>
                </c:pt>
                <c:pt idx="2498">
                  <c:v>39990</c:v>
                </c:pt>
                <c:pt idx="2499">
                  <c:v>39993</c:v>
                </c:pt>
                <c:pt idx="2500">
                  <c:v>39994</c:v>
                </c:pt>
                <c:pt idx="2501">
                  <c:v>39995</c:v>
                </c:pt>
                <c:pt idx="2502">
                  <c:v>39996</c:v>
                </c:pt>
                <c:pt idx="2503">
                  <c:v>40000</c:v>
                </c:pt>
                <c:pt idx="2504">
                  <c:v>40001</c:v>
                </c:pt>
                <c:pt idx="2505">
                  <c:v>40002</c:v>
                </c:pt>
                <c:pt idx="2506">
                  <c:v>40003</c:v>
                </c:pt>
                <c:pt idx="2507">
                  <c:v>40004</c:v>
                </c:pt>
                <c:pt idx="2508">
                  <c:v>40007</c:v>
                </c:pt>
                <c:pt idx="2509">
                  <c:v>40008</c:v>
                </c:pt>
                <c:pt idx="2510">
                  <c:v>40009</c:v>
                </c:pt>
                <c:pt idx="2511">
                  <c:v>40010</c:v>
                </c:pt>
                <c:pt idx="2512">
                  <c:v>40011</c:v>
                </c:pt>
                <c:pt idx="2513">
                  <c:v>40014</c:v>
                </c:pt>
                <c:pt idx="2514">
                  <c:v>40015</c:v>
                </c:pt>
                <c:pt idx="2515">
                  <c:v>40016</c:v>
                </c:pt>
                <c:pt idx="2516">
                  <c:v>40017</c:v>
                </c:pt>
                <c:pt idx="2517">
                  <c:v>40018</c:v>
                </c:pt>
                <c:pt idx="2518">
                  <c:v>40021</c:v>
                </c:pt>
                <c:pt idx="2519">
                  <c:v>40022</c:v>
                </c:pt>
                <c:pt idx="2520">
                  <c:v>40023</c:v>
                </c:pt>
                <c:pt idx="2521">
                  <c:v>40024</c:v>
                </c:pt>
                <c:pt idx="2522">
                  <c:v>40025</c:v>
                </c:pt>
                <c:pt idx="2523">
                  <c:v>40028</c:v>
                </c:pt>
                <c:pt idx="2524">
                  <c:v>40029</c:v>
                </c:pt>
                <c:pt idx="2525">
                  <c:v>40030</c:v>
                </c:pt>
                <c:pt idx="2526">
                  <c:v>40031</c:v>
                </c:pt>
                <c:pt idx="2527">
                  <c:v>40032</c:v>
                </c:pt>
                <c:pt idx="2528">
                  <c:v>40035</c:v>
                </c:pt>
                <c:pt idx="2529">
                  <c:v>40036</c:v>
                </c:pt>
                <c:pt idx="2530">
                  <c:v>40037</c:v>
                </c:pt>
                <c:pt idx="2531">
                  <c:v>40038</c:v>
                </c:pt>
                <c:pt idx="2532">
                  <c:v>40039</c:v>
                </c:pt>
                <c:pt idx="2533">
                  <c:v>40042</c:v>
                </c:pt>
                <c:pt idx="2534">
                  <c:v>40043</c:v>
                </c:pt>
                <c:pt idx="2535">
                  <c:v>40044</c:v>
                </c:pt>
                <c:pt idx="2536">
                  <c:v>40045</c:v>
                </c:pt>
                <c:pt idx="2537">
                  <c:v>40046</c:v>
                </c:pt>
                <c:pt idx="2538">
                  <c:v>40049</c:v>
                </c:pt>
                <c:pt idx="2539">
                  <c:v>40050</c:v>
                </c:pt>
                <c:pt idx="2540">
                  <c:v>40051</c:v>
                </c:pt>
                <c:pt idx="2541">
                  <c:v>40052</c:v>
                </c:pt>
                <c:pt idx="2542">
                  <c:v>40053</c:v>
                </c:pt>
                <c:pt idx="2543">
                  <c:v>40056</c:v>
                </c:pt>
                <c:pt idx="2544">
                  <c:v>40057</c:v>
                </c:pt>
                <c:pt idx="2545">
                  <c:v>40058</c:v>
                </c:pt>
                <c:pt idx="2546">
                  <c:v>40059</c:v>
                </c:pt>
                <c:pt idx="2547">
                  <c:v>40060</c:v>
                </c:pt>
                <c:pt idx="2548">
                  <c:v>40064</c:v>
                </c:pt>
                <c:pt idx="2549">
                  <c:v>40065</c:v>
                </c:pt>
                <c:pt idx="2550">
                  <c:v>40066</c:v>
                </c:pt>
                <c:pt idx="2551">
                  <c:v>40067</c:v>
                </c:pt>
                <c:pt idx="2552">
                  <c:v>40070</c:v>
                </c:pt>
                <c:pt idx="2553">
                  <c:v>40071</c:v>
                </c:pt>
                <c:pt idx="2554">
                  <c:v>40072</c:v>
                </c:pt>
                <c:pt idx="2555">
                  <c:v>40073</c:v>
                </c:pt>
                <c:pt idx="2556">
                  <c:v>40074</c:v>
                </c:pt>
                <c:pt idx="2557">
                  <c:v>40077</c:v>
                </c:pt>
                <c:pt idx="2558">
                  <c:v>40078</c:v>
                </c:pt>
                <c:pt idx="2559">
                  <c:v>40079</c:v>
                </c:pt>
                <c:pt idx="2560">
                  <c:v>40080</c:v>
                </c:pt>
                <c:pt idx="2561">
                  <c:v>40081</c:v>
                </c:pt>
                <c:pt idx="2562">
                  <c:v>40084</c:v>
                </c:pt>
                <c:pt idx="2563">
                  <c:v>40085</c:v>
                </c:pt>
                <c:pt idx="2564">
                  <c:v>40086</c:v>
                </c:pt>
                <c:pt idx="2565">
                  <c:v>40087</c:v>
                </c:pt>
                <c:pt idx="2566">
                  <c:v>40088</c:v>
                </c:pt>
                <c:pt idx="2567">
                  <c:v>40091</c:v>
                </c:pt>
                <c:pt idx="2568">
                  <c:v>40092</c:v>
                </c:pt>
                <c:pt idx="2569">
                  <c:v>40093</c:v>
                </c:pt>
                <c:pt idx="2570">
                  <c:v>40094</c:v>
                </c:pt>
                <c:pt idx="2571">
                  <c:v>40095</c:v>
                </c:pt>
                <c:pt idx="2572">
                  <c:v>40099</c:v>
                </c:pt>
                <c:pt idx="2573">
                  <c:v>40100</c:v>
                </c:pt>
                <c:pt idx="2574">
                  <c:v>40101</c:v>
                </c:pt>
                <c:pt idx="2575">
                  <c:v>40102</c:v>
                </c:pt>
                <c:pt idx="2576">
                  <c:v>40105</c:v>
                </c:pt>
                <c:pt idx="2577">
                  <c:v>40106</c:v>
                </c:pt>
                <c:pt idx="2578">
                  <c:v>40107</c:v>
                </c:pt>
                <c:pt idx="2579">
                  <c:v>40108</c:v>
                </c:pt>
                <c:pt idx="2580">
                  <c:v>40109</c:v>
                </c:pt>
                <c:pt idx="2581">
                  <c:v>40112</c:v>
                </c:pt>
                <c:pt idx="2582">
                  <c:v>40113</c:v>
                </c:pt>
                <c:pt idx="2583">
                  <c:v>40114</c:v>
                </c:pt>
                <c:pt idx="2584">
                  <c:v>40115</c:v>
                </c:pt>
                <c:pt idx="2585">
                  <c:v>40116</c:v>
                </c:pt>
                <c:pt idx="2586">
                  <c:v>40119</c:v>
                </c:pt>
                <c:pt idx="2587">
                  <c:v>40120</c:v>
                </c:pt>
                <c:pt idx="2588">
                  <c:v>40121</c:v>
                </c:pt>
                <c:pt idx="2589">
                  <c:v>40122</c:v>
                </c:pt>
                <c:pt idx="2590">
                  <c:v>40123</c:v>
                </c:pt>
                <c:pt idx="2591">
                  <c:v>40126</c:v>
                </c:pt>
                <c:pt idx="2592">
                  <c:v>40127</c:v>
                </c:pt>
                <c:pt idx="2593">
                  <c:v>40129</c:v>
                </c:pt>
                <c:pt idx="2594">
                  <c:v>40130</c:v>
                </c:pt>
                <c:pt idx="2595">
                  <c:v>40133</c:v>
                </c:pt>
                <c:pt idx="2596">
                  <c:v>40134</c:v>
                </c:pt>
                <c:pt idx="2597">
                  <c:v>40135</c:v>
                </c:pt>
                <c:pt idx="2598">
                  <c:v>40136</c:v>
                </c:pt>
                <c:pt idx="2599">
                  <c:v>40137</c:v>
                </c:pt>
                <c:pt idx="2600">
                  <c:v>40140</c:v>
                </c:pt>
                <c:pt idx="2601">
                  <c:v>40141</c:v>
                </c:pt>
                <c:pt idx="2602">
                  <c:v>40142</c:v>
                </c:pt>
                <c:pt idx="2603">
                  <c:v>40144</c:v>
                </c:pt>
                <c:pt idx="2604">
                  <c:v>40147</c:v>
                </c:pt>
                <c:pt idx="2605">
                  <c:v>40148</c:v>
                </c:pt>
                <c:pt idx="2606">
                  <c:v>40149</c:v>
                </c:pt>
                <c:pt idx="2607">
                  <c:v>40150</c:v>
                </c:pt>
                <c:pt idx="2608">
                  <c:v>40151</c:v>
                </c:pt>
                <c:pt idx="2609">
                  <c:v>40154</c:v>
                </c:pt>
                <c:pt idx="2610">
                  <c:v>40155</c:v>
                </c:pt>
                <c:pt idx="2611">
                  <c:v>40156</c:v>
                </c:pt>
                <c:pt idx="2612">
                  <c:v>40157</c:v>
                </c:pt>
                <c:pt idx="2613">
                  <c:v>40158</c:v>
                </c:pt>
                <c:pt idx="2614">
                  <c:v>40161</c:v>
                </c:pt>
                <c:pt idx="2615">
                  <c:v>40162</c:v>
                </c:pt>
                <c:pt idx="2616">
                  <c:v>40163</c:v>
                </c:pt>
                <c:pt idx="2617">
                  <c:v>40164</c:v>
                </c:pt>
                <c:pt idx="2618">
                  <c:v>40165</c:v>
                </c:pt>
                <c:pt idx="2619">
                  <c:v>40168</c:v>
                </c:pt>
                <c:pt idx="2620">
                  <c:v>40169</c:v>
                </c:pt>
                <c:pt idx="2621">
                  <c:v>40170</c:v>
                </c:pt>
                <c:pt idx="2622">
                  <c:v>40171</c:v>
                </c:pt>
                <c:pt idx="2623">
                  <c:v>40175</c:v>
                </c:pt>
                <c:pt idx="2624">
                  <c:v>40176</c:v>
                </c:pt>
                <c:pt idx="2625">
                  <c:v>40177</c:v>
                </c:pt>
                <c:pt idx="2626">
                  <c:v>40178</c:v>
                </c:pt>
                <c:pt idx="2627">
                  <c:v>40182</c:v>
                </c:pt>
                <c:pt idx="2628">
                  <c:v>40183</c:v>
                </c:pt>
                <c:pt idx="2629">
                  <c:v>40184</c:v>
                </c:pt>
                <c:pt idx="2630">
                  <c:v>40185</c:v>
                </c:pt>
                <c:pt idx="2631">
                  <c:v>40186</c:v>
                </c:pt>
                <c:pt idx="2632">
                  <c:v>40189</c:v>
                </c:pt>
                <c:pt idx="2633">
                  <c:v>40190</c:v>
                </c:pt>
                <c:pt idx="2634">
                  <c:v>40191</c:v>
                </c:pt>
                <c:pt idx="2635">
                  <c:v>40192</c:v>
                </c:pt>
                <c:pt idx="2636">
                  <c:v>40193</c:v>
                </c:pt>
                <c:pt idx="2637">
                  <c:v>40197</c:v>
                </c:pt>
                <c:pt idx="2638">
                  <c:v>40198</c:v>
                </c:pt>
                <c:pt idx="2639">
                  <c:v>40199</c:v>
                </c:pt>
                <c:pt idx="2640">
                  <c:v>40200</c:v>
                </c:pt>
                <c:pt idx="2641">
                  <c:v>40203</c:v>
                </c:pt>
                <c:pt idx="2642">
                  <c:v>40204</c:v>
                </c:pt>
                <c:pt idx="2643">
                  <c:v>40205</c:v>
                </c:pt>
                <c:pt idx="2644">
                  <c:v>40206</c:v>
                </c:pt>
                <c:pt idx="2645">
                  <c:v>40207</c:v>
                </c:pt>
                <c:pt idx="2646">
                  <c:v>40210</c:v>
                </c:pt>
                <c:pt idx="2647">
                  <c:v>40211</c:v>
                </c:pt>
                <c:pt idx="2648">
                  <c:v>40212</c:v>
                </c:pt>
                <c:pt idx="2649">
                  <c:v>40213</c:v>
                </c:pt>
                <c:pt idx="2650">
                  <c:v>40214</c:v>
                </c:pt>
                <c:pt idx="2651">
                  <c:v>40217</c:v>
                </c:pt>
                <c:pt idx="2652">
                  <c:v>40218</c:v>
                </c:pt>
                <c:pt idx="2653">
                  <c:v>40219</c:v>
                </c:pt>
                <c:pt idx="2654">
                  <c:v>40220</c:v>
                </c:pt>
                <c:pt idx="2655">
                  <c:v>40221</c:v>
                </c:pt>
                <c:pt idx="2656">
                  <c:v>40225</c:v>
                </c:pt>
                <c:pt idx="2657">
                  <c:v>40226</c:v>
                </c:pt>
                <c:pt idx="2658">
                  <c:v>40227</c:v>
                </c:pt>
                <c:pt idx="2659">
                  <c:v>40228</c:v>
                </c:pt>
                <c:pt idx="2660">
                  <c:v>40231</c:v>
                </c:pt>
                <c:pt idx="2661">
                  <c:v>40232</c:v>
                </c:pt>
                <c:pt idx="2662">
                  <c:v>40233</c:v>
                </c:pt>
                <c:pt idx="2663">
                  <c:v>40234</c:v>
                </c:pt>
                <c:pt idx="2664">
                  <c:v>40235</c:v>
                </c:pt>
                <c:pt idx="2665">
                  <c:v>40238</c:v>
                </c:pt>
                <c:pt idx="2666">
                  <c:v>40239</c:v>
                </c:pt>
                <c:pt idx="2667">
                  <c:v>40240</c:v>
                </c:pt>
                <c:pt idx="2668">
                  <c:v>40241</c:v>
                </c:pt>
                <c:pt idx="2669">
                  <c:v>40242</c:v>
                </c:pt>
                <c:pt idx="2670">
                  <c:v>40245</c:v>
                </c:pt>
                <c:pt idx="2671">
                  <c:v>40246</c:v>
                </c:pt>
                <c:pt idx="2672">
                  <c:v>40247</c:v>
                </c:pt>
                <c:pt idx="2673">
                  <c:v>40248</c:v>
                </c:pt>
                <c:pt idx="2674">
                  <c:v>40249</c:v>
                </c:pt>
                <c:pt idx="2675">
                  <c:v>40252</c:v>
                </c:pt>
                <c:pt idx="2676">
                  <c:v>40253</c:v>
                </c:pt>
                <c:pt idx="2677">
                  <c:v>40254</c:v>
                </c:pt>
                <c:pt idx="2678">
                  <c:v>40255</c:v>
                </c:pt>
                <c:pt idx="2679">
                  <c:v>40256</c:v>
                </c:pt>
                <c:pt idx="2680">
                  <c:v>40259</c:v>
                </c:pt>
                <c:pt idx="2681">
                  <c:v>40260</c:v>
                </c:pt>
                <c:pt idx="2682">
                  <c:v>40261</c:v>
                </c:pt>
                <c:pt idx="2683">
                  <c:v>40262</c:v>
                </c:pt>
                <c:pt idx="2684">
                  <c:v>40263</c:v>
                </c:pt>
                <c:pt idx="2685">
                  <c:v>40266</c:v>
                </c:pt>
                <c:pt idx="2686">
                  <c:v>40267</c:v>
                </c:pt>
                <c:pt idx="2687">
                  <c:v>40268</c:v>
                </c:pt>
                <c:pt idx="2688">
                  <c:v>40269</c:v>
                </c:pt>
                <c:pt idx="2689">
                  <c:v>40273</c:v>
                </c:pt>
                <c:pt idx="2690">
                  <c:v>40274</c:v>
                </c:pt>
                <c:pt idx="2691">
                  <c:v>40275</c:v>
                </c:pt>
                <c:pt idx="2692">
                  <c:v>40276</c:v>
                </c:pt>
                <c:pt idx="2693">
                  <c:v>40277</c:v>
                </c:pt>
                <c:pt idx="2694">
                  <c:v>40280</c:v>
                </c:pt>
                <c:pt idx="2695">
                  <c:v>40281</c:v>
                </c:pt>
                <c:pt idx="2696">
                  <c:v>40282</c:v>
                </c:pt>
                <c:pt idx="2697">
                  <c:v>40283</c:v>
                </c:pt>
                <c:pt idx="2698">
                  <c:v>40284</c:v>
                </c:pt>
                <c:pt idx="2699">
                  <c:v>40287</c:v>
                </c:pt>
                <c:pt idx="2700">
                  <c:v>40288</c:v>
                </c:pt>
                <c:pt idx="2701">
                  <c:v>40289</c:v>
                </c:pt>
                <c:pt idx="2702">
                  <c:v>40290</c:v>
                </c:pt>
                <c:pt idx="2703">
                  <c:v>40291</c:v>
                </c:pt>
                <c:pt idx="2704">
                  <c:v>40294</c:v>
                </c:pt>
                <c:pt idx="2705">
                  <c:v>40295</c:v>
                </c:pt>
                <c:pt idx="2706">
                  <c:v>40296</c:v>
                </c:pt>
                <c:pt idx="2707">
                  <c:v>40297</c:v>
                </c:pt>
                <c:pt idx="2708">
                  <c:v>40298</c:v>
                </c:pt>
                <c:pt idx="2709">
                  <c:v>40301</c:v>
                </c:pt>
                <c:pt idx="2710">
                  <c:v>40302</c:v>
                </c:pt>
                <c:pt idx="2711">
                  <c:v>40303</c:v>
                </c:pt>
                <c:pt idx="2712">
                  <c:v>40304</c:v>
                </c:pt>
                <c:pt idx="2713">
                  <c:v>40305</c:v>
                </c:pt>
                <c:pt idx="2714">
                  <c:v>40308</c:v>
                </c:pt>
                <c:pt idx="2715">
                  <c:v>40309</c:v>
                </c:pt>
                <c:pt idx="2716">
                  <c:v>40310</c:v>
                </c:pt>
                <c:pt idx="2717">
                  <c:v>40311</c:v>
                </c:pt>
                <c:pt idx="2718">
                  <c:v>40312</c:v>
                </c:pt>
                <c:pt idx="2719">
                  <c:v>40315</c:v>
                </c:pt>
                <c:pt idx="2720">
                  <c:v>40316</c:v>
                </c:pt>
                <c:pt idx="2721">
                  <c:v>40317</c:v>
                </c:pt>
                <c:pt idx="2722">
                  <c:v>40318</c:v>
                </c:pt>
                <c:pt idx="2723">
                  <c:v>40319</c:v>
                </c:pt>
                <c:pt idx="2724">
                  <c:v>40322</c:v>
                </c:pt>
                <c:pt idx="2725">
                  <c:v>40323</c:v>
                </c:pt>
                <c:pt idx="2726">
                  <c:v>40324</c:v>
                </c:pt>
                <c:pt idx="2727">
                  <c:v>40325</c:v>
                </c:pt>
                <c:pt idx="2728">
                  <c:v>40326</c:v>
                </c:pt>
                <c:pt idx="2729">
                  <c:v>40330</c:v>
                </c:pt>
                <c:pt idx="2730">
                  <c:v>40331</c:v>
                </c:pt>
                <c:pt idx="2731">
                  <c:v>40332</c:v>
                </c:pt>
                <c:pt idx="2732">
                  <c:v>40333</c:v>
                </c:pt>
                <c:pt idx="2733">
                  <c:v>40336</c:v>
                </c:pt>
                <c:pt idx="2734">
                  <c:v>40337</c:v>
                </c:pt>
                <c:pt idx="2735">
                  <c:v>40338</c:v>
                </c:pt>
                <c:pt idx="2736">
                  <c:v>40339</c:v>
                </c:pt>
                <c:pt idx="2737">
                  <c:v>40340</c:v>
                </c:pt>
                <c:pt idx="2738">
                  <c:v>40343</c:v>
                </c:pt>
                <c:pt idx="2739">
                  <c:v>40344</c:v>
                </c:pt>
                <c:pt idx="2740">
                  <c:v>40345</c:v>
                </c:pt>
                <c:pt idx="2741">
                  <c:v>40346</c:v>
                </c:pt>
                <c:pt idx="2742">
                  <c:v>40347</c:v>
                </c:pt>
                <c:pt idx="2743">
                  <c:v>40350</c:v>
                </c:pt>
                <c:pt idx="2744">
                  <c:v>40351</c:v>
                </c:pt>
                <c:pt idx="2745">
                  <c:v>40352</c:v>
                </c:pt>
                <c:pt idx="2746">
                  <c:v>40353</c:v>
                </c:pt>
                <c:pt idx="2747">
                  <c:v>40354</c:v>
                </c:pt>
                <c:pt idx="2748">
                  <c:v>40357</c:v>
                </c:pt>
                <c:pt idx="2749">
                  <c:v>40358</c:v>
                </c:pt>
                <c:pt idx="2750">
                  <c:v>40359</c:v>
                </c:pt>
                <c:pt idx="2751">
                  <c:v>40360</c:v>
                </c:pt>
                <c:pt idx="2752">
                  <c:v>40361</c:v>
                </c:pt>
                <c:pt idx="2753">
                  <c:v>40365</c:v>
                </c:pt>
                <c:pt idx="2754">
                  <c:v>40366</c:v>
                </c:pt>
                <c:pt idx="2755">
                  <c:v>40367</c:v>
                </c:pt>
                <c:pt idx="2756">
                  <c:v>40368</c:v>
                </c:pt>
                <c:pt idx="2757">
                  <c:v>40371</c:v>
                </c:pt>
                <c:pt idx="2758">
                  <c:v>40372</c:v>
                </c:pt>
                <c:pt idx="2759">
                  <c:v>40373</c:v>
                </c:pt>
                <c:pt idx="2760">
                  <c:v>40374</c:v>
                </c:pt>
                <c:pt idx="2761">
                  <c:v>40375</c:v>
                </c:pt>
                <c:pt idx="2762">
                  <c:v>40378</c:v>
                </c:pt>
                <c:pt idx="2763">
                  <c:v>40379</c:v>
                </c:pt>
                <c:pt idx="2764">
                  <c:v>40380</c:v>
                </c:pt>
                <c:pt idx="2765">
                  <c:v>40381</c:v>
                </c:pt>
                <c:pt idx="2766">
                  <c:v>40382</c:v>
                </c:pt>
                <c:pt idx="2767">
                  <c:v>40385</c:v>
                </c:pt>
                <c:pt idx="2768">
                  <c:v>40386</c:v>
                </c:pt>
                <c:pt idx="2769">
                  <c:v>40387</c:v>
                </c:pt>
                <c:pt idx="2770">
                  <c:v>40388</c:v>
                </c:pt>
                <c:pt idx="2771">
                  <c:v>40389</c:v>
                </c:pt>
                <c:pt idx="2772">
                  <c:v>40392</c:v>
                </c:pt>
                <c:pt idx="2773">
                  <c:v>40393</c:v>
                </c:pt>
                <c:pt idx="2774">
                  <c:v>40394</c:v>
                </c:pt>
                <c:pt idx="2775">
                  <c:v>40395</c:v>
                </c:pt>
                <c:pt idx="2776">
                  <c:v>40396</c:v>
                </c:pt>
                <c:pt idx="2777">
                  <c:v>40399</c:v>
                </c:pt>
                <c:pt idx="2778">
                  <c:v>40400</c:v>
                </c:pt>
                <c:pt idx="2779">
                  <c:v>40401</c:v>
                </c:pt>
                <c:pt idx="2780">
                  <c:v>40402</c:v>
                </c:pt>
                <c:pt idx="2781">
                  <c:v>40403</c:v>
                </c:pt>
                <c:pt idx="2782">
                  <c:v>40406</c:v>
                </c:pt>
                <c:pt idx="2783">
                  <c:v>40407</c:v>
                </c:pt>
                <c:pt idx="2784">
                  <c:v>40408</c:v>
                </c:pt>
                <c:pt idx="2785">
                  <c:v>40409</c:v>
                </c:pt>
                <c:pt idx="2786">
                  <c:v>40410</c:v>
                </c:pt>
                <c:pt idx="2787">
                  <c:v>40413</c:v>
                </c:pt>
                <c:pt idx="2788">
                  <c:v>40414</c:v>
                </c:pt>
                <c:pt idx="2789">
                  <c:v>40415</c:v>
                </c:pt>
                <c:pt idx="2790">
                  <c:v>40416</c:v>
                </c:pt>
                <c:pt idx="2791">
                  <c:v>40417</c:v>
                </c:pt>
                <c:pt idx="2792">
                  <c:v>40420</c:v>
                </c:pt>
                <c:pt idx="2793">
                  <c:v>40421</c:v>
                </c:pt>
                <c:pt idx="2794">
                  <c:v>40422</c:v>
                </c:pt>
                <c:pt idx="2795">
                  <c:v>40423</c:v>
                </c:pt>
                <c:pt idx="2796">
                  <c:v>40424</c:v>
                </c:pt>
                <c:pt idx="2797">
                  <c:v>40428</c:v>
                </c:pt>
                <c:pt idx="2798">
                  <c:v>40429</c:v>
                </c:pt>
                <c:pt idx="2799">
                  <c:v>40430</c:v>
                </c:pt>
                <c:pt idx="2800">
                  <c:v>40431</c:v>
                </c:pt>
                <c:pt idx="2801">
                  <c:v>40434</c:v>
                </c:pt>
                <c:pt idx="2802">
                  <c:v>40435</c:v>
                </c:pt>
                <c:pt idx="2803">
                  <c:v>40436</c:v>
                </c:pt>
                <c:pt idx="2804">
                  <c:v>40437</c:v>
                </c:pt>
                <c:pt idx="2805">
                  <c:v>40438</c:v>
                </c:pt>
                <c:pt idx="2806">
                  <c:v>40441</c:v>
                </c:pt>
                <c:pt idx="2807">
                  <c:v>40442</c:v>
                </c:pt>
                <c:pt idx="2808">
                  <c:v>40443</c:v>
                </c:pt>
                <c:pt idx="2809">
                  <c:v>40444</c:v>
                </c:pt>
                <c:pt idx="2810">
                  <c:v>40445</c:v>
                </c:pt>
                <c:pt idx="2811">
                  <c:v>40448</c:v>
                </c:pt>
                <c:pt idx="2812">
                  <c:v>40449</c:v>
                </c:pt>
                <c:pt idx="2813">
                  <c:v>40450</c:v>
                </c:pt>
                <c:pt idx="2814">
                  <c:v>40451</c:v>
                </c:pt>
                <c:pt idx="2815">
                  <c:v>40452</c:v>
                </c:pt>
                <c:pt idx="2816">
                  <c:v>40455</c:v>
                </c:pt>
                <c:pt idx="2817">
                  <c:v>40456</c:v>
                </c:pt>
                <c:pt idx="2818">
                  <c:v>40457</c:v>
                </c:pt>
                <c:pt idx="2819">
                  <c:v>40458</c:v>
                </c:pt>
                <c:pt idx="2820">
                  <c:v>40459</c:v>
                </c:pt>
                <c:pt idx="2821">
                  <c:v>40463</c:v>
                </c:pt>
                <c:pt idx="2822">
                  <c:v>40464</c:v>
                </c:pt>
                <c:pt idx="2823">
                  <c:v>40465</c:v>
                </c:pt>
                <c:pt idx="2824">
                  <c:v>40466</c:v>
                </c:pt>
                <c:pt idx="2825">
                  <c:v>40469</c:v>
                </c:pt>
                <c:pt idx="2826">
                  <c:v>40470</c:v>
                </c:pt>
                <c:pt idx="2827">
                  <c:v>40471</c:v>
                </c:pt>
                <c:pt idx="2828">
                  <c:v>40472</c:v>
                </c:pt>
                <c:pt idx="2829">
                  <c:v>40473</c:v>
                </c:pt>
                <c:pt idx="2830">
                  <c:v>40476</c:v>
                </c:pt>
                <c:pt idx="2831">
                  <c:v>40477</c:v>
                </c:pt>
                <c:pt idx="2832">
                  <c:v>40478</c:v>
                </c:pt>
                <c:pt idx="2833">
                  <c:v>40479</c:v>
                </c:pt>
                <c:pt idx="2834">
                  <c:v>40480</c:v>
                </c:pt>
                <c:pt idx="2835">
                  <c:v>40483</c:v>
                </c:pt>
                <c:pt idx="2836">
                  <c:v>40484</c:v>
                </c:pt>
                <c:pt idx="2837">
                  <c:v>40485</c:v>
                </c:pt>
                <c:pt idx="2838">
                  <c:v>40486</c:v>
                </c:pt>
                <c:pt idx="2839">
                  <c:v>40487</c:v>
                </c:pt>
                <c:pt idx="2840">
                  <c:v>40490</c:v>
                </c:pt>
                <c:pt idx="2841">
                  <c:v>40491</c:v>
                </c:pt>
                <c:pt idx="2842">
                  <c:v>40492</c:v>
                </c:pt>
                <c:pt idx="2843">
                  <c:v>40494</c:v>
                </c:pt>
                <c:pt idx="2844">
                  <c:v>40497</c:v>
                </c:pt>
                <c:pt idx="2845">
                  <c:v>40498</c:v>
                </c:pt>
                <c:pt idx="2846">
                  <c:v>40499</c:v>
                </c:pt>
                <c:pt idx="2847">
                  <c:v>40500</c:v>
                </c:pt>
                <c:pt idx="2848">
                  <c:v>40501</c:v>
                </c:pt>
                <c:pt idx="2849">
                  <c:v>40504</c:v>
                </c:pt>
                <c:pt idx="2850">
                  <c:v>40505</c:v>
                </c:pt>
                <c:pt idx="2851">
                  <c:v>40506</c:v>
                </c:pt>
                <c:pt idx="2852">
                  <c:v>40508</c:v>
                </c:pt>
                <c:pt idx="2853">
                  <c:v>40511</c:v>
                </c:pt>
                <c:pt idx="2854">
                  <c:v>40512</c:v>
                </c:pt>
                <c:pt idx="2855">
                  <c:v>40513</c:v>
                </c:pt>
                <c:pt idx="2856">
                  <c:v>40514</c:v>
                </c:pt>
                <c:pt idx="2857">
                  <c:v>40515</c:v>
                </c:pt>
                <c:pt idx="2858">
                  <c:v>40518</c:v>
                </c:pt>
                <c:pt idx="2859">
                  <c:v>40519</c:v>
                </c:pt>
                <c:pt idx="2860">
                  <c:v>40520</c:v>
                </c:pt>
                <c:pt idx="2861">
                  <c:v>40521</c:v>
                </c:pt>
                <c:pt idx="2862">
                  <c:v>40522</c:v>
                </c:pt>
                <c:pt idx="2863">
                  <c:v>40525</c:v>
                </c:pt>
                <c:pt idx="2864">
                  <c:v>40526</c:v>
                </c:pt>
                <c:pt idx="2865">
                  <c:v>40527</c:v>
                </c:pt>
                <c:pt idx="2866">
                  <c:v>40528</c:v>
                </c:pt>
                <c:pt idx="2867">
                  <c:v>40529</c:v>
                </c:pt>
                <c:pt idx="2868">
                  <c:v>40532</c:v>
                </c:pt>
                <c:pt idx="2869">
                  <c:v>40533</c:v>
                </c:pt>
                <c:pt idx="2870">
                  <c:v>40534</c:v>
                </c:pt>
                <c:pt idx="2871">
                  <c:v>40535</c:v>
                </c:pt>
                <c:pt idx="2872">
                  <c:v>40539</c:v>
                </c:pt>
                <c:pt idx="2873">
                  <c:v>40540</c:v>
                </c:pt>
                <c:pt idx="2874">
                  <c:v>40541</c:v>
                </c:pt>
                <c:pt idx="2875">
                  <c:v>40542</c:v>
                </c:pt>
                <c:pt idx="2876">
                  <c:v>40543</c:v>
                </c:pt>
                <c:pt idx="2877">
                  <c:v>40546</c:v>
                </c:pt>
                <c:pt idx="2878">
                  <c:v>40547</c:v>
                </c:pt>
                <c:pt idx="2879">
                  <c:v>40548</c:v>
                </c:pt>
                <c:pt idx="2880">
                  <c:v>40549</c:v>
                </c:pt>
                <c:pt idx="2881">
                  <c:v>40550</c:v>
                </c:pt>
                <c:pt idx="2882">
                  <c:v>40553</c:v>
                </c:pt>
                <c:pt idx="2883">
                  <c:v>40554</c:v>
                </c:pt>
                <c:pt idx="2884">
                  <c:v>40555</c:v>
                </c:pt>
                <c:pt idx="2885">
                  <c:v>40556</c:v>
                </c:pt>
                <c:pt idx="2886">
                  <c:v>40557</c:v>
                </c:pt>
                <c:pt idx="2887">
                  <c:v>40561</c:v>
                </c:pt>
                <c:pt idx="2888">
                  <c:v>40562</c:v>
                </c:pt>
                <c:pt idx="2889">
                  <c:v>40563</c:v>
                </c:pt>
                <c:pt idx="2890">
                  <c:v>40564</c:v>
                </c:pt>
                <c:pt idx="2891">
                  <c:v>40567</c:v>
                </c:pt>
                <c:pt idx="2892">
                  <c:v>40568</c:v>
                </c:pt>
                <c:pt idx="2893">
                  <c:v>40569</c:v>
                </c:pt>
                <c:pt idx="2894">
                  <c:v>40570</c:v>
                </c:pt>
                <c:pt idx="2895">
                  <c:v>40571</c:v>
                </c:pt>
                <c:pt idx="2896">
                  <c:v>40574</c:v>
                </c:pt>
                <c:pt idx="2897">
                  <c:v>40575</c:v>
                </c:pt>
                <c:pt idx="2898">
                  <c:v>40576</c:v>
                </c:pt>
                <c:pt idx="2899">
                  <c:v>40577</c:v>
                </c:pt>
                <c:pt idx="2900">
                  <c:v>40578</c:v>
                </c:pt>
                <c:pt idx="2901">
                  <c:v>40581</c:v>
                </c:pt>
                <c:pt idx="2902">
                  <c:v>40582</c:v>
                </c:pt>
                <c:pt idx="2903">
                  <c:v>40583</c:v>
                </c:pt>
                <c:pt idx="2904">
                  <c:v>40584</c:v>
                </c:pt>
                <c:pt idx="2905">
                  <c:v>40585</c:v>
                </c:pt>
                <c:pt idx="2906">
                  <c:v>40588</c:v>
                </c:pt>
                <c:pt idx="2907">
                  <c:v>40589</c:v>
                </c:pt>
                <c:pt idx="2908">
                  <c:v>40590</c:v>
                </c:pt>
                <c:pt idx="2909">
                  <c:v>40591</c:v>
                </c:pt>
                <c:pt idx="2910">
                  <c:v>40592</c:v>
                </c:pt>
                <c:pt idx="2911">
                  <c:v>40596</c:v>
                </c:pt>
                <c:pt idx="2912">
                  <c:v>40597</c:v>
                </c:pt>
                <c:pt idx="2913">
                  <c:v>40598</c:v>
                </c:pt>
                <c:pt idx="2914">
                  <c:v>40599</c:v>
                </c:pt>
                <c:pt idx="2915">
                  <c:v>40602</c:v>
                </c:pt>
                <c:pt idx="2916">
                  <c:v>40603</c:v>
                </c:pt>
                <c:pt idx="2917">
                  <c:v>40604</c:v>
                </c:pt>
                <c:pt idx="2918">
                  <c:v>40605</c:v>
                </c:pt>
                <c:pt idx="2919">
                  <c:v>40606</c:v>
                </c:pt>
                <c:pt idx="2920">
                  <c:v>40609</c:v>
                </c:pt>
                <c:pt idx="2921">
                  <c:v>40610</c:v>
                </c:pt>
                <c:pt idx="2922">
                  <c:v>40611</c:v>
                </c:pt>
                <c:pt idx="2923">
                  <c:v>40612</c:v>
                </c:pt>
                <c:pt idx="2924">
                  <c:v>40613</c:v>
                </c:pt>
                <c:pt idx="2925">
                  <c:v>40616</c:v>
                </c:pt>
                <c:pt idx="2926">
                  <c:v>40617</c:v>
                </c:pt>
                <c:pt idx="2927">
                  <c:v>40618</c:v>
                </c:pt>
                <c:pt idx="2928">
                  <c:v>40619</c:v>
                </c:pt>
                <c:pt idx="2929">
                  <c:v>40620</c:v>
                </c:pt>
                <c:pt idx="2930">
                  <c:v>40623</c:v>
                </c:pt>
                <c:pt idx="2931">
                  <c:v>40624</c:v>
                </c:pt>
                <c:pt idx="2932">
                  <c:v>40625</c:v>
                </c:pt>
                <c:pt idx="2933">
                  <c:v>40626</c:v>
                </c:pt>
                <c:pt idx="2934">
                  <c:v>40627</c:v>
                </c:pt>
                <c:pt idx="2935">
                  <c:v>40630</c:v>
                </c:pt>
                <c:pt idx="2936">
                  <c:v>40631</c:v>
                </c:pt>
                <c:pt idx="2937">
                  <c:v>40632</c:v>
                </c:pt>
                <c:pt idx="2938">
                  <c:v>40633</c:v>
                </c:pt>
                <c:pt idx="2939">
                  <c:v>40634</c:v>
                </c:pt>
                <c:pt idx="2940">
                  <c:v>40637</c:v>
                </c:pt>
                <c:pt idx="2941">
                  <c:v>40638</c:v>
                </c:pt>
                <c:pt idx="2942">
                  <c:v>40639</c:v>
                </c:pt>
                <c:pt idx="2943">
                  <c:v>40640</c:v>
                </c:pt>
                <c:pt idx="2944">
                  <c:v>40641</c:v>
                </c:pt>
                <c:pt idx="2945">
                  <c:v>40644</c:v>
                </c:pt>
                <c:pt idx="2946">
                  <c:v>40645</c:v>
                </c:pt>
                <c:pt idx="2947">
                  <c:v>40646</c:v>
                </c:pt>
                <c:pt idx="2948">
                  <c:v>40647</c:v>
                </c:pt>
                <c:pt idx="2949">
                  <c:v>40648</c:v>
                </c:pt>
                <c:pt idx="2950">
                  <c:v>40651</c:v>
                </c:pt>
                <c:pt idx="2951">
                  <c:v>40652</c:v>
                </c:pt>
                <c:pt idx="2952">
                  <c:v>40653</c:v>
                </c:pt>
                <c:pt idx="2953">
                  <c:v>40654</c:v>
                </c:pt>
                <c:pt idx="2954">
                  <c:v>40658</c:v>
                </c:pt>
                <c:pt idx="2955">
                  <c:v>40659</c:v>
                </c:pt>
                <c:pt idx="2956">
                  <c:v>40660</c:v>
                </c:pt>
                <c:pt idx="2957">
                  <c:v>40661</c:v>
                </c:pt>
                <c:pt idx="2958">
                  <c:v>40662</c:v>
                </c:pt>
                <c:pt idx="2959">
                  <c:v>40665</c:v>
                </c:pt>
                <c:pt idx="2960">
                  <c:v>40666</c:v>
                </c:pt>
                <c:pt idx="2961">
                  <c:v>40667</c:v>
                </c:pt>
                <c:pt idx="2962">
                  <c:v>40668</c:v>
                </c:pt>
                <c:pt idx="2963">
                  <c:v>40669</c:v>
                </c:pt>
                <c:pt idx="2964">
                  <c:v>40672</c:v>
                </c:pt>
                <c:pt idx="2965">
                  <c:v>40673</c:v>
                </c:pt>
                <c:pt idx="2966">
                  <c:v>40674</c:v>
                </c:pt>
                <c:pt idx="2967">
                  <c:v>40675</c:v>
                </c:pt>
                <c:pt idx="2968">
                  <c:v>40676</c:v>
                </c:pt>
                <c:pt idx="2969">
                  <c:v>40679</c:v>
                </c:pt>
                <c:pt idx="2970">
                  <c:v>40680</c:v>
                </c:pt>
                <c:pt idx="2971">
                  <c:v>40681</c:v>
                </c:pt>
                <c:pt idx="2972">
                  <c:v>40682</c:v>
                </c:pt>
                <c:pt idx="2973">
                  <c:v>40683</c:v>
                </c:pt>
                <c:pt idx="2974">
                  <c:v>40686</c:v>
                </c:pt>
                <c:pt idx="2975">
                  <c:v>40687</c:v>
                </c:pt>
                <c:pt idx="2976">
                  <c:v>40688</c:v>
                </c:pt>
                <c:pt idx="2977">
                  <c:v>40689</c:v>
                </c:pt>
                <c:pt idx="2978">
                  <c:v>40690</c:v>
                </c:pt>
                <c:pt idx="2979">
                  <c:v>40694</c:v>
                </c:pt>
                <c:pt idx="2980">
                  <c:v>40695</c:v>
                </c:pt>
                <c:pt idx="2981">
                  <c:v>40696</c:v>
                </c:pt>
                <c:pt idx="2982">
                  <c:v>40697</c:v>
                </c:pt>
                <c:pt idx="2983">
                  <c:v>40700</c:v>
                </c:pt>
                <c:pt idx="2984">
                  <c:v>40701</c:v>
                </c:pt>
                <c:pt idx="2985">
                  <c:v>40702</c:v>
                </c:pt>
                <c:pt idx="2986">
                  <c:v>40703</c:v>
                </c:pt>
                <c:pt idx="2987">
                  <c:v>40704</c:v>
                </c:pt>
                <c:pt idx="2988">
                  <c:v>40707</c:v>
                </c:pt>
                <c:pt idx="2989">
                  <c:v>40708</c:v>
                </c:pt>
                <c:pt idx="2990">
                  <c:v>40709</c:v>
                </c:pt>
                <c:pt idx="2991">
                  <c:v>40710</c:v>
                </c:pt>
                <c:pt idx="2992">
                  <c:v>40711</c:v>
                </c:pt>
                <c:pt idx="2993">
                  <c:v>40714</c:v>
                </c:pt>
                <c:pt idx="2994">
                  <c:v>40715</c:v>
                </c:pt>
                <c:pt idx="2995">
                  <c:v>40716</c:v>
                </c:pt>
                <c:pt idx="2996">
                  <c:v>40717</c:v>
                </c:pt>
                <c:pt idx="2997">
                  <c:v>40718</c:v>
                </c:pt>
                <c:pt idx="2998">
                  <c:v>40721</c:v>
                </c:pt>
                <c:pt idx="2999">
                  <c:v>40722</c:v>
                </c:pt>
                <c:pt idx="3000">
                  <c:v>40723</c:v>
                </c:pt>
                <c:pt idx="3001">
                  <c:v>40724</c:v>
                </c:pt>
                <c:pt idx="3002">
                  <c:v>40725</c:v>
                </c:pt>
                <c:pt idx="3003">
                  <c:v>40729</c:v>
                </c:pt>
                <c:pt idx="3004">
                  <c:v>40730</c:v>
                </c:pt>
                <c:pt idx="3005">
                  <c:v>40731</c:v>
                </c:pt>
                <c:pt idx="3006">
                  <c:v>40732</c:v>
                </c:pt>
                <c:pt idx="3007">
                  <c:v>40735</c:v>
                </c:pt>
                <c:pt idx="3008">
                  <c:v>40736</c:v>
                </c:pt>
                <c:pt idx="3009">
                  <c:v>40737</c:v>
                </c:pt>
                <c:pt idx="3010">
                  <c:v>40738</c:v>
                </c:pt>
                <c:pt idx="3011">
                  <c:v>40739</c:v>
                </c:pt>
                <c:pt idx="3012">
                  <c:v>40742</c:v>
                </c:pt>
                <c:pt idx="3013">
                  <c:v>40743</c:v>
                </c:pt>
                <c:pt idx="3014">
                  <c:v>40744</c:v>
                </c:pt>
                <c:pt idx="3015">
                  <c:v>40745</c:v>
                </c:pt>
                <c:pt idx="3016">
                  <c:v>40746</c:v>
                </c:pt>
                <c:pt idx="3017">
                  <c:v>40749</c:v>
                </c:pt>
                <c:pt idx="3018">
                  <c:v>40750</c:v>
                </c:pt>
                <c:pt idx="3019">
                  <c:v>40751</c:v>
                </c:pt>
                <c:pt idx="3020">
                  <c:v>40752</c:v>
                </c:pt>
                <c:pt idx="3021">
                  <c:v>40753</c:v>
                </c:pt>
                <c:pt idx="3022">
                  <c:v>40756</c:v>
                </c:pt>
                <c:pt idx="3023">
                  <c:v>40757</c:v>
                </c:pt>
                <c:pt idx="3024">
                  <c:v>40758</c:v>
                </c:pt>
                <c:pt idx="3025">
                  <c:v>40759</c:v>
                </c:pt>
                <c:pt idx="3026">
                  <c:v>40760</c:v>
                </c:pt>
                <c:pt idx="3027">
                  <c:v>40763</c:v>
                </c:pt>
                <c:pt idx="3028">
                  <c:v>40764</c:v>
                </c:pt>
                <c:pt idx="3029">
                  <c:v>40765</c:v>
                </c:pt>
                <c:pt idx="3030">
                  <c:v>40766</c:v>
                </c:pt>
                <c:pt idx="3031">
                  <c:v>40767</c:v>
                </c:pt>
                <c:pt idx="3032">
                  <c:v>40770</c:v>
                </c:pt>
                <c:pt idx="3033">
                  <c:v>40771</c:v>
                </c:pt>
                <c:pt idx="3034">
                  <c:v>40772</c:v>
                </c:pt>
                <c:pt idx="3035">
                  <c:v>40773</c:v>
                </c:pt>
                <c:pt idx="3036">
                  <c:v>40774</c:v>
                </c:pt>
                <c:pt idx="3037">
                  <c:v>40777</c:v>
                </c:pt>
                <c:pt idx="3038">
                  <c:v>40778</c:v>
                </c:pt>
                <c:pt idx="3039">
                  <c:v>40779</c:v>
                </c:pt>
                <c:pt idx="3040">
                  <c:v>40780</c:v>
                </c:pt>
                <c:pt idx="3041">
                  <c:v>40781</c:v>
                </c:pt>
                <c:pt idx="3042">
                  <c:v>40784</c:v>
                </c:pt>
                <c:pt idx="3043">
                  <c:v>40785</c:v>
                </c:pt>
                <c:pt idx="3044">
                  <c:v>40786</c:v>
                </c:pt>
                <c:pt idx="3045">
                  <c:v>40787</c:v>
                </c:pt>
                <c:pt idx="3046">
                  <c:v>40788</c:v>
                </c:pt>
                <c:pt idx="3047">
                  <c:v>40792</c:v>
                </c:pt>
                <c:pt idx="3048">
                  <c:v>40793</c:v>
                </c:pt>
                <c:pt idx="3049">
                  <c:v>40794</c:v>
                </c:pt>
                <c:pt idx="3050">
                  <c:v>40795</c:v>
                </c:pt>
                <c:pt idx="3051">
                  <c:v>40798</c:v>
                </c:pt>
                <c:pt idx="3052">
                  <c:v>40799</c:v>
                </c:pt>
                <c:pt idx="3053">
                  <c:v>40800</c:v>
                </c:pt>
                <c:pt idx="3054">
                  <c:v>40801</c:v>
                </c:pt>
                <c:pt idx="3055">
                  <c:v>40802</c:v>
                </c:pt>
                <c:pt idx="3056">
                  <c:v>40805</c:v>
                </c:pt>
                <c:pt idx="3057">
                  <c:v>40806</c:v>
                </c:pt>
                <c:pt idx="3058">
                  <c:v>40807</c:v>
                </c:pt>
                <c:pt idx="3059">
                  <c:v>40808</c:v>
                </c:pt>
                <c:pt idx="3060">
                  <c:v>40809</c:v>
                </c:pt>
                <c:pt idx="3061">
                  <c:v>40812</c:v>
                </c:pt>
                <c:pt idx="3062">
                  <c:v>40813</c:v>
                </c:pt>
                <c:pt idx="3063">
                  <c:v>40814</c:v>
                </c:pt>
                <c:pt idx="3064">
                  <c:v>40815</c:v>
                </c:pt>
                <c:pt idx="3065">
                  <c:v>40816</c:v>
                </c:pt>
                <c:pt idx="3066">
                  <c:v>40819</c:v>
                </c:pt>
                <c:pt idx="3067">
                  <c:v>40820</c:v>
                </c:pt>
                <c:pt idx="3068">
                  <c:v>40821</c:v>
                </c:pt>
                <c:pt idx="3069">
                  <c:v>40822</c:v>
                </c:pt>
                <c:pt idx="3070">
                  <c:v>40823</c:v>
                </c:pt>
                <c:pt idx="3071">
                  <c:v>40827</c:v>
                </c:pt>
                <c:pt idx="3072">
                  <c:v>40828</c:v>
                </c:pt>
                <c:pt idx="3073">
                  <c:v>40829</c:v>
                </c:pt>
                <c:pt idx="3074">
                  <c:v>40830</c:v>
                </c:pt>
                <c:pt idx="3075">
                  <c:v>40833</c:v>
                </c:pt>
                <c:pt idx="3076">
                  <c:v>40834</c:v>
                </c:pt>
                <c:pt idx="3077">
                  <c:v>40835</c:v>
                </c:pt>
                <c:pt idx="3078">
                  <c:v>40836</c:v>
                </c:pt>
                <c:pt idx="3079">
                  <c:v>40837</c:v>
                </c:pt>
                <c:pt idx="3080">
                  <c:v>40840</c:v>
                </c:pt>
                <c:pt idx="3081">
                  <c:v>40841</c:v>
                </c:pt>
                <c:pt idx="3082">
                  <c:v>40842</c:v>
                </c:pt>
                <c:pt idx="3083">
                  <c:v>40843</c:v>
                </c:pt>
                <c:pt idx="3084">
                  <c:v>40844</c:v>
                </c:pt>
                <c:pt idx="3085">
                  <c:v>40847</c:v>
                </c:pt>
                <c:pt idx="3086">
                  <c:v>40848</c:v>
                </c:pt>
                <c:pt idx="3087">
                  <c:v>40849</c:v>
                </c:pt>
                <c:pt idx="3088">
                  <c:v>40850</c:v>
                </c:pt>
                <c:pt idx="3089">
                  <c:v>40851</c:v>
                </c:pt>
                <c:pt idx="3090">
                  <c:v>40854</c:v>
                </c:pt>
                <c:pt idx="3091">
                  <c:v>40855</c:v>
                </c:pt>
                <c:pt idx="3092">
                  <c:v>40856</c:v>
                </c:pt>
                <c:pt idx="3093">
                  <c:v>40857</c:v>
                </c:pt>
                <c:pt idx="3094">
                  <c:v>40861</c:v>
                </c:pt>
                <c:pt idx="3095">
                  <c:v>40862</c:v>
                </c:pt>
                <c:pt idx="3096">
                  <c:v>40863</c:v>
                </c:pt>
                <c:pt idx="3097">
                  <c:v>40864</c:v>
                </c:pt>
                <c:pt idx="3098">
                  <c:v>40865</c:v>
                </c:pt>
                <c:pt idx="3099">
                  <c:v>40868</c:v>
                </c:pt>
                <c:pt idx="3100">
                  <c:v>40869</c:v>
                </c:pt>
                <c:pt idx="3101">
                  <c:v>40870</c:v>
                </c:pt>
                <c:pt idx="3102">
                  <c:v>40872</c:v>
                </c:pt>
                <c:pt idx="3103">
                  <c:v>40875</c:v>
                </c:pt>
                <c:pt idx="3104">
                  <c:v>40876</c:v>
                </c:pt>
                <c:pt idx="3105">
                  <c:v>40877</c:v>
                </c:pt>
                <c:pt idx="3106">
                  <c:v>40878</c:v>
                </c:pt>
                <c:pt idx="3107">
                  <c:v>40879</c:v>
                </c:pt>
                <c:pt idx="3108">
                  <c:v>40882</c:v>
                </c:pt>
                <c:pt idx="3109">
                  <c:v>40883</c:v>
                </c:pt>
                <c:pt idx="3110">
                  <c:v>40884</c:v>
                </c:pt>
                <c:pt idx="3111">
                  <c:v>40885</c:v>
                </c:pt>
                <c:pt idx="3112">
                  <c:v>40886</c:v>
                </c:pt>
                <c:pt idx="3113">
                  <c:v>40889</c:v>
                </c:pt>
                <c:pt idx="3114">
                  <c:v>40890</c:v>
                </c:pt>
                <c:pt idx="3115">
                  <c:v>40891</c:v>
                </c:pt>
                <c:pt idx="3116">
                  <c:v>40892</c:v>
                </c:pt>
                <c:pt idx="3117">
                  <c:v>40893</c:v>
                </c:pt>
                <c:pt idx="3118">
                  <c:v>40896</c:v>
                </c:pt>
                <c:pt idx="3119">
                  <c:v>40897</c:v>
                </c:pt>
                <c:pt idx="3120">
                  <c:v>40898</c:v>
                </c:pt>
                <c:pt idx="3121">
                  <c:v>40899</c:v>
                </c:pt>
                <c:pt idx="3122">
                  <c:v>40900</c:v>
                </c:pt>
                <c:pt idx="3123">
                  <c:v>40904</c:v>
                </c:pt>
                <c:pt idx="3124">
                  <c:v>40905</c:v>
                </c:pt>
                <c:pt idx="3125">
                  <c:v>40906</c:v>
                </c:pt>
                <c:pt idx="3126">
                  <c:v>40907</c:v>
                </c:pt>
                <c:pt idx="3127">
                  <c:v>40911</c:v>
                </c:pt>
                <c:pt idx="3128">
                  <c:v>40912</c:v>
                </c:pt>
                <c:pt idx="3129">
                  <c:v>40913</c:v>
                </c:pt>
                <c:pt idx="3130">
                  <c:v>40914</c:v>
                </c:pt>
                <c:pt idx="3131">
                  <c:v>40917</c:v>
                </c:pt>
                <c:pt idx="3132">
                  <c:v>40918</c:v>
                </c:pt>
                <c:pt idx="3133">
                  <c:v>40919</c:v>
                </c:pt>
                <c:pt idx="3134">
                  <c:v>40920</c:v>
                </c:pt>
                <c:pt idx="3135">
                  <c:v>40921</c:v>
                </c:pt>
                <c:pt idx="3136">
                  <c:v>40925</c:v>
                </c:pt>
                <c:pt idx="3137">
                  <c:v>40926</c:v>
                </c:pt>
                <c:pt idx="3138">
                  <c:v>40927</c:v>
                </c:pt>
                <c:pt idx="3139">
                  <c:v>40928</c:v>
                </c:pt>
                <c:pt idx="3140">
                  <c:v>40931</c:v>
                </c:pt>
                <c:pt idx="3141">
                  <c:v>40932</c:v>
                </c:pt>
                <c:pt idx="3142">
                  <c:v>40933</c:v>
                </c:pt>
                <c:pt idx="3143">
                  <c:v>40934</c:v>
                </c:pt>
                <c:pt idx="3144">
                  <c:v>40935</c:v>
                </c:pt>
                <c:pt idx="3145">
                  <c:v>40938</c:v>
                </c:pt>
                <c:pt idx="3146">
                  <c:v>40939</c:v>
                </c:pt>
                <c:pt idx="3147">
                  <c:v>40940</c:v>
                </c:pt>
                <c:pt idx="3148">
                  <c:v>40941</c:v>
                </c:pt>
                <c:pt idx="3149">
                  <c:v>40942</c:v>
                </c:pt>
                <c:pt idx="3150">
                  <c:v>40945</c:v>
                </c:pt>
                <c:pt idx="3151">
                  <c:v>40946</c:v>
                </c:pt>
                <c:pt idx="3152">
                  <c:v>40947</c:v>
                </c:pt>
                <c:pt idx="3153">
                  <c:v>40948</c:v>
                </c:pt>
                <c:pt idx="3154">
                  <c:v>40949</c:v>
                </c:pt>
                <c:pt idx="3155">
                  <c:v>40952</c:v>
                </c:pt>
                <c:pt idx="3156">
                  <c:v>40953</c:v>
                </c:pt>
                <c:pt idx="3157">
                  <c:v>40954</c:v>
                </c:pt>
                <c:pt idx="3158">
                  <c:v>40955</c:v>
                </c:pt>
                <c:pt idx="3159">
                  <c:v>40956</c:v>
                </c:pt>
                <c:pt idx="3160">
                  <c:v>40960</c:v>
                </c:pt>
                <c:pt idx="3161">
                  <c:v>40961</c:v>
                </c:pt>
                <c:pt idx="3162">
                  <c:v>40962</c:v>
                </c:pt>
                <c:pt idx="3163">
                  <c:v>40963</c:v>
                </c:pt>
                <c:pt idx="3164">
                  <c:v>40966</c:v>
                </c:pt>
                <c:pt idx="3165">
                  <c:v>40967</c:v>
                </c:pt>
                <c:pt idx="3166">
                  <c:v>40968</c:v>
                </c:pt>
                <c:pt idx="3167">
                  <c:v>40969</c:v>
                </c:pt>
                <c:pt idx="3168">
                  <c:v>40970</c:v>
                </c:pt>
                <c:pt idx="3169">
                  <c:v>40973</c:v>
                </c:pt>
                <c:pt idx="3170">
                  <c:v>40974</c:v>
                </c:pt>
                <c:pt idx="3171">
                  <c:v>40975</c:v>
                </c:pt>
                <c:pt idx="3172">
                  <c:v>40976</c:v>
                </c:pt>
                <c:pt idx="3173">
                  <c:v>40977</c:v>
                </c:pt>
                <c:pt idx="3174">
                  <c:v>40980</c:v>
                </c:pt>
                <c:pt idx="3175">
                  <c:v>40981</c:v>
                </c:pt>
                <c:pt idx="3176">
                  <c:v>40982</c:v>
                </c:pt>
                <c:pt idx="3177">
                  <c:v>40983</c:v>
                </c:pt>
                <c:pt idx="3178">
                  <c:v>40984</c:v>
                </c:pt>
                <c:pt idx="3179">
                  <c:v>40987</c:v>
                </c:pt>
                <c:pt idx="3180">
                  <c:v>40988</c:v>
                </c:pt>
                <c:pt idx="3181">
                  <c:v>40989</c:v>
                </c:pt>
                <c:pt idx="3182">
                  <c:v>40990</c:v>
                </c:pt>
                <c:pt idx="3183">
                  <c:v>40991</c:v>
                </c:pt>
                <c:pt idx="3184">
                  <c:v>40994</c:v>
                </c:pt>
                <c:pt idx="3185">
                  <c:v>40995</c:v>
                </c:pt>
                <c:pt idx="3186">
                  <c:v>40996</c:v>
                </c:pt>
                <c:pt idx="3187">
                  <c:v>40997</c:v>
                </c:pt>
                <c:pt idx="3188">
                  <c:v>40998</c:v>
                </c:pt>
                <c:pt idx="3189">
                  <c:v>41001</c:v>
                </c:pt>
                <c:pt idx="3190">
                  <c:v>41002</c:v>
                </c:pt>
                <c:pt idx="3191">
                  <c:v>41003</c:v>
                </c:pt>
                <c:pt idx="3192">
                  <c:v>41004</c:v>
                </c:pt>
                <c:pt idx="3193">
                  <c:v>41008</c:v>
                </c:pt>
                <c:pt idx="3194">
                  <c:v>41009</c:v>
                </c:pt>
                <c:pt idx="3195">
                  <c:v>41010</c:v>
                </c:pt>
                <c:pt idx="3196">
                  <c:v>41011</c:v>
                </c:pt>
                <c:pt idx="3197">
                  <c:v>41012</c:v>
                </c:pt>
                <c:pt idx="3198">
                  <c:v>41015</c:v>
                </c:pt>
                <c:pt idx="3199">
                  <c:v>41016</c:v>
                </c:pt>
                <c:pt idx="3200">
                  <c:v>41017</c:v>
                </c:pt>
                <c:pt idx="3201">
                  <c:v>41018</c:v>
                </c:pt>
                <c:pt idx="3202">
                  <c:v>41019</c:v>
                </c:pt>
                <c:pt idx="3203">
                  <c:v>41022</c:v>
                </c:pt>
                <c:pt idx="3204">
                  <c:v>41023</c:v>
                </c:pt>
                <c:pt idx="3205">
                  <c:v>41024</c:v>
                </c:pt>
                <c:pt idx="3206">
                  <c:v>41025</c:v>
                </c:pt>
                <c:pt idx="3207">
                  <c:v>41026</c:v>
                </c:pt>
                <c:pt idx="3208">
                  <c:v>41029</c:v>
                </c:pt>
                <c:pt idx="3209">
                  <c:v>41030</c:v>
                </c:pt>
                <c:pt idx="3210">
                  <c:v>41031</c:v>
                </c:pt>
                <c:pt idx="3211">
                  <c:v>41032</c:v>
                </c:pt>
                <c:pt idx="3212">
                  <c:v>41033</c:v>
                </c:pt>
                <c:pt idx="3213">
                  <c:v>41036</c:v>
                </c:pt>
                <c:pt idx="3214">
                  <c:v>41037</c:v>
                </c:pt>
                <c:pt idx="3215">
                  <c:v>41038</c:v>
                </c:pt>
                <c:pt idx="3216">
                  <c:v>41039</c:v>
                </c:pt>
                <c:pt idx="3217">
                  <c:v>41040</c:v>
                </c:pt>
                <c:pt idx="3218">
                  <c:v>41043</c:v>
                </c:pt>
                <c:pt idx="3219">
                  <c:v>41044</c:v>
                </c:pt>
                <c:pt idx="3220">
                  <c:v>41045</c:v>
                </c:pt>
                <c:pt idx="3221">
                  <c:v>41046</c:v>
                </c:pt>
                <c:pt idx="3222">
                  <c:v>41047</c:v>
                </c:pt>
                <c:pt idx="3223">
                  <c:v>41050</c:v>
                </c:pt>
                <c:pt idx="3224">
                  <c:v>41051</c:v>
                </c:pt>
                <c:pt idx="3225">
                  <c:v>41052</c:v>
                </c:pt>
                <c:pt idx="3226">
                  <c:v>41053</c:v>
                </c:pt>
                <c:pt idx="3227">
                  <c:v>41054</c:v>
                </c:pt>
                <c:pt idx="3228">
                  <c:v>41058</c:v>
                </c:pt>
                <c:pt idx="3229">
                  <c:v>41059</c:v>
                </c:pt>
                <c:pt idx="3230">
                  <c:v>41060</c:v>
                </c:pt>
                <c:pt idx="3231">
                  <c:v>41061</c:v>
                </c:pt>
                <c:pt idx="3232">
                  <c:v>41064</c:v>
                </c:pt>
                <c:pt idx="3233">
                  <c:v>41065</c:v>
                </c:pt>
                <c:pt idx="3234">
                  <c:v>41066</c:v>
                </c:pt>
                <c:pt idx="3235">
                  <c:v>41067</c:v>
                </c:pt>
                <c:pt idx="3236">
                  <c:v>41068</c:v>
                </c:pt>
                <c:pt idx="3237">
                  <c:v>41071</c:v>
                </c:pt>
                <c:pt idx="3238">
                  <c:v>41072</c:v>
                </c:pt>
                <c:pt idx="3239">
                  <c:v>41073</c:v>
                </c:pt>
                <c:pt idx="3240">
                  <c:v>41074</c:v>
                </c:pt>
                <c:pt idx="3241">
                  <c:v>41075</c:v>
                </c:pt>
                <c:pt idx="3242">
                  <c:v>41078</c:v>
                </c:pt>
                <c:pt idx="3243">
                  <c:v>41079</c:v>
                </c:pt>
                <c:pt idx="3244">
                  <c:v>41080</c:v>
                </c:pt>
                <c:pt idx="3245">
                  <c:v>41081</c:v>
                </c:pt>
                <c:pt idx="3246">
                  <c:v>41082</c:v>
                </c:pt>
                <c:pt idx="3247">
                  <c:v>41085</c:v>
                </c:pt>
                <c:pt idx="3248">
                  <c:v>41086</c:v>
                </c:pt>
                <c:pt idx="3249">
                  <c:v>41087</c:v>
                </c:pt>
                <c:pt idx="3250">
                  <c:v>41088</c:v>
                </c:pt>
                <c:pt idx="3251">
                  <c:v>41089</c:v>
                </c:pt>
                <c:pt idx="3252">
                  <c:v>41092</c:v>
                </c:pt>
                <c:pt idx="3253">
                  <c:v>41093</c:v>
                </c:pt>
                <c:pt idx="3254">
                  <c:v>41095</c:v>
                </c:pt>
                <c:pt idx="3255">
                  <c:v>41096</c:v>
                </c:pt>
                <c:pt idx="3256">
                  <c:v>41099</c:v>
                </c:pt>
                <c:pt idx="3257">
                  <c:v>41100</c:v>
                </c:pt>
                <c:pt idx="3258">
                  <c:v>41101</c:v>
                </c:pt>
                <c:pt idx="3259">
                  <c:v>41102</c:v>
                </c:pt>
                <c:pt idx="3260">
                  <c:v>41103</c:v>
                </c:pt>
                <c:pt idx="3261">
                  <c:v>41106</c:v>
                </c:pt>
                <c:pt idx="3262">
                  <c:v>41107</c:v>
                </c:pt>
                <c:pt idx="3263">
                  <c:v>41108</c:v>
                </c:pt>
                <c:pt idx="3264">
                  <c:v>41109</c:v>
                </c:pt>
                <c:pt idx="3265">
                  <c:v>41110</c:v>
                </c:pt>
                <c:pt idx="3266">
                  <c:v>41113</c:v>
                </c:pt>
                <c:pt idx="3267">
                  <c:v>41114</c:v>
                </c:pt>
                <c:pt idx="3268">
                  <c:v>41115</c:v>
                </c:pt>
                <c:pt idx="3269">
                  <c:v>41116</c:v>
                </c:pt>
                <c:pt idx="3270">
                  <c:v>41117</c:v>
                </c:pt>
                <c:pt idx="3271">
                  <c:v>41120</c:v>
                </c:pt>
                <c:pt idx="3272">
                  <c:v>41121</c:v>
                </c:pt>
                <c:pt idx="3273">
                  <c:v>41122</c:v>
                </c:pt>
                <c:pt idx="3274">
                  <c:v>41123</c:v>
                </c:pt>
                <c:pt idx="3275">
                  <c:v>41124</c:v>
                </c:pt>
                <c:pt idx="3276">
                  <c:v>41127</c:v>
                </c:pt>
                <c:pt idx="3277">
                  <c:v>41128</c:v>
                </c:pt>
                <c:pt idx="3278">
                  <c:v>41129</c:v>
                </c:pt>
                <c:pt idx="3279">
                  <c:v>41130</c:v>
                </c:pt>
                <c:pt idx="3280">
                  <c:v>41131</c:v>
                </c:pt>
                <c:pt idx="3281">
                  <c:v>41134</c:v>
                </c:pt>
                <c:pt idx="3282">
                  <c:v>41135</c:v>
                </c:pt>
                <c:pt idx="3283">
                  <c:v>41136</c:v>
                </c:pt>
                <c:pt idx="3284">
                  <c:v>41137</c:v>
                </c:pt>
                <c:pt idx="3285">
                  <c:v>41138</c:v>
                </c:pt>
                <c:pt idx="3286">
                  <c:v>41141</c:v>
                </c:pt>
                <c:pt idx="3287">
                  <c:v>41142</c:v>
                </c:pt>
                <c:pt idx="3288">
                  <c:v>41143</c:v>
                </c:pt>
                <c:pt idx="3289">
                  <c:v>41144</c:v>
                </c:pt>
                <c:pt idx="3290">
                  <c:v>41145</c:v>
                </c:pt>
                <c:pt idx="3291">
                  <c:v>41148</c:v>
                </c:pt>
                <c:pt idx="3292">
                  <c:v>41149</c:v>
                </c:pt>
                <c:pt idx="3293">
                  <c:v>41150</c:v>
                </c:pt>
                <c:pt idx="3294">
                  <c:v>41151</c:v>
                </c:pt>
                <c:pt idx="3295">
                  <c:v>41152</c:v>
                </c:pt>
                <c:pt idx="3296">
                  <c:v>41156</c:v>
                </c:pt>
                <c:pt idx="3297">
                  <c:v>41157</c:v>
                </c:pt>
                <c:pt idx="3298">
                  <c:v>41158</c:v>
                </c:pt>
                <c:pt idx="3299">
                  <c:v>41159</c:v>
                </c:pt>
                <c:pt idx="3300">
                  <c:v>41162</c:v>
                </c:pt>
                <c:pt idx="3301">
                  <c:v>41163</c:v>
                </c:pt>
                <c:pt idx="3302">
                  <c:v>41164</c:v>
                </c:pt>
                <c:pt idx="3303">
                  <c:v>41165</c:v>
                </c:pt>
                <c:pt idx="3304">
                  <c:v>41166</c:v>
                </c:pt>
                <c:pt idx="3305">
                  <c:v>41169</c:v>
                </c:pt>
                <c:pt idx="3306">
                  <c:v>41170</c:v>
                </c:pt>
                <c:pt idx="3307">
                  <c:v>41171</c:v>
                </c:pt>
                <c:pt idx="3308">
                  <c:v>41172</c:v>
                </c:pt>
                <c:pt idx="3309">
                  <c:v>41173</c:v>
                </c:pt>
                <c:pt idx="3310">
                  <c:v>41176</c:v>
                </c:pt>
                <c:pt idx="3311">
                  <c:v>41177</c:v>
                </c:pt>
                <c:pt idx="3312">
                  <c:v>41178</c:v>
                </c:pt>
                <c:pt idx="3313">
                  <c:v>41179</c:v>
                </c:pt>
                <c:pt idx="3314">
                  <c:v>41180</c:v>
                </c:pt>
                <c:pt idx="3315">
                  <c:v>41183</c:v>
                </c:pt>
                <c:pt idx="3316">
                  <c:v>41184</c:v>
                </c:pt>
                <c:pt idx="3317">
                  <c:v>41185</c:v>
                </c:pt>
                <c:pt idx="3318">
                  <c:v>41186</c:v>
                </c:pt>
                <c:pt idx="3319">
                  <c:v>41187</c:v>
                </c:pt>
                <c:pt idx="3320">
                  <c:v>41191</c:v>
                </c:pt>
                <c:pt idx="3321">
                  <c:v>41192</c:v>
                </c:pt>
                <c:pt idx="3322">
                  <c:v>41193</c:v>
                </c:pt>
                <c:pt idx="3323">
                  <c:v>41194</c:v>
                </c:pt>
                <c:pt idx="3324">
                  <c:v>41197</c:v>
                </c:pt>
                <c:pt idx="3325">
                  <c:v>41198</c:v>
                </c:pt>
                <c:pt idx="3326">
                  <c:v>41199</c:v>
                </c:pt>
                <c:pt idx="3327">
                  <c:v>41200</c:v>
                </c:pt>
                <c:pt idx="3328">
                  <c:v>41201</c:v>
                </c:pt>
                <c:pt idx="3329">
                  <c:v>41204</c:v>
                </c:pt>
                <c:pt idx="3330">
                  <c:v>41205</c:v>
                </c:pt>
                <c:pt idx="3331">
                  <c:v>41206</c:v>
                </c:pt>
                <c:pt idx="3332">
                  <c:v>41207</c:v>
                </c:pt>
                <c:pt idx="3333">
                  <c:v>41208</c:v>
                </c:pt>
                <c:pt idx="3334">
                  <c:v>41211</c:v>
                </c:pt>
                <c:pt idx="3335">
                  <c:v>41213</c:v>
                </c:pt>
                <c:pt idx="3336">
                  <c:v>41214</c:v>
                </c:pt>
                <c:pt idx="3337">
                  <c:v>41215</c:v>
                </c:pt>
                <c:pt idx="3338">
                  <c:v>41218</c:v>
                </c:pt>
                <c:pt idx="3339">
                  <c:v>41219</c:v>
                </c:pt>
                <c:pt idx="3340">
                  <c:v>41220</c:v>
                </c:pt>
                <c:pt idx="3341">
                  <c:v>41221</c:v>
                </c:pt>
                <c:pt idx="3342">
                  <c:v>41222</c:v>
                </c:pt>
                <c:pt idx="3343">
                  <c:v>41226</c:v>
                </c:pt>
                <c:pt idx="3344">
                  <c:v>41227</c:v>
                </c:pt>
                <c:pt idx="3345">
                  <c:v>41228</c:v>
                </c:pt>
                <c:pt idx="3346">
                  <c:v>41229</c:v>
                </c:pt>
                <c:pt idx="3347">
                  <c:v>41232</c:v>
                </c:pt>
                <c:pt idx="3348">
                  <c:v>41233</c:v>
                </c:pt>
                <c:pt idx="3349">
                  <c:v>41234</c:v>
                </c:pt>
                <c:pt idx="3350">
                  <c:v>41236</c:v>
                </c:pt>
                <c:pt idx="3351">
                  <c:v>41239</c:v>
                </c:pt>
                <c:pt idx="3352">
                  <c:v>41240</c:v>
                </c:pt>
                <c:pt idx="3353">
                  <c:v>41241</c:v>
                </c:pt>
                <c:pt idx="3354">
                  <c:v>41242</c:v>
                </c:pt>
                <c:pt idx="3355">
                  <c:v>41243</c:v>
                </c:pt>
                <c:pt idx="3356">
                  <c:v>41246</c:v>
                </c:pt>
                <c:pt idx="3357">
                  <c:v>41247</c:v>
                </c:pt>
                <c:pt idx="3358">
                  <c:v>41248</c:v>
                </c:pt>
                <c:pt idx="3359">
                  <c:v>41249</c:v>
                </c:pt>
                <c:pt idx="3360">
                  <c:v>41250</c:v>
                </c:pt>
                <c:pt idx="3361">
                  <c:v>41253</c:v>
                </c:pt>
                <c:pt idx="3362">
                  <c:v>41254</c:v>
                </c:pt>
                <c:pt idx="3363">
                  <c:v>41255</c:v>
                </c:pt>
                <c:pt idx="3364">
                  <c:v>41256</c:v>
                </c:pt>
                <c:pt idx="3365">
                  <c:v>41257</c:v>
                </c:pt>
                <c:pt idx="3366">
                  <c:v>41260</c:v>
                </c:pt>
                <c:pt idx="3367">
                  <c:v>41261</c:v>
                </c:pt>
                <c:pt idx="3368">
                  <c:v>41262</c:v>
                </c:pt>
                <c:pt idx="3369">
                  <c:v>41263</c:v>
                </c:pt>
                <c:pt idx="3370">
                  <c:v>41264</c:v>
                </c:pt>
                <c:pt idx="3371">
                  <c:v>41267</c:v>
                </c:pt>
                <c:pt idx="3372">
                  <c:v>41268</c:v>
                </c:pt>
                <c:pt idx="3373">
                  <c:v>41269</c:v>
                </c:pt>
                <c:pt idx="3374">
                  <c:v>41270</c:v>
                </c:pt>
                <c:pt idx="3375">
                  <c:v>41271</c:v>
                </c:pt>
                <c:pt idx="3376">
                  <c:v>41274</c:v>
                </c:pt>
                <c:pt idx="3377">
                  <c:v>41276</c:v>
                </c:pt>
                <c:pt idx="3378">
                  <c:v>41277</c:v>
                </c:pt>
                <c:pt idx="3379">
                  <c:v>41278</c:v>
                </c:pt>
                <c:pt idx="3380">
                  <c:v>41281</c:v>
                </c:pt>
                <c:pt idx="3381">
                  <c:v>41282</c:v>
                </c:pt>
                <c:pt idx="3382">
                  <c:v>41283</c:v>
                </c:pt>
                <c:pt idx="3383">
                  <c:v>41284</c:v>
                </c:pt>
                <c:pt idx="3384">
                  <c:v>41285</c:v>
                </c:pt>
                <c:pt idx="3385">
                  <c:v>41288</c:v>
                </c:pt>
                <c:pt idx="3386">
                  <c:v>41289</c:v>
                </c:pt>
                <c:pt idx="3387">
                  <c:v>41290</c:v>
                </c:pt>
                <c:pt idx="3388">
                  <c:v>41291</c:v>
                </c:pt>
                <c:pt idx="3389">
                  <c:v>41292</c:v>
                </c:pt>
                <c:pt idx="3390">
                  <c:v>41296</c:v>
                </c:pt>
                <c:pt idx="3391">
                  <c:v>41297</c:v>
                </c:pt>
                <c:pt idx="3392">
                  <c:v>41298</c:v>
                </c:pt>
                <c:pt idx="3393">
                  <c:v>41299</c:v>
                </c:pt>
                <c:pt idx="3394">
                  <c:v>41302</c:v>
                </c:pt>
                <c:pt idx="3395">
                  <c:v>41303</c:v>
                </c:pt>
                <c:pt idx="3396">
                  <c:v>41304</c:v>
                </c:pt>
                <c:pt idx="3397">
                  <c:v>41305</c:v>
                </c:pt>
                <c:pt idx="3398">
                  <c:v>41306</c:v>
                </c:pt>
                <c:pt idx="3399">
                  <c:v>41309</c:v>
                </c:pt>
                <c:pt idx="3400">
                  <c:v>41310</c:v>
                </c:pt>
                <c:pt idx="3401">
                  <c:v>41311</c:v>
                </c:pt>
                <c:pt idx="3402">
                  <c:v>41312</c:v>
                </c:pt>
                <c:pt idx="3403">
                  <c:v>41313</c:v>
                </c:pt>
                <c:pt idx="3404">
                  <c:v>41316</c:v>
                </c:pt>
                <c:pt idx="3405">
                  <c:v>41317</c:v>
                </c:pt>
                <c:pt idx="3406">
                  <c:v>41318</c:v>
                </c:pt>
                <c:pt idx="3407">
                  <c:v>41319</c:v>
                </c:pt>
                <c:pt idx="3408">
                  <c:v>41320</c:v>
                </c:pt>
                <c:pt idx="3409">
                  <c:v>41324</c:v>
                </c:pt>
                <c:pt idx="3410">
                  <c:v>41325</c:v>
                </c:pt>
                <c:pt idx="3411">
                  <c:v>41326</c:v>
                </c:pt>
                <c:pt idx="3412">
                  <c:v>41327</c:v>
                </c:pt>
                <c:pt idx="3413">
                  <c:v>41330</c:v>
                </c:pt>
                <c:pt idx="3414">
                  <c:v>41331</c:v>
                </c:pt>
                <c:pt idx="3415">
                  <c:v>41332</c:v>
                </c:pt>
                <c:pt idx="3416">
                  <c:v>41333</c:v>
                </c:pt>
                <c:pt idx="3417">
                  <c:v>41334</c:v>
                </c:pt>
                <c:pt idx="3418">
                  <c:v>41337</c:v>
                </c:pt>
                <c:pt idx="3419">
                  <c:v>41338</c:v>
                </c:pt>
                <c:pt idx="3420">
                  <c:v>41339</c:v>
                </c:pt>
                <c:pt idx="3421">
                  <c:v>41340</c:v>
                </c:pt>
                <c:pt idx="3422">
                  <c:v>41341</c:v>
                </c:pt>
                <c:pt idx="3423">
                  <c:v>41344</c:v>
                </c:pt>
                <c:pt idx="3424">
                  <c:v>41345</c:v>
                </c:pt>
                <c:pt idx="3425">
                  <c:v>41346</c:v>
                </c:pt>
                <c:pt idx="3426">
                  <c:v>41347</c:v>
                </c:pt>
                <c:pt idx="3427">
                  <c:v>41348</c:v>
                </c:pt>
                <c:pt idx="3428">
                  <c:v>41351</c:v>
                </c:pt>
                <c:pt idx="3429">
                  <c:v>41352</c:v>
                </c:pt>
                <c:pt idx="3430">
                  <c:v>41353</c:v>
                </c:pt>
                <c:pt idx="3431">
                  <c:v>41354</c:v>
                </c:pt>
                <c:pt idx="3432">
                  <c:v>41355</c:v>
                </c:pt>
                <c:pt idx="3433">
                  <c:v>41358</c:v>
                </c:pt>
                <c:pt idx="3434">
                  <c:v>41359</c:v>
                </c:pt>
                <c:pt idx="3435">
                  <c:v>41360</c:v>
                </c:pt>
                <c:pt idx="3436">
                  <c:v>41361</c:v>
                </c:pt>
                <c:pt idx="3437">
                  <c:v>41362</c:v>
                </c:pt>
                <c:pt idx="3438">
                  <c:v>41365</c:v>
                </c:pt>
                <c:pt idx="3439">
                  <c:v>41366</c:v>
                </c:pt>
                <c:pt idx="3440">
                  <c:v>41367</c:v>
                </c:pt>
                <c:pt idx="3441">
                  <c:v>41368</c:v>
                </c:pt>
                <c:pt idx="3442">
                  <c:v>41369</c:v>
                </c:pt>
                <c:pt idx="3443">
                  <c:v>41372</c:v>
                </c:pt>
                <c:pt idx="3444">
                  <c:v>41373</c:v>
                </c:pt>
                <c:pt idx="3445">
                  <c:v>41374</c:v>
                </c:pt>
                <c:pt idx="3446">
                  <c:v>41375</c:v>
                </c:pt>
                <c:pt idx="3447">
                  <c:v>41376</c:v>
                </c:pt>
                <c:pt idx="3448">
                  <c:v>41379</c:v>
                </c:pt>
                <c:pt idx="3449">
                  <c:v>41380</c:v>
                </c:pt>
                <c:pt idx="3450">
                  <c:v>41381</c:v>
                </c:pt>
                <c:pt idx="3451">
                  <c:v>41382</c:v>
                </c:pt>
                <c:pt idx="3452">
                  <c:v>41383</c:v>
                </c:pt>
                <c:pt idx="3453">
                  <c:v>41386</c:v>
                </c:pt>
                <c:pt idx="3454">
                  <c:v>41387</c:v>
                </c:pt>
                <c:pt idx="3455">
                  <c:v>41388</c:v>
                </c:pt>
                <c:pt idx="3456">
                  <c:v>41389</c:v>
                </c:pt>
                <c:pt idx="3457">
                  <c:v>41390</c:v>
                </c:pt>
                <c:pt idx="3458">
                  <c:v>41393</c:v>
                </c:pt>
                <c:pt idx="3459">
                  <c:v>41394</c:v>
                </c:pt>
                <c:pt idx="3460">
                  <c:v>41395</c:v>
                </c:pt>
                <c:pt idx="3461">
                  <c:v>41396</c:v>
                </c:pt>
                <c:pt idx="3462">
                  <c:v>41397</c:v>
                </c:pt>
                <c:pt idx="3463">
                  <c:v>41400</c:v>
                </c:pt>
                <c:pt idx="3464">
                  <c:v>41401</c:v>
                </c:pt>
                <c:pt idx="3465">
                  <c:v>41402</c:v>
                </c:pt>
                <c:pt idx="3466">
                  <c:v>41403</c:v>
                </c:pt>
                <c:pt idx="3467">
                  <c:v>41404</c:v>
                </c:pt>
                <c:pt idx="3468">
                  <c:v>41407</c:v>
                </c:pt>
                <c:pt idx="3469">
                  <c:v>41408</c:v>
                </c:pt>
                <c:pt idx="3470">
                  <c:v>41409</c:v>
                </c:pt>
                <c:pt idx="3471">
                  <c:v>41410</c:v>
                </c:pt>
                <c:pt idx="3472">
                  <c:v>41411</c:v>
                </c:pt>
                <c:pt idx="3473">
                  <c:v>41414</c:v>
                </c:pt>
                <c:pt idx="3474">
                  <c:v>41415</c:v>
                </c:pt>
                <c:pt idx="3475">
                  <c:v>41416</c:v>
                </c:pt>
                <c:pt idx="3476">
                  <c:v>41417</c:v>
                </c:pt>
                <c:pt idx="3477">
                  <c:v>41418</c:v>
                </c:pt>
                <c:pt idx="3478">
                  <c:v>41422</c:v>
                </c:pt>
                <c:pt idx="3479">
                  <c:v>41423</c:v>
                </c:pt>
                <c:pt idx="3480">
                  <c:v>41424</c:v>
                </c:pt>
                <c:pt idx="3481">
                  <c:v>41425</c:v>
                </c:pt>
                <c:pt idx="3482">
                  <c:v>41428</c:v>
                </c:pt>
                <c:pt idx="3483">
                  <c:v>41429</c:v>
                </c:pt>
                <c:pt idx="3484">
                  <c:v>41430</c:v>
                </c:pt>
                <c:pt idx="3485">
                  <c:v>41431</c:v>
                </c:pt>
                <c:pt idx="3486">
                  <c:v>41432</c:v>
                </c:pt>
                <c:pt idx="3487">
                  <c:v>41435</c:v>
                </c:pt>
                <c:pt idx="3488">
                  <c:v>41436</c:v>
                </c:pt>
                <c:pt idx="3489">
                  <c:v>41437</c:v>
                </c:pt>
                <c:pt idx="3490">
                  <c:v>41438</c:v>
                </c:pt>
                <c:pt idx="3491">
                  <c:v>41439</c:v>
                </c:pt>
                <c:pt idx="3492">
                  <c:v>41442</c:v>
                </c:pt>
                <c:pt idx="3493">
                  <c:v>41443</c:v>
                </c:pt>
                <c:pt idx="3494">
                  <c:v>41444</c:v>
                </c:pt>
                <c:pt idx="3495">
                  <c:v>41445</c:v>
                </c:pt>
                <c:pt idx="3496">
                  <c:v>41446</c:v>
                </c:pt>
                <c:pt idx="3497">
                  <c:v>41449</c:v>
                </c:pt>
                <c:pt idx="3498">
                  <c:v>41450</c:v>
                </c:pt>
                <c:pt idx="3499">
                  <c:v>41451</c:v>
                </c:pt>
                <c:pt idx="3500">
                  <c:v>41452</c:v>
                </c:pt>
                <c:pt idx="3501">
                  <c:v>41453</c:v>
                </c:pt>
                <c:pt idx="3502">
                  <c:v>41456</c:v>
                </c:pt>
                <c:pt idx="3503">
                  <c:v>41457</c:v>
                </c:pt>
                <c:pt idx="3504">
                  <c:v>41458</c:v>
                </c:pt>
                <c:pt idx="3505">
                  <c:v>41460</c:v>
                </c:pt>
                <c:pt idx="3506">
                  <c:v>41463</c:v>
                </c:pt>
                <c:pt idx="3507">
                  <c:v>41464</c:v>
                </c:pt>
                <c:pt idx="3508">
                  <c:v>41465</c:v>
                </c:pt>
                <c:pt idx="3509">
                  <c:v>41466</c:v>
                </c:pt>
                <c:pt idx="3510">
                  <c:v>41467</c:v>
                </c:pt>
                <c:pt idx="3511">
                  <c:v>41470</c:v>
                </c:pt>
                <c:pt idx="3512">
                  <c:v>41471</c:v>
                </c:pt>
                <c:pt idx="3513">
                  <c:v>41472</c:v>
                </c:pt>
                <c:pt idx="3514">
                  <c:v>41473</c:v>
                </c:pt>
                <c:pt idx="3515">
                  <c:v>41474</c:v>
                </c:pt>
                <c:pt idx="3516">
                  <c:v>41477</c:v>
                </c:pt>
                <c:pt idx="3517">
                  <c:v>41478</c:v>
                </c:pt>
                <c:pt idx="3518">
                  <c:v>41479</c:v>
                </c:pt>
                <c:pt idx="3519">
                  <c:v>41480</c:v>
                </c:pt>
                <c:pt idx="3520">
                  <c:v>41481</c:v>
                </c:pt>
                <c:pt idx="3521">
                  <c:v>41484</c:v>
                </c:pt>
                <c:pt idx="3522">
                  <c:v>41485</c:v>
                </c:pt>
                <c:pt idx="3523">
                  <c:v>41486</c:v>
                </c:pt>
                <c:pt idx="3524">
                  <c:v>41487</c:v>
                </c:pt>
                <c:pt idx="3525">
                  <c:v>41488</c:v>
                </c:pt>
                <c:pt idx="3526">
                  <c:v>41491</c:v>
                </c:pt>
                <c:pt idx="3527">
                  <c:v>41492</c:v>
                </c:pt>
                <c:pt idx="3528">
                  <c:v>41493</c:v>
                </c:pt>
                <c:pt idx="3529">
                  <c:v>41494</c:v>
                </c:pt>
                <c:pt idx="3530">
                  <c:v>41495</c:v>
                </c:pt>
                <c:pt idx="3531">
                  <c:v>41498</c:v>
                </c:pt>
                <c:pt idx="3532">
                  <c:v>41499</c:v>
                </c:pt>
                <c:pt idx="3533">
                  <c:v>41500</c:v>
                </c:pt>
                <c:pt idx="3534">
                  <c:v>41501</c:v>
                </c:pt>
                <c:pt idx="3535">
                  <c:v>41502</c:v>
                </c:pt>
                <c:pt idx="3536">
                  <c:v>41505</c:v>
                </c:pt>
                <c:pt idx="3537">
                  <c:v>41506</c:v>
                </c:pt>
                <c:pt idx="3538">
                  <c:v>41507</c:v>
                </c:pt>
                <c:pt idx="3539">
                  <c:v>41508</c:v>
                </c:pt>
                <c:pt idx="3540">
                  <c:v>41509</c:v>
                </c:pt>
                <c:pt idx="3541">
                  <c:v>41512</c:v>
                </c:pt>
                <c:pt idx="3542">
                  <c:v>41513</c:v>
                </c:pt>
                <c:pt idx="3543">
                  <c:v>41514</c:v>
                </c:pt>
                <c:pt idx="3544">
                  <c:v>41515</c:v>
                </c:pt>
                <c:pt idx="3545">
                  <c:v>41516</c:v>
                </c:pt>
                <c:pt idx="3546">
                  <c:v>41520</c:v>
                </c:pt>
                <c:pt idx="3547">
                  <c:v>41521</c:v>
                </c:pt>
                <c:pt idx="3548">
                  <c:v>41522</c:v>
                </c:pt>
                <c:pt idx="3549">
                  <c:v>41523</c:v>
                </c:pt>
                <c:pt idx="3550">
                  <c:v>41526</c:v>
                </c:pt>
                <c:pt idx="3551">
                  <c:v>41527</c:v>
                </c:pt>
                <c:pt idx="3552">
                  <c:v>41528</c:v>
                </c:pt>
                <c:pt idx="3553">
                  <c:v>41529</c:v>
                </c:pt>
                <c:pt idx="3554">
                  <c:v>41530</c:v>
                </c:pt>
                <c:pt idx="3555">
                  <c:v>41533</c:v>
                </c:pt>
                <c:pt idx="3556">
                  <c:v>41534</c:v>
                </c:pt>
                <c:pt idx="3557">
                  <c:v>41535</c:v>
                </c:pt>
                <c:pt idx="3558">
                  <c:v>41536</c:v>
                </c:pt>
                <c:pt idx="3559">
                  <c:v>41537</c:v>
                </c:pt>
                <c:pt idx="3560">
                  <c:v>41540</c:v>
                </c:pt>
                <c:pt idx="3561">
                  <c:v>41541</c:v>
                </c:pt>
                <c:pt idx="3562">
                  <c:v>41542</c:v>
                </c:pt>
                <c:pt idx="3563">
                  <c:v>41543</c:v>
                </c:pt>
                <c:pt idx="3564">
                  <c:v>41544</c:v>
                </c:pt>
                <c:pt idx="3565">
                  <c:v>41547</c:v>
                </c:pt>
                <c:pt idx="3566">
                  <c:v>41548</c:v>
                </c:pt>
                <c:pt idx="3567">
                  <c:v>41549</c:v>
                </c:pt>
                <c:pt idx="3568">
                  <c:v>41550</c:v>
                </c:pt>
                <c:pt idx="3569">
                  <c:v>41551</c:v>
                </c:pt>
                <c:pt idx="3570">
                  <c:v>41554</c:v>
                </c:pt>
                <c:pt idx="3571">
                  <c:v>41555</c:v>
                </c:pt>
                <c:pt idx="3572">
                  <c:v>41556</c:v>
                </c:pt>
                <c:pt idx="3573">
                  <c:v>41557</c:v>
                </c:pt>
                <c:pt idx="3574">
                  <c:v>41558</c:v>
                </c:pt>
                <c:pt idx="3575">
                  <c:v>41562</c:v>
                </c:pt>
                <c:pt idx="3576">
                  <c:v>41563</c:v>
                </c:pt>
                <c:pt idx="3577">
                  <c:v>41564</c:v>
                </c:pt>
                <c:pt idx="3578">
                  <c:v>41565</c:v>
                </c:pt>
                <c:pt idx="3579">
                  <c:v>41568</c:v>
                </c:pt>
                <c:pt idx="3580">
                  <c:v>41569</c:v>
                </c:pt>
                <c:pt idx="3581">
                  <c:v>41570</c:v>
                </c:pt>
                <c:pt idx="3582">
                  <c:v>41571</c:v>
                </c:pt>
                <c:pt idx="3583">
                  <c:v>41572</c:v>
                </c:pt>
                <c:pt idx="3584">
                  <c:v>41575</c:v>
                </c:pt>
                <c:pt idx="3585">
                  <c:v>41576</c:v>
                </c:pt>
                <c:pt idx="3586">
                  <c:v>41577</c:v>
                </c:pt>
                <c:pt idx="3587">
                  <c:v>41578</c:v>
                </c:pt>
                <c:pt idx="3588">
                  <c:v>41579</c:v>
                </c:pt>
                <c:pt idx="3589">
                  <c:v>41582</c:v>
                </c:pt>
                <c:pt idx="3590">
                  <c:v>41583</c:v>
                </c:pt>
                <c:pt idx="3591">
                  <c:v>41584</c:v>
                </c:pt>
                <c:pt idx="3592">
                  <c:v>41585</c:v>
                </c:pt>
                <c:pt idx="3593">
                  <c:v>41586</c:v>
                </c:pt>
                <c:pt idx="3594">
                  <c:v>41589</c:v>
                </c:pt>
                <c:pt idx="3595">
                  <c:v>41590</c:v>
                </c:pt>
                <c:pt idx="3596">
                  <c:v>41591</c:v>
                </c:pt>
                <c:pt idx="3597">
                  <c:v>41592</c:v>
                </c:pt>
                <c:pt idx="3598">
                  <c:v>41593</c:v>
                </c:pt>
                <c:pt idx="3599">
                  <c:v>41596</c:v>
                </c:pt>
                <c:pt idx="3600">
                  <c:v>41597</c:v>
                </c:pt>
                <c:pt idx="3601">
                  <c:v>41598</c:v>
                </c:pt>
                <c:pt idx="3602">
                  <c:v>41599</c:v>
                </c:pt>
                <c:pt idx="3603">
                  <c:v>41600</c:v>
                </c:pt>
                <c:pt idx="3604">
                  <c:v>41603</c:v>
                </c:pt>
                <c:pt idx="3605">
                  <c:v>41604</c:v>
                </c:pt>
                <c:pt idx="3606">
                  <c:v>41605</c:v>
                </c:pt>
                <c:pt idx="3607">
                  <c:v>41606</c:v>
                </c:pt>
                <c:pt idx="3608">
                  <c:v>41607</c:v>
                </c:pt>
                <c:pt idx="3609">
                  <c:v>41610</c:v>
                </c:pt>
                <c:pt idx="3610">
                  <c:v>41611</c:v>
                </c:pt>
                <c:pt idx="3611">
                  <c:v>41612</c:v>
                </c:pt>
                <c:pt idx="3612">
                  <c:v>41613</c:v>
                </c:pt>
                <c:pt idx="3613">
                  <c:v>41614</c:v>
                </c:pt>
                <c:pt idx="3614">
                  <c:v>41617</c:v>
                </c:pt>
                <c:pt idx="3615">
                  <c:v>41618</c:v>
                </c:pt>
                <c:pt idx="3616">
                  <c:v>41619</c:v>
                </c:pt>
                <c:pt idx="3617">
                  <c:v>41620</c:v>
                </c:pt>
                <c:pt idx="3618">
                  <c:v>41621</c:v>
                </c:pt>
                <c:pt idx="3619">
                  <c:v>41624</c:v>
                </c:pt>
                <c:pt idx="3620">
                  <c:v>41625</c:v>
                </c:pt>
                <c:pt idx="3621">
                  <c:v>41626</c:v>
                </c:pt>
                <c:pt idx="3622">
                  <c:v>41627</c:v>
                </c:pt>
                <c:pt idx="3623">
                  <c:v>41628</c:v>
                </c:pt>
                <c:pt idx="3624">
                  <c:v>41631</c:v>
                </c:pt>
                <c:pt idx="3625">
                  <c:v>41632</c:v>
                </c:pt>
                <c:pt idx="3626">
                  <c:v>41633</c:v>
                </c:pt>
                <c:pt idx="3627">
                  <c:v>41634</c:v>
                </c:pt>
                <c:pt idx="3628">
                  <c:v>41635</c:v>
                </c:pt>
                <c:pt idx="3629">
                  <c:v>41638</c:v>
                </c:pt>
                <c:pt idx="3630">
                  <c:v>41639</c:v>
                </c:pt>
                <c:pt idx="3631">
                  <c:v>41640</c:v>
                </c:pt>
                <c:pt idx="3632">
                  <c:v>41641</c:v>
                </c:pt>
                <c:pt idx="3633">
                  <c:v>41642</c:v>
                </c:pt>
                <c:pt idx="3634">
                  <c:v>41645</c:v>
                </c:pt>
                <c:pt idx="3635">
                  <c:v>41646</c:v>
                </c:pt>
                <c:pt idx="3636">
                  <c:v>41647</c:v>
                </c:pt>
                <c:pt idx="3637">
                  <c:v>41648</c:v>
                </c:pt>
                <c:pt idx="3638">
                  <c:v>41649</c:v>
                </c:pt>
                <c:pt idx="3639">
                  <c:v>41652</c:v>
                </c:pt>
                <c:pt idx="3640">
                  <c:v>41653</c:v>
                </c:pt>
                <c:pt idx="3641">
                  <c:v>41654</c:v>
                </c:pt>
                <c:pt idx="3642">
                  <c:v>41655</c:v>
                </c:pt>
                <c:pt idx="3643">
                  <c:v>41656</c:v>
                </c:pt>
                <c:pt idx="3644">
                  <c:v>41659</c:v>
                </c:pt>
                <c:pt idx="3645">
                  <c:v>41660</c:v>
                </c:pt>
                <c:pt idx="3646">
                  <c:v>41661</c:v>
                </c:pt>
                <c:pt idx="3647">
                  <c:v>41662</c:v>
                </c:pt>
                <c:pt idx="3648">
                  <c:v>41663</c:v>
                </c:pt>
                <c:pt idx="3649">
                  <c:v>41666</c:v>
                </c:pt>
                <c:pt idx="3650">
                  <c:v>41667</c:v>
                </c:pt>
                <c:pt idx="3651">
                  <c:v>41668</c:v>
                </c:pt>
                <c:pt idx="3652">
                  <c:v>41669</c:v>
                </c:pt>
                <c:pt idx="3653">
                  <c:v>41670</c:v>
                </c:pt>
                <c:pt idx="3654">
                  <c:v>41673</c:v>
                </c:pt>
                <c:pt idx="3655">
                  <c:v>41674</c:v>
                </c:pt>
                <c:pt idx="3656">
                  <c:v>41675</c:v>
                </c:pt>
                <c:pt idx="3657">
                  <c:v>41676</c:v>
                </c:pt>
                <c:pt idx="3658">
                  <c:v>41677</c:v>
                </c:pt>
                <c:pt idx="3659">
                  <c:v>41680</c:v>
                </c:pt>
                <c:pt idx="3660">
                  <c:v>41681</c:v>
                </c:pt>
                <c:pt idx="3661">
                  <c:v>41682</c:v>
                </c:pt>
                <c:pt idx="3662">
                  <c:v>41683</c:v>
                </c:pt>
                <c:pt idx="3663">
                  <c:v>41684</c:v>
                </c:pt>
                <c:pt idx="3664">
                  <c:v>41687</c:v>
                </c:pt>
                <c:pt idx="3665">
                  <c:v>41688</c:v>
                </c:pt>
                <c:pt idx="3666">
                  <c:v>41689</c:v>
                </c:pt>
                <c:pt idx="3667">
                  <c:v>41690</c:v>
                </c:pt>
                <c:pt idx="3668">
                  <c:v>41691</c:v>
                </c:pt>
                <c:pt idx="3669">
                  <c:v>41694</c:v>
                </c:pt>
                <c:pt idx="3670">
                  <c:v>41695</c:v>
                </c:pt>
                <c:pt idx="3671">
                  <c:v>41696</c:v>
                </c:pt>
                <c:pt idx="3672">
                  <c:v>41697</c:v>
                </c:pt>
                <c:pt idx="3673">
                  <c:v>41698</c:v>
                </c:pt>
                <c:pt idx="3674">
                  <c:v>41701</c:v>
                </c:pt>
                <c:pt idx="3675">
                  <c:v>41702</c:v>
                </c:pt>
                <c:pt idx="3676">
                  <c:v>41703</c:v>
                </c:pt>
                <c:pt idx="3677">
                  <c:v>41704</c:v>
                </c:pt>
                <c:pt idx="3678">
                  <c:v>41705</c:v>
                </c:pt>
                <c:pt idx="3679">
                  <c:v>41708</c:v>
                </c:pt>
                <c:pt idx="3680">
                  <c:v>41709</c:v>
                </c:pt>
                <c:pt idx="3681">
                  <c:v>41710</c:v>
                </c:pt>
                <c:pt idx="3682">
                  <c:v>41711</c:v>
                </c:pt>
                <c:pt idx="3683">
                  <c:v>41712</c:v>
                </c:pt>
                <c:pt idx="3684">
                  <c:v>41715</c:v>
                </c:pt>
                <c:pt idx="3685">
                  <c:v>41716</c:v>
                </c:pt>
                <c:pt idx="3686">
                  <c:v>41717</c:v>
                </c:pt>
                <c:pt idx="3687">
                  <c:v>41718</c:v>
                </c:pt>
                <c:pt idx="3688">
                  <c:v>41719</c:v>
                </c:pt>
                <c:pt idx="3689">
                  <c:v>41722</c:v>
                </c:pt>
                <c:pt idx="3690">
                  <c:v>41723</c:v>
                </c:pt>
                <c:pt idx="3691">
                  <c:v>41724</c:v>
                </c:pt>
                <c:pt idx="3692">
                  <c:v>41725</c:v>
                </c:pt>
                <c:pt idx="3693">
                  <c:v>41726</c:v>
                </c:pt>
                <c:pt idx="3694">
                  <c:v>41729</c:v>
                </c:pt>
                <c:pt idx="3695">
                  <c:v>41730</c:v>
                </c:pt>
                <c:pt idx="3696">
                  <c:v>41731</c:v>
                </c:pt>
                <c:pt idx="3697">
                  <c:v>41732</c:v>
                </c:pt>
                <c:pt idx="3698">
                  <c:v>41733</c:v>
                </c:pt>
                <c:pt idx="3699">
                  <c:v>41736</c:v>
                </c:pt>
                <c:pt idx="3700">
                  <c:v>41737</c:v>
                </c:pt>
                <c:pt idx="3701">
                  <c:v>41738</c:v>
                </c:pt>
                <c:pt idx="3702">
                  <c:v>41739</c:v>
                </c:pt>
                <c:pt idx="3703">
                  <c:v>41740</c:v>
                </c:pt>
                <c:pt idx="3704">
                  <c:v>41743</c:v>
                </c:pt>
                <c:pt idx="3705">
                  <c:v>41744</c:v>
                </c:pt>
                <c:pt idx="3706">
                  <c:v>41745</c:v>
                </c:pt>
                <c:pt idx="3707">
                  <c:v>41746</c:v>
                </c:pt>
                <c:pt idx="3708">
                  <c:v>41747</c:v>
                </c:pt>
                <c:pt idx="3709">
                  <c:v>41750</c:v>
                </c:pt>
                <c:pt idx="3710">
                  <c:v>41751</c:v>
                </c:pt>
                <c:pt idx="3711">
                  <c:v>41752</c:v>
                </c:pt>
                <c:pt idx="3712">
                  <c:v>41753</c:v>
                </c:pt>
                <c:pt idx="3713">
                  <c:v>41754</c:v>
                </c:pt>
                <c:pt idx="3714">
                  <c:v>41757</c:v>
                </c:pt>
                <c:pt idx="3715">
                  <c:v>41758</c:v>
                </c:pt>
                <c:pt idx="3716">
                  <c:v>41759</c:v>
                </c:pt>
                <c:pt idx="3717">
                  <c:v>41760</c:v>
                </c:pt>
                <c:pt idx="3718">
                  <c:v>41761</c:v>
                </c:pt>
                <c:pt idx="3719">
                  <c:v>41764</c:v>
                </c:pt>
                <c:pt idx="3720">
                  <c:v>41765</c:v>
                </c:pt>
                <c:pt idx="3721">
                  <c:v>41766</c:v>
                </c:pt>
                <c:pt idx="3722">
                  <c:v>41767</c:v>
                </c:pt>
                <c:pt idx="3723">
                  <c:v>41768</c:v>
                </c:pt>
                <c:pt idx="3724">
                  <c:v>41771</c:v>
                </c:pt>
                <c:pt idx="3725">
                  <c:v>41772</c:v>
                </c:pt>
                <c:pt idx="3726">
                  <c:v>41773</c:v>
                </c:pt>
                <c:pt idx="3727">
                  <c:v>41774</c:v>
                </c:pt>
                <c:pt idx="3728">
                  <c:v>41775</c:v>
                </c:pt>
                <c:pt idx="3729">
                  <c:v>41778</c:v>
                </c:pt>
                <c:pt idx="3730">
                  <c:v>41779</c:v>
                </c:pt>
                <c:pt idx="3731">
                  <c:v>41780</c:v>
                </c:pt>
                <c:pt idx="3732">
                  <c:v>41781</c:v>
                </c:pt>
                <c:pt idx="3733">
                  <c:v>41782</c:v>
                </c:pt>
                <c:pt idx="3734">
                  <c:v>41785</c:v>
                </c:pt>
                <c:pt idx="3735">
                  <c:v>41786</c:v>
                </c:pt>
                <c:pt idx="3736">
                  <c:v>41787</c:v>
                </c:pt>
                <c:pt idx="3737">
                  <c:v>41788</c:v>
                </c:pt>
                <c:pt idx="3738">
                  <c:v>41789</c:v>
                </c:pt>
                <c:pt idx="3739">
                  <c:v>41792</c:v>
                </c:pt>
                <c:pt idx="3740">
                  <c:v>41793</c:v>
                </c:pt>
                <c:pt idx="3741">
                  <c:v>41794</c:v>
                </c:pt>
                <c:pt idx="3742">
                  <c:v>41795</c:v>
                </c:pt>
                <c:pt idx="3743">
                  <c:v>41796</c:v>
                </c:pt>
                <c:pt idx="3744">
                  <c:v>41799</c:v>
                </c:pt>
                <c:pt idx="3745">
                  <c:v>41800</c:v>
                </c:pt>
                <c:pt idx="3746">
                  <c:v>41801</c:v>
                </c:pt>
                <c:pt idx="3747">
                  <c:v>41802</c:v>
                </c:pt>
                <c:pt idx="3748">
                  <c:v>41803</c:v>
                </c:pt>
                <c:pt idx="3749">
                  <c:v>41806</c:v>
                </c:pt>
                <c:pt idx="3750">
                  <c:v>41807</c:v>
                </c:pt>
                <c:pt idx="3751">
                  <c:v>41808</c:v>
                </c:pt>
                <c:pt idx="3752">
                  <c:v>41809</c:v>
                </c:pt>
                <c:pt idx="3753">
                  <c:v>41810</c:v>
                </c:pt>
                <c:pt idx="3754">
                  <c:v>41813</c:v>
                </c:pt>
                <c:pt idx="3755">
                  <c:v>41814</c:v>
                </c:pt>
                <c:pt idx="3756">
                  <c:v>41815</c:v>
                </c:pt>
                <c:pt idx="3757">
                  <c:v>41816</c:v>
                </c:pt>
                <c:pt idx="3758">
                  <c:v>41817</c:v>
                </c:pt>
                <c:pt idx="3759">
                  <c:v>41820</c:v>
                </c:pt>
                <c:pt idx="3760">
                  <c:v>41821</c:v>
                </c:pt>
                <c:pt idx="3761">
                  <c:v>41822</c:v>
                </c:pt>
                <c:pt idx="3762">
                  <c:v>41823</c:v>
                </c:pt>
                <c:pt idx="3763">
                  <c:v>41824</c:v>
                </c:pt>
                <c:pt idx="3764">
                  <c:v>41827</c:v>
                </c:pt>
                <c:pt idx="3765">
                  <c:v>41828</c:v>
                </c:pt>
                <c:pt idx="3766">
                  <c:v>41829</c:v>
                </c:pt>
                <c:pt idx="3767">
                  <c:v>41830</c:v>
                </c:pt>
                <c:pt idx="3768">
                  <c:v>41831</c:v>
                </c:pt>
                <c:pt idx="3769">
                  <c:v>41834</c:v>
                </c:pt>
                <c:pt idx="3770">
                  <c:v>41835</c:v>
                </c:pt>
                <c:pt idx="3771">
                  <c:v>41836</c:v>
                </c:pt>
                <c:pt idx="3772">
                  <c:v>41837</c:v>
                </c:pt>
                <c:pt idx="3773">
                  <c:v>41838</c:v>
                </c:pt>
                <c:pt idx="3774">
                  <c:v>41841</c:v>
                </c:pt>
                <c:pt idx="3775">
                  <c:v>41842</c:v>
                </c:pt>
                <c:pt idx="3776">
                  <c:v>41843</c:v>
                </c:pt>
                <c:pt idx="3777">
                  <c:v>41844</c:v>
                </c:pt>
                <c:pt idx="3778">
                  <c:v>41845</c:v>
                </c:pt>
                <c:pt idx="3779">
                  <c:v>41848</c:v>
                </c:pt>
                <c:pt idx="3780">
                  <c:v>41849</c:v>
                </c:pt>
                <c:pt idx="3781">
                  <c:v>41850</c:v>
                </c:pt>
                <c:pt idx="3782">
                  <c:v>41851</c:v>
                </c:pt>
                <c:pt idx="3783">
                  <c:v>41852</c:v>
                </c:pt>
                <c:pt idx="3784">
                  <c:v>41855</c:v>
                </c:pt>
                <c:pt idx="3785">
                  <c:v>41856</c:v>
                </c:pt>
                <c:pt idx="3786">
                  <c:v>41857</c:v>
                </c:pt>
                <c:pt idx="3787">
                  <c:v>41858</c:v>
                </c:pt>
                <c:pt idx="3788">
                  <c:v>41859</c:v>
                </c:pt>
                <c:pt idx="3789">
                  <c:v>41862</c:v>
                </c:pt>
                <c:pt idx="3790">
                  <c:v>41863</c:v>
                </c:pt>
                <c:pt idx="3791">
                  <c:v>41864</c:v>
                </c:pt>
                <c:pt idx="3792">
                  <c:v>41865</c:v>
                </c:pt>
                <c:pt idx="3793">
                  <c:v>41866</c:v>
                </c:pt>
                <c:pt idx="3794">
                  <c:v>41869</c:v>
                </c:pt>
                <c:pt idx="3795">
                  <c:v>41870</c:v>
                </c:pt>
                <c:pt idx="3796">
                  <c:v>41871</c:v>
                </c:pt>
                <c:pt idx="3797">
                  <c:v>41872</c:v>
                </c:pt>
                <c:pt idx="3798">
                  <c:v>41873</c:v>
                </c:pt>
                <c:pt idx="3799">
                  <c:v>41876</c:v>
                </c:pt>
                <c:pt idx="3800">
                  <c:v>41877</c:v>
                </c:pt>
                <c:pt idx="3801">
                  <c:v>41878</c:v>
                </c:pt>
                <c:pt idx="3802">
                  <c:v>41879</c:v>
                </c:pt>
                <c:pt idx="3803">
                  <c:v>41880</c:v>
                </c:pt>
                <c:pt idx="3804">
                  <c:v>41884</c:v>
                </c:pt>
                <c:pt idx="3805">
                  <c:v>41885</c:v>
                </c:pt>
                <c:pt idx="3806">
                  <c:v>41886</c:v>
                </c:pt>
                <c:pt idx="3807">
                  <c:v>41887</c:v>
                </c:pt>
                <c:pt idx="3808">
                  <c:v>41890</c:v>
                </c:pt>
                <c:pt idx="3809">
                  <c:v>41891</c:v>
                </c:pt>
                <c:pt idx="3810">
                  <c:v>41892</c:v>
                </c:pt>
                <c:pt idx="3811">
                  <c:v>41893</c:v>
                </c:pt>
                <c:pt idx="3812">
                  <c:v>41894</c:v>
                </c:pt>
                <c:pt idx="3813">
                  <c:v>41897</c:v>
                </c:pt>
                <c:pt idx="3814">
                  <c:v>41898</c:v>
                </c:pt>
                <c:pt idx="3815">
                  <c:v>41899</c:v>
                </c:pt>
                <c:pt idx="3816">
                  <c:v>41900</c:v>
                </c:pt>
                <c:pt idx="3817">
                  <c:v>41901</c:v>
                </c:pt>
                <c:pt idx="3818">
                  <c:v>41904</c:v>
                </c:pt>
                <c:pt idx="3819">
                  <c:v>41905</c:v>
                </c:pt>
                <c:pt idx="3820">
                  <c:v>41906</c:v>
                </c:pt>
                <c:pt idx="3821">
                  <c:v>41907</c:v>
                </c:pt>
                <c:pt idx="3822">
                  <c:v>41908</c:v>
                </c:pt>
                <c:pt idx="3823">
                  <c:v>41911</c:v>
                </c:pt>
                <c:pt idx="3824">
                  <c:v>41912</c:v>
                </c:pt>
                <c:pt idx="3825">
                  <c:v>41913</c:v>
                </c:pt>
                <c:pt idx="3826">
                  <c:v>41914</c:v>
                </c:pt>
                <c:pt idx="3827">
                  <c:v>41915</c:v>
                </c:pt>
                <c:pt idx="3828">
                  <c:v>41918</c:v>
                </c:pt>
                <c:pt idx="3829">
                  <c:v>41919</c:v>
                </c:pt>
                <c:pt idx="3830">
                  <c:v>41920</c:v>
                </c:pt>
                <c:pt idx="3831">
                  <c:v>41921</c:v>
                </c:pt>
                <c:pt idx="3832">
                  <c:v>41922</c:v>
                </c:pt>
                <c:pt idx="3833">
                  <c:v>41926</c:v>
                </c:pt>
                <c:pt idx="3834">
                  <c:v>41927</c:v>
                </c:pt>
                <c:pt idx="3835">
                  <c:v>41928</c:v>
                </c:pt>
                <c:pt idx="3836">
                  <c:v>41929</c:v>
                </c:pt>
                <c:pt idx="3837">
                  <c:v>41932</c:v>
                </c:pt>
                <c:pt idx="3838">
                  <c:v>41933</c:v>
                </c:pt>
                <c:pt idx="3839">
                  <c:v>41934</c:v>
                </c:pt>
                <c:pt idx="3840">
                  <c:v>41935</c:v>
                </c:pt>
                <c:pt idx="3841">
                  <c:v>41936</c:v>
                </c:pt>
                <c:pt idx="3842">
                  <c:v>41939</c:v>
                </c:pt>
                <c:pt idx="3843">
                  <c:v>41940</c:v>
                </c:pt>
                <c:pt idx="3844">
                  <c:v>41941</c:v>
                </c:pt>
                <c:pt idx="3845">
                  <c:v>41942</c:v>
                </c:pt>
                <c:pt idx="3846">
                  <c:v>41943</c:v>
                </c:pt>
                <c:pt idx="3847">
                  <c:v>41946</c:v>
                </c:pt>
                <c:pt idx="3848">
                  <c:v>41947</c:v>
                </c:pt>
                <c:pt idx="3849">
                  <c:v>41948</c:v>
                </c:pt>
                <c:pt idx="3850">
                  <c:v>41949</c:v>
                </c:pt>
                <c:pt idx="3851">
                  <c:v>41950</c:v>
                </c:pt>
                <c:pt idx="3852">
                  <c:v>41953</c:v>
                </c:pt>
                <c:pt idx="3853">
                  <c:v>41955</c:v>
                </c:pt>
                <c:pt idx="3854">
                  <c:v>41956</c:v>
                </c:pt>
                <c:pt idx="3855">
                  <c:v>41957</c:v>
                </c:pt>
                <c:pt idx="3856">
                  <c:v>41960</c:v>
                </c:pt>
                <c:pt idx="3857">
                  <c:v>41961</c:v>
                </c:pt>
                <c:pt idx="3858">
                  <c:v>41962</c:v>
                </c:pt>
                <c:pt idx="3859">
                  <c:v>41963</c:v>
                </c:pt>
                <c:pt idx="3860">
                  <c:v>41964</c:v>
                </c:pt>
                <c:pt idx="3861">
                  <c:v>41967</c:v>
                </c:pt>
                <c:pt idx="3862">
                  <c:v>41968</c:v>
                </c:pt>
                <c:pt idx="3863">
                  <c:v>41969</c:v>
                </c:pt>
                <c:pt idx="3864">
                  <c:v>41971</c:v>
                </c:pt>
                <c:pt idx="3865">
                  <c:v>41974</c:v>
                </c:pt>
                <c:pt idx="3866">
                  <c:v>41975</c:v>
                </c:pt>
                <c:pt idx="3867">
                  <c:v>41976</c:v>
                </c:pt>
                <c:pt idx="3868">
                  <c:v>41977</c:v>
                </c:pt>
                <c:pt idx="3869">
                  <c:v>41978</c:v>
                </c:pt>
                <c:pt idx="3870">
                  <c:v>41981</c:v>
                </c:pt>
                <c:pt idx="3871">
                  <c:v>41982</c:v>
                </c:pt>
                <c:pt idx="3872">
                  <c:v>41983</c:v>
                </c:pt>
                <c:pt idx="3873">
                  <c:v>41984</c:v>
                </c:pt>
                <c:pt idx="3874">
                  <c:v>41985</c:v>
                </c:pt>
                <c:pt idx="3875">
                  <c:v>41988</c:v>
                </c:pt>
                <c:pt idx="3876">
                  <c:v>41989</c:v>
                </c:pt>
                <c:pt idx="3877">
                  <c:v>41990</c:v>
                </c:pt>
                <c:pt idx="3878">
                  <c:v>41991</c:v>
                </c:pt>
                <c:pt idx="3879">
                  <c:v>41992</c:v>
                </c:pt>
                <c:pt idx="3880">
                  <c:v>41995</c:v>
                </c:pt>
                <c:pt idx="3881">
                  <c:v>41996</c:v>
                </c:pt>
                <c:pt idx="3882">
                  <c:v>41997</c:v>
                </c:pt>
                <c:pt idx="3883">
                  <c:v>41999</c:v>
                </c:pt>
                <c:pt idx="3884">
                  <c:v>42002</c:v>
                </c:pt>
                <c:pt idx="3885">
                  <c:v>42003</c:v>
                </c:pt>
                <c:pt idx="3886">
                  <c:v>42004</c:v>
                </c:pt>
                <c:pt idx="3887">
                  <c:v>42006</c:v>
                </c:pt>
                <c:pt idx="3888">
                  <c:v>42009</c:v>
                </c:pt>
                <c:pt idx="3889">
                  <c:v>42010</c:v>
                </c:pt>
                <c:pt idx="3890">
                  <c:v>42011</c:v>
                </c:pt>
                <c:pt idx="3891">
                  <c:v>42012</c:v>
                </c:pt>
                <c:pt idx="3892">
                  <c:v>42013</c:v>
                </c:pt>
                <c:pt idx="3893">
                  <c:v>42016</c:v>
                </c:pt>
                <c:pt idx="3894">
                  <c:v>42017</c:v>
                </c:pt>
                <c:pt idx="3895">
                  <c:v>42018</c:v>
                </c:pt>
                <c:pt idx="3896">
                  <c:v>42019</c:v>
                </c:pt>
                <c:pt idx="3897">
                  <c:v>42020</c:v>
                </c:pt>
                <c:pt idx="3898">
                  <c:v>42024</c:v>
                </c:pt>
                <c:pt idx="3899">
                  <c:v>42025</c:v>
                </c:pt>
                <c:pt idx="3900">
                  <c:v>42026</c:v>
                </c:pt>
                <c:pt idx="3901">
                  <c:v>42027</c:v>
                </c:pt>
                <c:pt idx="3902">
                  <c:v>42030</c:v>
                </c:pt>
                <c:pt idx="3903">
                  <c:v>42031</c:v>
                </c:pt>
                <c:pt idx="3904">
                  <c:v>42032</c:v>
                </c:pt>
                <c:pt idx="3905">
                  <c:v>42033</c:v>
                </c:pt>
                <c:pt idx="3906">
                  <c:v>42034</c:v>
                </c:pt>
                <c:pt idx="3907">
                  <c:v>42037</c:v>
                </c:pt>
                <c:pt idx="3908">
                  <c:v>42038</c:v>
                </c:pt>
                <c:pt idx="3909">
                  <c:v>42039</c:v>
                </c:pt>
                <c:pt idx="3910">
                  <c:v>42040</c:v>
                </c:pt>
                <c:pt idx="3911">
                  <c:v>42041</c:v>
                </c:pt>
                <c:pt idx="3912">
                  <c:v>42044</c:v>
                </c:pt>
                <c:pt idx="3913">
                  <c:v>42045</c:v>
                </c:pt>
                <c:pt idx="3914">
                  <c:v>42046</c:v>
                </c:pt>
                <c:pt idx="3915">
                  <c:v>42047</c:v>
                </c:pt>
                <c:pt idx="3916">
                  <c:v>42048</c:v>
                </c:pt>
                <c:pt idx="3917">
                  <c:v>42052</c:v>
                </c:pt>
                <c:pt idx="3918">
                  <c:v>42053</c:v>
                </c:pt>
                <c:pt idx="3919">
                  <c:v>42054</c:v>
                </c:pt>
                <c:pt idx="3920">
                  <c:v>42055</c:v>
                </c:pt>
                <c:pt idx="3921">
                  <c:v>42058</c:v>
                </c:pt>
                <c:pt idx="3922">
                  <c:v>42059</c:v>
                </c:pt>
                <c:pt idx="3923">
                  <c:v>42060</c:v>
                </c:pt>
                <c:pt idx="3924">
                  <c:v>42061</c:v>
                </c:pt>
                <c:pt idx="3925">
                  <c:v>42062</c:v>
                </c:pt>
                <c:pt idx="3926">
                  <c:v>42065</c:v>
                </c:pt>
                <c:pt idx="3927">
                  <c:v>42066</c:v>
                </c:pt>
                <c:pt idx="3928">
                  <c:v>42067</c:v>
                </c:pt>
                <c:pt idx="3929">
                  <c:v>42068</c:v>
                </c:pt>
                <c:pt idx="3930">
                  <c:v>42069</c:v>
                </c:pt>
                <c:pt idx="3931">
                  <c:v>42072</c:v>
                </c:pt>
                <c:pt idx="3932">
                  <c:v>42073</c:v>
                </c:pt>
                <c:pt idx="3933">
                  <c:v>42074</c:v>
                </c:pt>
                <c:pt idx="3934">
                  <c:v>42075</c:v>
                </c:pt>
                <c:pt idx="3935">
                  <c:v>42076</c:v>
                </c:pt>
                <c:pt idx="3936">
                  <c:v>42079</c:v>
                </c:pt>
                <c:pt idx="3937">
                  <c:v>42080</c:v>
                </c:pt>
                <c:pt idx="3938">
                  <c:v>42081</c:v>
                </c:pt>
                <c:pt idx="3939">
                  <c:v>42082</c:v>
                </c:pt>
                <c:pt idx="3940">
                  <c:v>42083</c:v>
                </c:pt>
                <c:pt idx="3941">
                  <c:v>42086</c:v>
                </c:pt>
                <c:pt idx="3942">
                  <c:v>42087</c:v>
                </c:pt>
                <c:pt idx="3943">
                  <c:v>42088</c:v>
                </c:pt>
                <c:pt idx="3944">
                  <c:v>42089</c:v>
                </c:pt>
                <c:pt idx="3945">
                  <c:v>42090</c:v>
                </c:pt>
                <c:pt idx="3946">
                  <c:v>42093</c:v>
                </c:pt>
                <c:pt idx="3947">
                  <c:v>42094</c:v>
                </c:pt>
                <c:pt idx="3948">
                  <c:v>42095</c:v>
                </c:pt>
                <c:pt idx="3949">
                  <c:v>42096</c:v>
                </c:pt>
                <c:pt idx="3950">
                  <c:v>42100</c:v>
                </c:pt>
                <c:pt idx="3951">
                  <c:v>42101</c:v>
                </c:pt>
                <c:pt idx="3952">
                  <c:v>42102</c:v>
                </c:pt>
                <c:pt idx="3953">
                  <c:v>42103</c:v>
                </c:pt>
                <c:pt idx="3954">
                  <c:v>42104</c:v>
                </c:pt>
                <c:pt idx="3955">
                  <c:v>42107</c:v>
                </c:pt>
                <c:pt idx="3956">
                  <c:v>42108</c:v>
                </c:pt>
                <c:pt idx="3957">
                  <c:v>42109</c:v>
                </c:pt>
                <c:pt idx="3958">
                  <c:v>42110</c:v>
                </c:pt>
                <c:pt idx="3959">
                  <c:v>42111</c:v>
                </c:pt>
                <c:pt idx="3960">
                  <c:v>42114</c:v>
                </c:pt>
                <c:pt idx="3961">
                  <c:v>42115</c:v>
                </c:pt>
                <c:pt idx="3962">
                  <c:v>42116</c:v>
                </c:pt>
                <c:pt idx="3963">
                  <c:v>42117</c:v>
                </c:pt>
                <c:pt idx="3964">
                  <c:v>42118</c:v>
                </c:pt>
                <c:pt idx="3965">
                  <c:v>42121</c:v>
                </c:pt>
                <c:pt idx="3966">
                  <c:v>42122</c:v>
                </c:pt>
                <c:pt idx="3967">
                  <c:v>42123</c:v>
                </c:pt>
                <c:pt idx="3968">
                  <c:v>42124</c:v>
                </c:pt>
                <c:pt idx="3969">
                  <c:v>42125</c:v>
                </c:pt>
                <c:pt idx="3970">
                  <c:v>42128</c:v>
                </c:pt>
                <c:pt idx="3971">
                  <c:v>42129</c:v>
                </c:pt>
                <c:pt idx="3972">
                  <c:v>42130</c:v>
                </c:pt>
                <c:pt idx="3973">
                  <c:v>42131</c:v>
                </c:pt>
                <c:pt idx="3974">
                  <c:v>42132</c:v>
                </c:pt>
                <c:pt idx="3975">
                  <c:v>42135</c:v>
                </c:pt>
                <c:pt idx="3976">
                  <c:v>42136</c:v>
                </c:pt>
                <c:pt idx="3977">
                  <c:v>42137</c:v>
                </c:pt>
                <c:pt idx="3978">
                  <c:v>42138</c:v>
                </c:pt>
                <c:pt idx="3979">
                  <c:v>42139</c:v>
                </c:pt>
                <c:pt idx="3980">
                  <c:v>42142</c:v>
                </c:pt>
                <c:pt idx="3981">
                  <c:v>42143</c:v>
                </c:pt>
                <c:pt idx="3982">
                  <c:v>42144</c:v>
                </c:pt>
                <c:pt idx="3983">
                  <c:v>42145</c:v>
                </c:pt>
                <c:pt idx="3984">
                  <c:v>42146</c:v>
                </c:pt>
                <c:pt idx="3985">
                  <c:v>42150</c:v>
                </c:pt>
                <c:pt idx="3986">
                  <c:v>42151</c:v>
                </c:pt>
                <c:pt idx="3987">
                  <c:v>42152</c:v>
                </c:pt>
                <c:pt idx="3988">
                  <c:v>42153</c:v>
                </c:pt>
                <c:pt idx="3989">
                  <c:v>42156</c:v>
                </c:pt>
                <c:pt idx="3990">
                  <c:v>42157</c:v>
                </c:pt>
                <c:pt idx="3991">
                  <c:v>42158</c:v>
                </c:pt>
                <c:pt idx="3992">
                  <c:v>42159</c:v>
                </c:pt>
                <c:pt idx="3993">
                  <c:v>42160</c:v>
                </c:pt>
                <c:pt idx="3994">
                  <c:v>42163</c:v>
                </c:pt>
                <c:pt idx="3995">
                  <c:v>42164</c:v>
                </c:pt>
                <c:pt idx="3996">
                  <c:v>42165</c:v>
                </c:pt>
                <c:pt idx="3997">
                  <c:v>42166</c:v>
                </c:pt>
                <c:pt idx="3998">
                  <c:v>42167</c:v>
                </c:pt>
                <c:pt idx="3999">
                  <c:v>42170</c:v>
                </c:pt>
                <c:pt idx="4000">
                  <c:v>42171</c:v>
                </c:pt>
                <c:pt idx="4001">
                  <c:v>42172</c:v>
                </c:pt>
                <c:pt idx="4002">
                  <c:v>42173</c:v>
                </c:pt>
                <c:pt idx="4003">
                  <c:v>42174</c:v>
                </c:pt>
                <c:pt idx="4004">
                  <c:v>42177</c:v>
                </c:pt>
                <c:pt idx="4005">
                  <c:v>42178</c:v>
                </c:pt>
                <c:pt idx="4006">
                  <c:v>42179</c:v>
                </c:pt>
                <c:pt idx="4007">
                  <c:v>42180</c:v>
                </c:pt>
                <c:pt idx="4008">
                  <c:v>42181</c:v>
                </c:pt>
                <c:pt idx="4009">
                  <c:v>42184</c:v>
                </c:pt>
                <c:pt idx="4010">
                  <c:v>42185</c:v>
                </c:pt>
                <c:pt idx="4011">
                  <c:v>42186</c:v>
                </c:pt>
                <c:pt idx="4012">
                  <c:v>42187</c:v>
                </c:pt>
                <c:pt idx="4013">
                  <c:v>42191</c:v>
                </c:pt>
                <c:pt idx="4014">
                  <c:v>42192</c:v>
                </c:pt>
                <c:pt idx="4015">
                  <c:v>42193</c:v>
                </c:pt>
                <c:pt idx="4016">
                  <c:v>42194</c:v>
                </c:pt>
                <c:pt idx="4017">
                  <c:v>42195</c:v>
                </c:pt>
                <c:pt idx="4018">
                  <c:v>42198</c:v>
                </c:pt>
                <c:pt idx="4019">
                  <c:v>42199</c:v>
                </c:pt>
                <c:pt idx="4020">
                  <c:v>42200</c:v>
                </c:pt>
                <c:pt idx="4021">
                  <c:v>42201</c:v>
                </c:pt>
                <c:pt idx="4022">
                  <c:v>42202</c:v>
                </c:pt>
                <c:pt idx="4023">
                  <c:v>42205</c:v>
                </c:pt>
                <c:pt idx="4024">
                  <c:v>42206</c:v>
                </c:pt>
                <c:pt idx="4025">
                  <c:v>42207</c:v>
                </c:pt>
                <c:pt idx="4026">
                  <c:v>42208</c:v>
                </c:pt>
                <c:pt idx="4027">
                  <c:v>42209</c:v>
                </c:pt>
                <c:pt idx="4028">
                  <c:v>42212</c:v>
                </c:pt>
                <c:pt idx="4029">
                  <c:v>42213</c:v>
                </c:pt>
                <c:pt idx="4030">
                  <c:v>42214</c:v>
                </c:pt>
                <c:pt idx="4031">
                  <c:v>42215</c:v>
                </c:pt>
                <c:pt idx="4032">
                  <c:v>42216</c:v>
                </c:pt>
                <c:pt idx="4033">
                  <c:v>42219</c:v>
                </c:pt>
                <c:pt idx="4034">
                  <c:v>42220</c:v>
                </c:pt>
                <c:pt idx="4035">
                  <c:v>42221</c:v>
                </c:pt>
                <c:pt idx="4036">
                  <c:v>42222</c:v>
                </c:pt>
                <c:pt idx="4037">
                  <c:v>42223</c:v>
                </c:pt>
                <c:pt idx="4038">
                  <c:v>42226</c:v>
                </c:pt>
                <c:pt idx="4039">
                  <c:v>42227</c:v>
                </c:pt>
                <c:pt idx="4040">
                  <c:v>42228</c:v>
                </c:pt>
                <c:pt idx="4041">
                  <c:v>42229</c:v>
                </c:pt>
                <c:pt idx="4042">
                  <c:v>42230</c:v>
                </c:pt>
                <c:pt idx="4043">
                  <c:v>42233</c:v>
                </c:pt>
                <c:pt idx="4044">
                  <c:v>42234</c:v>
                </c:pt>
                <c:pt idx="4045">
                  <c:v>42235</c:v>
                </c:pt>
                <c:pt idx="4046">
                  <c:v>42236</c:v>
                </c:pt>
                <c:pt idx="4047">
                  <c:v>42237</c:v>
                </c:pt>
                <c:pt idx="4048">
                  <c:v>42240</c:v>
                </c:pt>
                <c:pt idx="4049">
                  <c:v>42241</c:v>
                </c:pt>
                <c:pt idx="4050">
                  <c:v>42242</c:v>
                </c:pt>
                <c:pt idx="4051">
                  <c:v>42243</c:v>
                </c:pt>
                <c:pt idx="4052">
                  <c:v>42244</c:v>
                </c:pt>
                <c:pt idx="4053">
                  <c:v>42247</c:v>
                </c:pt>
                <c:pt idx="4054">
                  <c:v>42248</c:v>
                </c:pt>
                <c:pt idx="4055">
                  <c:v>42249</c:v>
                </c:pt>
                <c:pt idx="4056">
                  <c:v>42250</c:v>
                </c:pt>
                <c:pt idx="4057">
                  <c:v>42251</c:v>
                </c:pt>
                <c:pt idx="4058">
                  <c:v>42255</c:v>
                </c:pt>
                <c:pt idx="4059">
                  <c:v>42256</c:v>
                </c:pt>
                <c:pt idx="4060">
                  <c:v>42257</c:v>
                </c:pt>
                <c:pt idx="4061">
                  <c:v>42258</c:v>
                </c:pt>
                <c:pt idx="4062">
                  <c:v>42261</c:v>
                </c:pt>
                <c:pt idx="4063">
                  <c:v>42262</c:v>
                </c:pt>
                <c:pt idx="4064">
                  <c:v>42263</c:v>
                </c:pt>
                <c:pt idx="4065">
                  <c:v>42264</c:v>
                </c:pt>
                <c:pt idx="4066">
                  <c:v>42265</c:v>
                </c:pt>
                <c:pt idx="4067">
                  <c:v>42268</c:v>
                </c:pt>
                <c:pt idx="4068">
                  <c:v>42269</c:v>
                </c:pt>
                <c:pt idx="4069">
                  <c:v>42270</c:v>
                </c:pt>
                <c:pt idx="4070">
                  <c:v>42271</c:v>
                </c:pt>
                <c:pt idx="4071">
                  <c:v>42272</c:v>
                </c:pt>
                <c:pt idx="4072">
                  <c:v>42275</c:v>
                </c:pt>
                <c:pt idx="4073">
                  <c:v>42276</c:v>
                </c:pt>
                <c:pt idx="4074">
                  <c:v>42277</c:v>
                </c:pt>
                <c:pt idx="4075">
                  <c:v>42278</c:v>
                </c:pt>
                <c:pt idx="4076">
                  <c:v>42279</c:v>
                </c:pt>
                <c:pt idx="4077">
                  <c:v>42282</c:v>
                </c:pt>
                <c:pt idx="4078">
                  <c:v>42283</c:v>
                </c:pt>
                <c:pt idx="4079">
                  <c:v>42284</c:v>
                </c:pt>
                <c:pt idx="4080">
                  <c:v>42285</c:v>
                </c:pt>
                <c:pt idx="4081">
                  <c:v>42286</c:v>
                </c:pt>
                <c:pt idx="4082">
                  <c:v>42290</c:v>
                </c:pt>
                <c:pt idx="4083">
                  <c:v>42291</c:v>
                </c:pt>
                <c:pt idx="4084">
                  <c:v>42292</c:v>
                </c:pt>
                <c:pt idx="4085">
                  <c:v>42293</c:v>
                </c:pt>
                <c:pt idx="4086">
                  <c:v>42296</c:v>
                </c:pt>
                <c:pt idx="4087">
                  <c:v>42297</c:v>
                </c:pt>
                <c:pt idx="4088">
                  <c:v>42298</c:v>
                </c:pt>
                <c:pt idx="4089">
                  <c:v>42299</c:v>
                </c:pt>
                <c:pt idx="4090">
                  <c:v>42300</c:v>
                </c:pt>
                <c:pt idx="4091">
                  <c:v>42303</c:v>
                </c:pt>
                <c:pt idx="4092">
                  <c:v>42304</c:v>
                </c:pt>
                <c:pt idx="4093">
                  <c:v>42305</c:v>
                </c:pt>
                <c:pt idx="4094">
                  <c:v>42306</c:v>
                </c:pt>
                <c:pt idx="4095">
                  <c:v>42307</c:v>
                </c:pt>
                <c:pt idx="4096">
                  <c:v>42310</c:v>
                </c:pt>
                <c:pt idx="4097">
                  <c:v>42311</c:v>
                </c:pt>
                <c:pt idx="4098">
                  <c:v>42312</c:v>
                </c:pt>
                <c:pt idx="4099">
                  <c:v>42313</c:v>
                </c:pt>
                <c:pt idx="4100">
                  <c:v>42314</c:v>
                </c:pt>
                <c:pt idx="4101">
                  <c:v>42317</c:v>
                </c:pt>
                <c:pt idx="4102">
                  <c:v>42318</c:v>
                </c:pt>
                <c:pt idx="4103">
                  <c:v>42320</c:v>
                </c:pt>
                <c:pt idx="4104">
                  <c:v>42321</c:v>
                </c:pt>
                <c:pt idx="4105">
                  <c:v>42324</c:v>
                </c:pt>
                <c:pt idx="4106">
                  <c:v>42325</c:v>
                </c:pt>
                <c:pt idx="4107">
                  <c:v>42326</c:v>
                </c:pt>
                <c:pt idx="4108">
                  <c:v>42327</c:v>
                </c:pt>
                <c:pt idx="4109">
                  <c:v>42328</c:v>
                </c:pt>
                <c:pt idx="4110">
                  <c:v>42331</c:v>
                </c:pt>
                <c:pt idx="4111">
                  <c:v>42332</c:v>
                </c:pt>
                <c:pt idx="4112">
                  <c:v>42333</c:v>
                </c:pt>
                <c:pt idx="4113">
                  <c:v>42335</c:v>
                </c:pt>
                <c:pt idx="4114">
                  <c:v>42338</c:v>
                </c:pt>
                <c:pt idx="4115">
                  <c:v>42339</c:v>
                </c:pt>
                <c:pt idx="4116">
                  <c:v>42340</c:v>
                </c:pt>
                <c:pt idx="4117">
                  <c:v>42341</c:v>
                </c:pt>
                <c:pt idx="4118">
                  <c:v>42342</c:v>
                </c:pt>
                <c:pt idx="4119">
                  <c:v>42345</c:v>
                </c:pt>
                <c:pt idx="4120">
                  <c:v>42346</c:v>
                </c:pt>
                <c:pt idx="4121">
                  <c:v>42347</c:v>
                </c:pt>
                <c:pt idx="4122">
                  <c:v>42348</c:v>
                </c:pt>
                <c:pt idx="4123">
                  <c:v>42349</c:v>
                </c:pt>
                <c:pt idx="4124">
                  <c:v>42352</c:v>
                </c:pt>
                <c:pt idx="4125">
                  <c:v>42353</c:v>
                </c:pt>
                <c:pt idx="4126">
                  <c:v>42354</c:v>
                </c:pt>
                <c:pt idx="4127">
                  <c:v>42355</c:v>
                </c:pt>
                <c:pt idx="4128">
                  <c:v>42356</c:v>
                </c:pt>
                <c:pt idx="4129">
                  <c:v>42359</c:v>
                </c:pt>
                <c:pt idx="4130">
                  <c:v>42360</c:v>
                </c:pt>
                <c:pt idx="4131">
                  <c:v>42361</c:v>
                </c:pt>
                <c:pt idx="4132">
                  <c:v>42362</c:v>
                </c:pt>
                <c:pt idx="4133">
                  <c:v>42366</c:v>
                </c:pt>
                <c:pt idx="4134">
                  <c:v>42367</c:v>
                </c:pt>
                <c:pt idx="4135">
                  <c:v>42368</c:v>
                </c:pt>
                <c:pt idx="4136">
                  <c:v>42369</c:v>
                </c:pt>
                <c:pt idx="4137">
                  <c:v>42373</c:v>
                </c:pt>
                <c:pt idx="4138">
                  <c:v>42374</c:v>
                </c:pt>
                <c:pt idx="4139">
                  <c:v>42375</c:v>
                </c:pt>
                <c:pt idx="4140">
                  <c:v>42376</c:v>
                </c:pt>
                <c:pt idx="4141">
                  <c:v>42377</c:v>
                </c:pt>
                <c:pt idx="4142">
                  <c:v>42380</c:v>
                </c:pt>
                <c:pt idx="4143">
                  <c:v>42381</c:v>
                </c:pt>
                <c:pt idx="4144">
                  <c:v>42382</c:v>
                </c:pt>
                <c:pt idx="4145">
                  <c:v>42383</c:v>
                </c:pt>
                <c:pt idx="4146">
                  <c:v>42384</c:v>
                </c:pt>
                <c:pt idx="4147">
                  <c:v>42388</c:v>
                </c:pt>
                <c:pt idx="4148">
                  <c:v>42389</c:v>
                </c:pt>
                <c:pt idx="4149">
                  <c:v>42390</c:v>
                </c:pt>
                <c:pt idx="4150">
                  <c:v>42391</c:v>
                </c:pt>
                <c:pt idx="4151">
                  <c:v>42394</c:v>
                </c:pt>
                <c:pt idx="4152">
                  <c:v>42395</c:v>
                </c:pt>
                <c:pt idx="4153">
                  <c:v>42396</c:v>
                </c:pt>
                <c:pt idx="4154">
                  <c:v>42397</c:v>
                </c:pt>
                <c:pt idx="4155">
                  <c:v>42398</c:v>
                </c:pt>
                <c:pt idx="4156">
                  <c:v>42401</c:v>
                </c:pt>
                <c:pt idx="4157">
                  <c:v>42402</c:v>
                </c:pt>
                <c:pt idx="4158">
                  <c:v>42403</c:v>
                </c:pt>
                <c:pt idx="4159">
                  <c:v>42404</c:v>
                </c:pt>
                <c:pt idx="4160">
                  <c:v>42405</c:v>
                </c:pt>
                <c:pt idx="4161">
                  <c:v>42408</c:v>
                </c:pt>
                <c:pt idx="4162">
                  <c:v>42409</c:v>
                </c:pt>
                <c:pt idx="4163">
                  <c:v>42410</c:v>
                </c:pt>
                <c:pt idx="4164">
                  <c:v>42411</c:v>
                </c:pt>
                <c:pt idx="4165">
                  <c:v>42412</c:v>
                </c:pt>
                <c:pt idx="4166">
                  <c:v>42416</c:v>
                </c:pt>
                <c:pt idx="4167">
                  <c:v>42417</c:v>
                </c:pt>
                <c:pt idx="4168">
                  <c:v>42418</c:v>
                </c:pt>
                <c:pt idx="4169">
                  <c:v>42419</c:v>
                </c:pt>
                <c:pt idx="4170">
                  <c:v>42422</c:v>
                </c:pt>
                <c:pt idx="4171">
                  <c:v>42423</c:v>
                </c:pt>
                <c:pt idx="4172">
                  <c:v>42424</c:v>
                </c:pt>
                <c:pt idx="4173">
                  <c:v>42425</c:v>
                </c:pt>
                <c:pt idx="4174">
                  <c:v>42426</c:v>
                </c:pt>
                <c:pt idx="4175">
                  <c:v>42429</c:v>
                </c:pt>
                <c:pt idx="4176">
                  <c:v>42430</c:v>
                </c:pt>
                <c:pt idx="4177">
                  <c:v>42431</c:v>
                </c:pt>
                <c:pt idx="4178">
                  <c:v>42432</c:v>
                </c:pt>
                <c:pt idx="4179">
                  <c:v>42433</c:v>
                </c:pt>
                <c:pt idx="4180">
                  <c:v>42436</c:v>
                </c:pt>
                <c:pt idx="4181">
                  <c:v>42437</c:v>
                </c:pt>
                <c:pt idx="4182">
                  <c:v>42438</c:v>
                </c:pt>
                <c:pt idx="4183">
                  <c:v>42439</c:v>
                </c:pt>
                <c:pt idx="4184">
                  <c:v>42440</c:v>
                </c:pt>
                <c:pt idx="4185">
                  <c:v>42443</c:v>
                </c:pt>
                <c:pt idx="4186">
                  <c:v>42444</c:v>
                </c:pt>
                <c:pt idx="4187">
                  <c:v>42445</c:v>
                </c:pt>
                <c:pt idx="4188">
                  <c:v>42446</c:v>
                </c:pt>
                <c:pt idx="4189">
                  <c:v>42447</c:v>
                </c:pt>
                <c:pt idx="4190">
                  <c:v>42450</c:v>
                </c:pt>
                <c:pt idx="4191">
                  <c:v>42451</c:v>
                </c:pt>
                <c:pt idx="4192">
                  <c:v>42452</c:v>
                </c:pt>
                <c:pt idx="4193">
                  <c:v>42453</c:v>
                </c:pt>
                <c:pt idx="4194">
                  <c:v>42457</c:v>
                </c:pt>
                <c:pt idx="4195">
                  <c:v>42458</c:v>
                </c:pt>
                <c:pt idx="4196">
                  <c:v>42459</c:v>
                </c:pt>
                <c:pt idx="4197">
                  <c:v>42460</c:v>
                </c:pt>
                <c:pt idx="4198">
                  <c:v>42461</c:v>
                </c:pt>
                <c:pt idx="4199">
                  <c:v>42464</c:v>
                </c:pt>
                <c:pt idx="4200">
                  <c:v>42465</c:v>
                </c:pt>
                <c:pt idx="4201">
                  <c:v>42466</c:v>
                </c:pt>
                <c:pt idx="4202">
                  <c:v>42467</c:v>
                </c:pt>
                <c:pt idx="4203">
                  <c:v>42468</c:v>
                </c:pt>
                <c:pt idx="4204">
                  <c:v>42471</c:v>
                </c:pt>
                <c:pt idx="4205">
                  <c:v>42472</c:v>
                </c:pt>
                <c:pt idx="4206">
                  <c:v>42473</c:v>
                </c:pt>
                <c:pt idx="4207">
                  <c:v>42474</c:v>
                </c:pt>
                <c:pt idx="4208">
                  <c:v>42475</c:v>
                </c:pt>
                <c:pt idx="4209">
                  <c:v>42478</c:v>
                </c:pt>
                <c:pt idx="4210">
                  <c:v>42479</c:v>
                </c:pt>
                <c:pt idx="4211">
                  <c:v>42480</c:v>
                </c:pt>
                <c:pt idx="4212">
                  <c:v>42481</c:v>
                </c:pt>
                <c:pt idx="4213">
                  <c:v>42482</c:v>
                </c:pt>
                <c:pt idx="4214">
                  <c:v>42485</c:v>
                </c:pt>
                <c:pt idx="4215">
                  <c:v>42486</c:v>
                </c:pt>
                <c:pt idx="4216">
                  <c:v>42487</c:v>
                </c:pt>
                <c:pt idx="4217">
                  <c:v>42488</c:v>
                </c:pt>
                <c:pt idx="4218">
                  <c:v>42489</c:v>
                </c:pt>
                <c:pt idx="4219">
                  <c:v>42492</c:v>
                </c:pt>
                <c:pt idx="4220">
                  <c:v>42493</c:v>
                </c:pt>
                <c:pt idx="4221">
                  <c:v>42494</c:v>
                </c:pt>
                <c:pt idx="4222">
                  <c:v>42495</c:v>
                </c:pt>
                <c:pt idx="4223">
                  <c:v>42496</c:v>
                </c:pt>
                <c:pt idx="4224">
                  <c:v>42499</c:v>
                </c:pt>
                <c:pt idx="4225">
                  <c:v>42500</c:v>
                </c:pt>
                <c:pt idx="4226">
                  <c:v>42501</c:v>
                </c:pt>
                <c:pt idx="4227">
                  <c:v>42502</c:v>
                </c:pt>
                <c:pt idx="4228">
                  <c:v>42503</c:v>
                </c:pt>
                <c:pt idx="4229">
                  <c:v>42506</c:v>
                </c:pt>
                <c:pt idx="4230">
                  <c:v>42507</c:v>
                </c:pt>
                <c:pt idx="4231">
                  <c:v>42508</c:v>
                </c:pt>
                <c:pt idx="4232">
                  <c:v>42509</c:v>
                </c:pt>
                <c:pt idx="4233">
                  <c:v>42510</c:v>
                </c:pt>
                <c:pt idx="4234">
                  <c:v>42513</c:v>
                </c:pt>
                <c:pt idx="4235">
                  <c:v>42514</c:v>
                </c:pt>
                <c:pt idx="4236">
                  <c:v>42515</c:v>
                </c:pt>
                <c:pt idx="4237">
                  <c:v>42516</c:v>
                </c:pt>
                <c:pt idx="4238">
                  <c:v>42517</c:v>
                </c:pt>
                <c:pt idx="4239">
                  <c:v>42521</c:v>
                </c:pt>
                <c:pt idx="4240">
                  <c:v>42522</c:v>
                </c:pt>
                <c:pt idx="4241">
                  <c:v>42523</c:v>
                </c:pt>
                <c:pt idx="4242">
                  <c:v>42524</c:v>
                </c:pt>
                <c:pt idx="4243">
                  <c:v>42527</c:v>
                </c:pt>
                <c:pt idx="4244">
                  <c:v>42528</c:v>
                </c:pt>
                <c:pt idx="4245">
                  <c:v>42529</c:v>
                </c:pt>
                <c:pt idx="4246">
                  <c:v>42530</c:v>
                </c:pt>
                <c:pt idx="4247">
                  <c:v>42531</c:v>
                </c:pt>
                <c:pt idx="4248">
                  <c:v>42534</c:v>
                </c:pt>
                <c:pt idx="4249">
                  <c:v>42535</c:v>
                </c:pt>
                <c:pt idx="4250">
                  <c:v>42536</c:v>
                </c:pt>
                <c:pt idx="4251">
                  <c:v>42537</c:v>
                </c:pt>
                <c:pt idx="4252">
                  <c:v>42538</c:v>
                </c:pt>
                <c:pt idx="4253">
                  <c:v>42541</c:v>
                </c:pt>
                <c:pt idx="4254">
                  <c:v>42542</c:v>
                </c:pt>
                <c:pt idx="4255">
                  <c:v>42543</c:v>
                </c:pt>
                <c:pt idx="4256">
                  <c:v>42544</c:v>
                </c:pt>
                <c:pt idx="4257">
                  <c:v>42545</c:v>
                </c:pt>
                <c:pt idx="4258">
                  <c:v>42548</c:v>
                </c:pt>
                <c:pt idx="4259">
                  <c:v>42549</c:v>
                </c:pt>
                <c:pt idx="4260">
                  <c:v>42550</c:v>
                </c:pt>
                <c:pt idx="4261">
                  <c:v>42551</c:v>
                </c:pt>
                <c:pt idx="4262">
                  <c:v>42552</c:v>
                </c:pt>
                <c:pt idx="4263">
                  <c:v>42556</c:v>
                </c:pt>
                <c:pt idx="4264">
                  <c:v>42557</c:v>
                </c:pt>
                <c:pt idx="4265">
                  <c:v>42558</c:v>
                </c:pt>
                <c:pt idx="4266">
                  <c:v>42559</c:v>
                </c:pt>
                <c:pt idx="4267">
                  <c:v>42562</c:v>
                </c:pt>
                <c:pt idx="4268">
                  <c:v>42563</c:v>
                </c:pt>
                <c:pt idx="4269">
                  <c:v>42564</c:v>
                </c:pt>
                <c:pt idx="4270">
                  <c:v>42565</c:v>
                </c:pt>
                <c:pt idx="4271">
                  <c:v>42566</c:v>
                </c:pt>
                <c:pt idx="4272">
                  <c:v>42569</c:v>
                </c:pt>
                <c:pt idx="4273">
                  <c:v>42570</c:v>
                </c:pt>
                <c:pt idx="4274">
                  <c:v>42571</c:v>
                </c:pt>
                <c:pt idx="4275">
                  <c:v>42572</c:v>
                </c:pt>
                <c:pt idx="4276">
                  <c:v>42573</c:v>
                </c:pt>
                <c:pt idx="4277">
                  <c:v>42576</c:v>
                </c:pt>
                <c:pt idx="4278">
                  <c:v>42577</c:v>
                </c:pt>
                <c:pt idx="4279">
                  <c:v>42578</c:v>
                </c:pt>
                <c:pt idx="4280">
                  <c:v>42579</c:v>
                </c:pt>
                <c:pt idx="4281">
                  <c:v>42580</c:v>
                </c:pt>
                <c:pt idx="4282">
                  <c:v>42583</c:v>
                </c:pt>
                <c:pt idx="4283">
                  <c:v>42584</c:v>
                </c:pt>
                <c:pt idx="4284">
                  <c:v>42585</c:v>
                </c:pt>
                <c:pt idx="4285">
                  <c:v>42586</c:v>
                </c:pt>
                <c:pt idx="4286">
                  <c:v>42587</c:v>
                </c:pt>
                <c:pt idx="4287">
                  <c:v>42590</c:v>
                </c:pt>
                <c:pt idx="4288">
                  <c:v>42591</c:v>
                </c:pt>
                <c:pt idx="4289">
                  <c:v>42592</c:v>
                </c:pt>
                <c:pt idx="4290">
                  <c:v>42593</c:v>
                </c:pt>
                <c:pt idx="4291">
                  <c:v>42594</c:v>
                </c:pt>
                <c:pt idx="4292">
                  <c:v>42597</c:v>
                </c:pt>
                <c:pt idx="4293">
                  <c:v>42598</c:v>
                </c:pt>
                <c:pt idx="4294">
                  <c:v>42599</c:v>
                </c:pt>
                <c:pt idx="4295">
                  <c:v>42600</c:v>
                </c:pt>
                <c:pt idx="4296">
                  <c:v>42601</c:v>
                </c:pt>
                <c:pt idx="4297">
                  <c:v>42604</c:v>
                </c:pt>
                <c:pt idx="4298">
                  <c:v>42605</c:v>
                </c:pt>
                <c:pt idx="4299">
                  <c:v>42606</c:v>
                </c:pt>
                <c:pt idx="4300">
                  <c:v>42607</c:v>
                </c:pt>
                <c:pt idx="4301">
                  <c:v>42608</c:v>
                </c:pt>
                <c:pt idx="4302">
                  <c:v>42611</c:v>
                </c:pt>
                <c:pt idx="4303">
                  <c:v>42612</c:v>
                </c:pt>
                <c:pt idx="4304">
                  <c:v>42613</c:v>
                </c:pt>
                <c:pt idx="4305">
                  <c:v>42614</c:v>
                </c:pt>
                <c:pt idx="4306">
                  <c:v>42615</c:v>
                </c:pt>
                <c:pt idx="4307">
                  <c:v>42618</c:v>
                </c:pt>
                <c:pt idx="4308">
                  <c:v>42619</c:v>
                </c:pt>
                <c:pt idx="4309">
                  <c:v>42620</c:v>
                </c:pt>
                <c:pt idx="4310">
                  <c:v>42621</c:v>
                </c:pt>
                <c:pt idx="4311">
                  <c:v>42622</c:v>
                </c:pt>
                <c:pt idx="4312">
                  <c:v>42625</c:v>
                </c:pt>
                <c:pt idx="4313">
                  <c:v>42626</c:v>
                </c:pt>
                <c:pt idx="4314">
                  <c:v>42627</c:v>
                </c:pt>
                <c:pt idx="4315">
                  <c:v>42628</c:v>
                </c:pt>
                <c:pt idx="4316">
                  <c:v>42629</c:v>
                </c:pt>
                <c:pt idx="4317">
                  <c:v>42632</c:v>
                </c:pt>
                <c:pt idx="4318">
                  <c:v>42633</c:v>
                </c:pt>
                <c:pt idx="4319">
                  <c:v>42634</c:v>
                </c:pt>
                <c:pt idx="4320">
                  <c:v>42635</c:v>
                </c:pt>
                <c:pt idx="4321">
                  <c:v>42636</c:v>
                </c:pt>
                <c:pt idx="4322">
                  <c:v>42639</c:v>
                </c:pt>
                <c:pt idx="4323">
                  <c:v>42640</c:v>
                </c:pt>
                <c:pt idx="4324">
                  <c:v>42641</c:v>
                </c:pt>
                <c:pt idx="4325">
                  <c:v>42642</c:v>
                </c:pt>
                <c:pt idx="4326">
                  <c:v>42643</c:v>
                </c:pt>
                <c:pt idx="4327">
                  <c:v>42646</c:v>
                </c:pt>
                <c:pt idx="4328">
                  <c:v>42647</c:v>
                </c:pt>
                <c:pt idx="4329">
                  <c:v>42648</c:v>
                </c:pt>
                <c:pt idx="4330">
                  <c:v>42649</c:v>
                </c:pt>
                <c:pt idx="4331">
                  <c:v>42650</c:v>
                </c:pt>
                <c:pt idx="4332">
                  <c:v>42653</c:v>
                </c:pt>
                <c:pt idx="4333">
                  <c:v>42654</c:v>
                </c:pt>
                <c:pt idx="4334">
                  <c:v>42655</c:v>
                </c:pt>
                <c:pt idx="4335">
                  <c:v>42656</c:v>
                </c:pt>
                <c:pt idx="4336">
                  <c:v>42657</c:v>
                </c:pt>
                <c:pt idx="4337">
                  <c:v>42660</c:v>
                </c:pt>
                <c:pt idx="4338">
                  <c:v>42661</c:v>
                </c:pt>
                <c:pt idx="4339">
                  <c:v>42662</c:v>
                </c:pt>
                <c:pt idx="4340">
                  <c:v>42663</c:v>
                </c:pt>
                <c:pt idx="4341">
                  <c:v>42664</c:v>
                </c:pt>
                <c:pt idx="4342">
                  <c:v>42667</c:v>
                </c:pt>
                <c:pt idx="4343">
                  <c:v>42668</c:v>
                </c:pt>
                <c:pt idx="4344">
                  <c:v>42669</c:v>
                </c:pt>
                <c:pt idx="4345">
                  <c:v>42670</c:v>
                </c:pt>
                <c:pt idx="4346">
                  <c:v>42671</c:v>
                </c:pt>
                <c:pt idx="4347">
                  <c:v>42674</c:v>
                </c:pt>
                <c:pt idx="4348">
                  <c:v>42675</c:v>
                </c:pt>
                <c:pt idx="4349">
                  <c:v>42676</c:v>
                </c:pt>
                <c:pt idx="4350">
                  <c:v>42677</c:v>
                </c:pt>
                <c:pt idx="4351">
                  <c:v>42678</c:v>
                </c:pt>
                <c:pt idx="4352">
                  <c:v>42681</c:v>
                </c:pt>
                <c:pt idx="4353">
                  <c:v>42682</c:v>
                </c:pt>
                <c:pt idx="4354">
                  <c:v>42683</c:v>
                </c:pt>
                <c:pt idx="4355">
                  <c:v>42684</c:v>
                </c:pt>
                <c:pt idx="4356">
                  <c:v>42685</c:v>
                </c:pt>
                <c:pt idx="4357">
                  <c:v>42688</c:v>
                </c:pt>
                <c:pt idx="4358">
                  <c:v>42689</c:v>
                </c:pt>
                <c:pt idx="4359">
                  <c:v>42690</c:v>
                </c:pt>
                <c:pt idx="4360">
                  <c:v>42691</c:v>
                </c:pt>
                <c:pt idx="4361">
                  <c:v>42692</c:v>
                </c:pt>
                <c:pt idx="4362">
                  <c:v>42695</c:v>
                </c:pt>
                <c:pt idx="4363">
                  <c:v>42696</c:v>
                </c:pt>
                <c:pt idx="4364">
                  <c:v>42697</c:v>
                </c:pt>
                <c:pt idx="4365">
                  <c:v>42698</c:v>
                </c:pt>
                <c:pt idx="4366">
                  <c:v>42699</c:v>
                </c:pt>
                <c:pt idx="4367">
                  <c:v>42702</c:v>
                </c:pt>
                <c:pt idx="4368">
                  <c:v>42703</c:v>
                </c:pt>
                <c:pt idx="4369">
                  <c:v>42704</c:v>
                </c:pt>
                <c:pt idx="4370">
                  <c:v>42705</c:v>
                </c:pt>
                <c:pt idx="4371">
                  <c:v>42706</c:v>
                </c:pt>
                <c:pt idx="4372">
                  <c:v>42709</c:v>
                </c:pt>
                <c:pt idx="4373">
                  <c:v>42710</c:v>
                </c:pt>
                <c:pt idx="4374">
                  <c:v>42711</c:v>
                </c:pt>
                <c:pt idx="4375">
                  <c:v>42712</c:v>
                </c:pt>
                <c:pt idx="4376">
                  <c:v>42713</c:v>
                </c:pt>
                <c:pt idx="4377">
                  <c:v>42716</c:v>
                </c:pt>
                <c:pt idx="4378">
                  <c:v>42717</c:v>
                </c:pt>
                <c:pt idx="4379">
                  <c:v>42718</c:v>
                </c:pt>
                <c:pt idx="4380">
                  <c:v>42719</c:v>
                </c:pt>
                <c:pt idx="4381">
                  <c:v>42720</c:v>
                </c:pt>
                <c:pt idx="4382">
                  <c:v>42723</c:v>
                </c:pt>
                <c:pt idx="4383">
                  <c:v>42724</c:v>
                </c:pt>
                <c:pt idx="4384">
                  <c:v>42725</c:v>
                </c:pt>
                <c:pt idx="4385">
                  <c:v>42726</c:v>
                </c:pt>
                <c:pt idx="4386">
                  <c:v>42727</c:v>
                </c:pt>
                <c:pt idx="4387">
                  <c:v>42730</c:v>
                </c:pt>
                <c:pt idx="4388">
                  <c:v>42731</c:v>
                </c:pt>
                <c:pt idx="4389">
                  <c:v>42732</c:v>
                </c:pt>
                <c:pt idx="4390">
                  <c:v>42733</c:v>
                </c:pt>
                <c:pt idx="4391">
                  <c:v>42734</c:v>
                </c:pt>
                <c:pt idx="4392">
                  <c:v>42737</c:v>
                </c:pt>
                <c:pt idx="4393">
                  <c:v>42738</c:v>
                </c:pt>
                <c:pt idx="4394">
                  <c:v>42739</c:v>
                </c:pt>
                <c:pt idx="4395">
                  <c:v>42740</c:v>
                </c:pt>
                <c:pt idx="4396">
                  <c:v>42741</c:v>
                </c:pt>
                <c:pt idx="4397">
                  <c:v>42744</c:v>
                </c:pt>
                <c:pt idx="4398">
                  <c:v>42745</c:v>
                </c:pt>
                <c:pt idx="4399">
                  <c:v>42746</c:v>
                </c:pt>
                <c:pt idx="4400">
                  <c:v>42747</c:v>
                </c:pt>
                <c:pt idx="4401">
                  <c:v>42748</c:v>
                </c:pt>
                <c:pt idx="4402">
                  <c:v>42751</c:v>
                </c:pt>
                <c:pt idx="4403">
                  <c:v>42752</c:v>
                </c:pt>
                <c:pt idx="4404">
                  <c:v>42753</c:v>
                </c:pt>
                <c:pt idx="4405">
                  <c:v>42754</c:v>
                </c:pt>
                <c:pt idx="4406">
                  <c:v>42755</c:v>
                </c:pt>
                <c:pt idx="4407">
                  <c:v>42758</c:v>
                </c:pt>
                <c:pt idx="4408">
                  <c:v>42759</c:v>
                </c:pt>
                <c:pt idx="4409">
                  <c:v>42760</c:v>
                </c:pt>
                <c:pt idx="4410">
                  <c:v>42761</c:v>
                </c:pt>
                <c:pt idx="4411">
                  <c:v>42762</c:v>
                </c:pt>
                <c:pt idx="4412">
                  <c:v>42765</c:v>
                </c:pt>
                <c:pt idx="4413">
                  <c:v>42766</c:v>
                </c:pt>
                <c:pt idx="4414">
                  <c:v>42767</c:v>
                </c:pt>
                <c:pt idx="4415">
                  <c:v>42768</c:v>
                </c:pt>
                <c:pt idx="4416">
                  <c:v>42769</c:v>
                </c:pt>
                <c:pt idx="4417">
                  <c:v>42772</c:v>
                </c:pt>
                <c:pt idx="4418">
                  <c:v>42773</c:v>
                </c:pt>
                <c:pt idx="4419">
                  <c:v>42774</c:v>
                </c:pt>
                <c:pt idx="4420">
                  <c:v>42775</c:v>
                </c:pt>
                <c:pt idx="4421">
                  <c:v>42776</c:v>
                </c:pt>
                <c:pt idx="4422">
                  <c:v>42779</c:v>
                </c:pt>
                <c:pt idx="4423">
                  <c:v>42780</c:v>
                </c:pt>
                <c:pt idx="4424">
                  <c:v>42781</c:v>
                </c:pt>
                <c:pt idx="4425">
                  <c:v>42782</c:v>
                </c:pt>
                <c:pt idx="4426">
                  <c:v>42783</c:v>
                </c:pt>
                <c:pt idx="4427">
                  <c:v>42786</c:v>
                </c:pt>
                <c:pt idx="4428">
                  <c:v>42787</c:v>
                </c:pt>
                <c:pt idx="4429">
                  <c:v>42788</c:v>
                </c:pt>
                <c:pt idx="4430">
                  <c:v>42789</c:v>
                </c:pt>
                <c:pt idx="4431">
                  <c:v>42790</c:v>
                </c:pt>
                <c:pt idx="4432">
                  <c:v>42793</c:v>
                </c:pt>
                <c:pt idx="4433">
                  <c:v>42794</c:v>
                </c:pt>
                <c:pt idx="4434">
                  <c:v>42795</c:v>
                </c:pt>
                <c:pt idx="4435">
                  <c:v>42796</c:v>
                </c:pt>
                <c:pt idx="4436">
                  <c:v>42797</c:v>
                </c:pt>
                <c:pt idx="4437">
                  <c:v>42800</c:v>
                </c:pt>
                <c:pt idx="4438">
                  <c:v>42801</c:v>
                </c:pt>
                <c:pt idx="4439">
                  <c:v>42802</c:v>
                </c:pt>
                <c:pt idx="4440">
                  <c:v>42803</c:v>
                </c:pt>
                <c:pt idx="4441">
                  <c:v>42804</c:v>
                </c:pt>
                <c:pt idx="4442">
                  <c:v>42807</c:v>
                </c:pt>
                <c:pt idx="4443">
                  <c:v>42808</c:v>
                </c:pt>
                <c:pt idx="4444">
                  <c:v>42809</c:v>
                </c:pt>
                <c:pt idx="4445">
                  <c:v>42810</c:v>
                </c:pt>
                <c:pt idx="4446">
                  <c:v>42811</c:v>
                </c:pt>
                <c:pt idx="4447">
                  <c:v>42814</c:v>
                </c:pt>
                <c:pt idx="4448">
                  <c:v>42815</c:v>
                </c:pt>
                <c:pt idx="4449">
                  <c:v>42816</c:v>
                </c:pt>
                <c:pt idx="4450">
                  <c:v>42817</c:v>
                </c:pt>
                <c:pt idx="4451">
                  <c:v>42818</c:v>
                </c:pt>
                <c:pt idx="4452">
                  <c:v>42821</c:v>
                </c:pt>
                <c:pt idx="4453">
                  <c:v>42822</c:v>
                </c:pt>
                <c:pt idx="4454">
                  <c:v>42823</c:v>
                </c:pt>
                <c:pt idx="4455">
                  <c:v>42824</c:v>
                </c:pt>
                <c:pt idx="4456">
                  <c:v>42825</c:v>
                </c:pt>
                <c:pt idx="4457">
                  <c:v>42828</c:v>
                </c:pt>
                <c:pt idx="4458">
                  <c:v>42829</c:v>
                </c:pt>
                <c:pt idx="4459">
                  <c:v>42830</c:v>
                </c:pt>
                <c:pt idx="4460">
                  <c:v>42831</c:v>
                </c:pt>
                <c:pt idx="4461">
                  <c:v>42832</c:v>
                </c:pt>
                <c:pt idx="4462">
                  <c:v>42835</c:v>
                </c:pt>
                <c:pt idx="4463">
                  <c:v>42836</c:v>
                </c:pt>
                <c:pt idx="4464">
                  <c:v>42837</c:v>
                </c:pt>
                <c:pt idx="4465">
                  <c:v>42838</c:v>
                </c:pt>
                <c:pt idx="4466">
                  <c:v>42839</c:v>
                </c:pt>
                <c:pt idx="4467">
                  <c:v>42842</c:v>
                </c:pt>
                <c:pt idx="4468">
                  <c:v>42843</c:v>
                </c:pt>
                <c:pt idx="4469">
                  <c:v>42844</c:v>
                </c:pt>
                <c:pt idx="4470">
                  <c:v>42845</c:v>
                </c:pt>
                <c:pt idx="4471">
                  <c:v>42846</c:v>
                </c:pt>
                <c:pt idx="4472">
                  <c:v>42849</c:v>
                </c:pt>
                <c:pt idx="4473">
                  <c:v>42850</c:v>
                </c:pt>
                <c:pt idx="4474">
                  <c:v>42851</c:v>
                </c:pt>
                <c:pt idx="4475">
                  <c:v>42852</c:v>
                </c:pt>
                <c:pt idx="4476">
                  <c:v>42853</c:v>
                </c:pt>
                <c:pt idx="4477">
                  <c:v>42856</c:v>
                </c:pt>
                <c:pt idx="4478">
                  <c:v>42857</c:v>
                </c:pt>
                <c:pt idx="4479">
                  <c:v>42858</c:v>
                </c:pt>
                <c:pt idx="4480">
                  <c:v>42859</c:v>
                </c:pt>
                <c:pt idx="4481">
                  <c:v>42860</c:v>
                </c:pt>
                <c:pt idx="4482">
                  <c:v>42863</c:v>
                </c:pt>
                <c:pt idx="4483">
                  <c:v>42864</c:v>
                </c:pt>
                <c:pt idx="4484">
                  <c:v>42865</c:v>
                </c:pt>
                <c:pt idx="4485">
                  <c:v>42866</c:v>
                </c:pt>
                <c:pt idx="4486">
                  <c:v>42867</c:v>
                </c:pt>
                <c:pt idx="4487">
                  <c:v>42870</c:v>
                </c:pt>
                <c:pt idx="4488">
                  <c:v>42871</c:v>
                </c:pt>
                <c:pt idx="4489">
                  <c:v>42872</c:v>
                </c:pt>
                <c:pt idx="4490">
                  <c:v>42873</c:v>
                </c:pt>
                <c:pt idx="4491">
                  <c:v>42874</c:v>
                </c:pt>
                <c:pt idx="4492">
                  <c:v>42877</c:v>
                </c:pt>
                <c:pt idx="4493">
                  <c:v>42878</c:v>
                </c:pt>
                <c:pt idx="4494">
                  <c:v>42879</c:v>
                </c:pt>
                <c:pt idx="4495">
                  <c:v>42880</c:v>
                </c:pt>
                <c:pt idx="4496">
                  <c:v>42881</c:v>
                </c:pt>
                <c:pt idx="4497">
                  <c:v>42884</c:v>
                </c:pt>
                <c:pt idx="4498">
                  <c:v>42885</c:v>
                </c:pt>
                <c:pt idx="4499">
                  <c:v>42886</c:v>
                </c:pt>
                <c:pt idx="4500">
                  <c:v>42887</c:v>
                </c:pt>
                <c:pt idx="4501">
                  <c:v>42888</c:v>
                </c:pt>
                <c:pt idx="4502">
                  <c:v>42891</c:v>
                </c:pt>
                <c:pt idx="4503">
                  <c:v>42892</c:v>
                </c:pt>
                <c:pt idx="4504">
                  <c:v>42893</c:v>
                </c:pt>
                <c:pt idx="4505">
                  <c:v>42894</c:v>
                </c:pt>
                <c:pt idx="4506">
                  <c:v>42895</c:v>
                </c:pt>
                <c:pt idx="4507">
                  <c:v>42898</c:v>
                </c:pt>
                <c:pt idx="4508">
                  <c:v>42899</c:v>
                </c:pt>
                <c:pt idx="4509">
                  <c:v>42900</c:v>
                </c:pt>
                <c:pt idx="4510">
                  <c:v>42901</c:v>
                </c:pt>
                <c:pt idx="4511">
                  <c:v>42902</c:v>
                </c:pt>
                <c:pt idx="4512">
                  <c:v>42905</c:v>
                </c:pt>
                <c:pt idx="4513">
                  <c:v>42906</c:v>
                </c:pt>
                <c:pt idx="4514">
                  <c:v>42907</c:v>
                </c:pt>
                <c:pt idx="4515">
                  <c:v>42908</c:v>
                </c:pt>
                <c:pt idx="4516">
                  <c:v>42909</c:v>
                </c:pt>
                <c:pt idx="4517">
                  <c:v>42912</c:v>
                </c:pt>
                <c:pt idx="4518">
                  <c:v>42913</c:v>
                </c:pt>
                <c:pt idx="4519">
                  <c:v>42914</c:v>
                </c:pt>
                <c:pt idx="4520">
                  <c:v>42915</c:v>
                </c:pt>
                <c:pt idx="4521">
                  <c:v>42916</c:v>
                </c:pt>
                <c:pt idx="4522">
                  <c:v>42919</c:v>
                </c:pt>
                <c:pt idx="4523">
                  <c:v>42920</c:v>
                </c:pt>
                <c:pt idx="4524">
                  <c:v>42921</c:v>
                </c:pt>
                <c:pt idx="4525">
                  <c:v>42922</c:v>
                </c:pt>
                <c:pt idx="4526">
                  <c:v>42923</c:v>
                </c:pt>
                <c:pt idx="4527">
                  <c:v>42926</c:v>
                </c:pt>
                <c:pt idx="4528">
                  <c:v>42927</c:v>
                </c:pt>
                <c:pt idx="4529">
                  <c:v>42928</c:v>
                </c:pt>
                <c:pt idx="4530">
                  <c:v>42929</c:v>
                </c:pt>
                <c:pt idx="4531">
                  <c:v>42930</c:v>
                </c:pt>
                <c:pt idx="4532">
                  <c:v>42933</c:v>
                </c:pt>
                <c:pt idx="4533">
                  <c:v>42934</c:v>
                </c:pt>
                <c:pt idx="4534">
                  <c:v>42935</c:v>
                </c:pt>
                <c:pt idx="4535">
                  <c:v>42936</c:v>
                </c:pt>
                <c:pt idx="4536">
                  <c:v>42937</c:v>
                </c:pt>
                <c:pt idx="4537">
                  <c:v>42940</c:v>
                </c:pt>
                <c:pt idx="4538">
                  <c:v>42941</c:v>
                </c:pt>
                <c:pt idx="4539">
                  <c:v>42942</c:v>
                </c:pt>
                <c:pt idx="4540">
                  <c:v>42943</c:v>
                </c:pt>
                <c:pt idx="4541">
                  <c:v>42944</c:v>
                </c:pt>
                <c:pt idx="4542">
                  <c:v>42947</c:v>
                </c:pt>
                <c:pt idx="4543">
                  <c:v>42948</c:v>
                </c:pt>
                <c:pt idx="4544">
                  <c:v>42949</c:v>
                </c:pt>
                <c:pt idx="4545">
                  <c:v>42950</c:v>
                </c:pt>
                <c:pt idx="4546">
                  <c:v>42951</c:v>
                </c:pt>
                <c:pt idx="4547">
                  <c:v>42954</c:v>
                </c:pt>
                <c:pt idx="4548">
                  <c:v>42955</c:v>
                </c:pt>
                <c:pt idx="4549">
                  <c:v>42956</c:v>
                </c:pt>
                <c:pt idx="4550">
                  <c:v>42957</c:v>
                </c:pt>
                <c:pt idx="4551">
                  <c:v>42958</c:v>
                </c:pt>
                <c:pt idx="4552">
                  <c:v>42961</c:v>
                </c:pt>
                <c:pt idx="4553">
                  <c:v>42962</c:v>
                </c:pt>
                <c:pt idx="4554">
                  <c:v>42963</c:v>
                </c:pt>
                <c:pt idx="4555">
                  <c:v>42964</c:v>
                </c:pt>
                <c:pt idx="4556">
                  <c:v>42965</c:v>
                </c:pt>
                <c:pt idx="4557">
                  <c:v>42968</c:v>
                </c:pt>
                <c:pt idx="4558">
                  <c:v>42969</c:v>
                </c:pt>
                <c:pt idx="4559">
                  <c:v>42970</c:v>
                </c:pt>
                <c:pt idx="4560">
                  <c:v>42971</c:v>
                </c:pt>
                <c:pt idx="4561">
                  <c:v>42972</c:v>
                </c:pt>
                <c:pt idx="4562">
                  <c:v>42975</c:v>
                </c:pt>
                <c:pt idx="4563">
                  <c:v>42976</c:v>
                </c:pt>
                <c:pt idx="4564">
                  <c:v>42977</c:v>
                </c:pt>
                <c:pt idx="4565">
                  <c:v>42978</c:v>
                </c:pt>
                <c:pt idx="4566">
                  <c:v>42979</c:v>
                </c:pt>
                <c:pt idx="4567">
                  <c:v>42982</c:v>
                </c:pt>
                <c:pt idx="4568">
                  <c:v>42983</c:v>
                </c:pt>
                <c:pt idx="4569">
                  <c:v>42984</c:v>
                </c:pt>
                <c:pt idx="4570">
                  <c:v>42985</c:v>
                </c:pt>
                <c:pt idx="4571">
                  <c:v>42986</c:v>
                </c:pt>
                <c:pt idx="4572">
                  <c:v>42989</c:v>
                </c:pt>
                <c:pt idx="4573">
                  <c:v>42990</c:v>
                </c:pt>
                <c:pt idx="4574">
                  <c:v>42991</c:v>
                </c:pt>
                <c:pt idx="4575">
                  <c:v>42992</c:v>
                </c:pt>
                <c:pt idx="4576">
                  <c:v>42993</c:v>
                </c:pt>
                <c:pt idx="4577">
                  <c:v>42996</c:v>
                </c:pt>
                <c:pt idx="4578">
                  <c:v>42997</c:v>
                </c:pt>
                <c:pt idx="4579">
                  <c:v>42998</c:v>
                </c:pt>
                <c:pt idx="4580">
                  <c:v>42999</c:v>
                </c:pt>
                <c:pt idx="4581">
                  <c:v>43000</c:v>
                </c:pt>
                <c:pt idx="4582">
                  <c:v>43003</c:v>
                </c:pt>
                <c:pt idx="4583">
                  <c:v>43004</c:v>
                </c:pt>
                <c:pt idx="4584">
                  <c:v>43005</c:v>
                </c:pt>
                <c:pt idx="4585">
                  <c:v>43006</c:v>
                </c:pt>
                <c:pt idx="4586">
                  <c:v>43007</c:v>
                </c:pt>
                <c:pt idx="4587">
                  <c:v>43010</c:v>
                </c:pt>
                <c:pt idx="4588">
                  <c:v>43011</c:v>
                </c:pt>
                <c:pt idx="4589">
                  <c:v>43012</c:v>
                </c:pt>
                <c:pt idx="4590">
                  <c:v>43013</c:v>
                </c:pt>
                <c:pt idx="4591">
                  <c:v>43014</c:v>
                </c:pt>
                <c:pt idx="4592">
                  <c:v>43017</c:v>
                </c:pt>
                <c:pt idx="4593">
                  <c:v>43018</c:v>
                </c:pt>
                <c:pt idx="4594">
                  <c:v>43019</c:v>
                </c:pt>
                <c:pt idx="4595">
                  <c:v>43020</c:v>
                </c:pt>
                <c:pt idx="4596">
                  <c:v>43021</c:v>
                </c:pt>
                <c:pt idx="4597">
                  <c:v>43024</c:v>
                </c:pt>
                <c:pt idx="4598">
                  <c:v>43025</c:v>
                </c:pt>
                <c:pt idx="4599">
                  <c:v>43026</c:v>
                </c:pt>
                <c:pt idx="4600">
                  <c:v>43027</c:v>
                </c:pt>
                <c:pt idx="4601">
                  <c:v>43028</c:v>
                </c:pt>
                <c:pt idx="4602">
                  <c:v>43031</c:v>
                </c:pt>
                <c:pt idx="4603">
                  <c:v>43032</c:v>
                </c:pt>
                <c:pt idx="4604">
                  <c:v>43033</c:v>
                </c:pt>
                <c:pt idx="4605">
                  <c:v>43034</c:v>
                </c:pt>
                <c:pt idx="4606">
                  <c:v>43035</c:v>
                </c:pt>
                <c:pt idx="4607">
                  <c:v>43038</c:v>
                </c:pt>
                <c:pt idx="4608">
                  <c:v>43039</c:v>
                </c:pt>
                <c:pt idx="4609">
                  <c:v>43040</c:v>
                </c:pt>
                <c:pt idx="4610">
                  <c:v>43041</c:v>
                </c:pt>
                <c:pt idx="4611">
                  <c:v>43042</c:v>
                </c:pt>
                <c:pt idx="4612">
                  <c:v>43045</c:v>
                </c:pt>
                <c:pt idx="4613">
                  <c:v>43046</c:v>
                </c:pt>
                <c:pt idx="4614">
                  <c:v>43047</c:v>
                </c:pt>
                <c:pt idx="4615">
                  <c:v>43048</c:v>
                </c:pt>
                <c:pt idx="4616">
                  <c:v>43049</c:v>
                </c:pt>
                <c:pt idx="4617">
                  <c:v>43052</c:v>
                </c:pt>
                <c:pt idx="4618">
                  <c:v>43053</c:v>
                </c:pt>
                <c:pt idx="4619">
                  <c:v>43054</c:v>
                </c:pt>
                <c:pt idx="4620">
                  <c:v>43055</c:v>
                </c:pt>
                <c:pt idx="4621">
                  <c:v>43056</c:v>
                </c:pt>
                <c:pt idx="4622">
                  <c:v>43059</c:v>
                </c:pt>
                <c:pt idx="4623">
                  <c:v>43060</c:v>
                </c:pt>
                <c:pt idx="4624">
                  <c:v>43061</c:v>
                </c:pt>
                <c:pt idx="4625">
                  <c:v>43062</c:v>
                </c:pt>
                <c:pt idx="4626">
                  <c:v>43063</c:v>
                </c:pt>
                <c:pt idx="4627">
                  <c:v>43066</c:v>
                </c:pt>
                <c:pt idx="4628">
                  <c:v>43067</c:v>
                </c:pt>
                <c:pt idx="4629">
                  <c:v>43068</c:v>
                </c:pt>
                <c:pt idx="4630">
                  <c:v>43069</c:v>
                </c:pt>
                <c:pt idx="4631">
                  <c:v>43070</c:v>
                </c:pt>
                <c:pt idx="4632">
                  <c:v>43073</c:v>
                </c:pt>
                <c:pt idx="4633">
                  <c:v>43074</c:v>
                </c:pt>
                <c:pt idx="4634">
                  <c:v>43075</c:v>
                </c:pt>
                <c:pt idx="4635">
                  <c:v>43076</c:v>
                </c:pt>
                <c:pt idx="4636">
                  <c:v>43077</c:v>
                </c:pt>
                <c:pt idx="4637">
                  <c:v>43080</c:v>
                </c:pt>
                <c:pt idx="4638">
                  <c:v>43081</c:v>
                </c:pt>
                <c:pt idx="4639">
                  <c:v>43082</c:v>
                </c:pt>
                <c:pt idx="4640">
                  <c:v>43083</c:v>
                </c:pt>
                <c:pt idx="4641">
                  <c:v>43084</c:v>
                </c:pt>
                <c:pt idx="4642">
                  <c:v>43087</c:v>
                </c:pt>
                <c:pt idx="4643">
                  <c:v>43088</c:v>
                </c:pt>
                <c:pt idx="4644">
                  <c:v>43089</c:v>
                </c:pt>
                <c:pt idx="4645">
                  <c:v>43090</c:v>
                </c:pt>
                <c:pt idx="4646">
                  <c:v>43091</c:v>
                </c:pt>
                <c:pt idx="4647">
                  <c:v>43094</c:v>
                </c:pt>
                <c:pt idx="4648">
                  <c:v>43095</c:v>
                </c:pt>
                <c:pt idx="4649">
                  <c:v>43096</c:v>
                </c:pt>
                <c:pt idx="4650">
                  <c:v>43097</c:v>
                </c:pt>
                <c:pt idx="4651">
                  <c:v>43098</c:v>
                </c:pt>
                <c:pt idx="4652">
                  <c:v>43101</c:v>
                </c:pt>
                <c:pt idx="4653">
                  <c:v>43102</c:v>
                </c:pt>
                <c:pt idx="4654">
                  <c:v>43103</c:v>
                </c:pt>
                <c:pt idx="4655">
                  <c:v>43104</c:v>
                </c:pt>
                <c:pt idx="4656">
                  <c:v>43105</c:v>
                </c:pt>
                <c:pt idx="4657">
                  <c:v>43108</c:v>
                </c:pt>
                <c:pt idx="4658">
                  <c:v>43109</c:v>
                </c:pt>
                <c:pt idx="4659">
                  <c:v>43110</c:v>
                </c:pt>
                <c:pt idx="4660">
                  <c:v>43111</c:v>
                </c:pt>
                <c:pt idx="4661">
                  <c:v>43112</c:v>
                </c:pt>
                <c:pt idx="4662">
                  <c:v>43115</c:v>
                </c:pt>
                <c:pt idx="4663">
                  <c:v>43116</c:v>
                </c:pt>
                <c:pt idx="4664">
                  <c:v>43117</c:v>
                </c:pt>
                <c:pt idx="4665">
                  <c:v>43118</c:v>
                </c:pt>
                <c:pt idx="4666">
                  <c:v>43119</c:v>
                </c:pt>
                <c:pt idx="4667">
                  <c:v>43122</c:v>
                </c:pt>
                <c:pt idx="4668">
                  <c:v>43123</c:v>
                </c:pt>
                <c:pt idx="4669">
                  <c:v>43124</c:v>
                </c:pt>
                <c:pt idx="4670">
                  <c:v>43125</c:v>
                </c:pt>
                <c:pt idx="4671">
                  <c:v>43126</c:v>
                </c:pt>
                <c:pt idx="4672">
                  <c:v>43129</c:v>
                </c:pt>
                <c:pt idx="4673">
                  <c:v>43130</c:v>
                </c:pt>
                <c:pt idx="4674">
                  <c:v>43131</c:v>
                </c:pt>
                <c:pt idx="4675">
                  <c:v>43132</c:v>
                </c:pt>
                <c:pt idx="4676">
                  <c:v>43133</c:v>
                </c:pt>
                <c:pt idx="4677">
                  <c:v>43136</c:v>
                </c:pt>
                <c:pt idx="4678">
                  <c:v>43137</c:v>
                </c:pt>
                <c:pt idx="4679">
                  <c:v>43138</c:v>
                </c:pt>
                <c:pt idx="4680">
                  <c:v>43139</c:v>
                </c:pt>
                <c:pt idx="4681">
                  <c:v>43140</c:v>
                </c:pt>
                <c:pt idx="4682">
                  <c:v>43143</c:v>
                </c:pt>
                <c:pt idx="4683">
                  <c:v>43144</c:v>
                </c:pt>
                <c:pt idx="4684">
                  <c:v>43145</c:v>
                </c:pt>
                <c:pt idx="4685">
                  <c:v>43146</c:v>
                </c:pt>
                <c:pt idx="4686">
                  <c:v>43147</c:v>
                </c:pt>
                <c:pt idx="4687">
                  <c:v>43150</c:v>
                </c:pt>
                <c:pt idx="4688">
                  <c:v>43151</c:v>
                </c:pt>
                <c:pt idx="4689">
                  <c:v>43152</c:v>
                </c:pt>
                <c:pt idx="4690">
                  <c:v>43153</c:v>
                </c:pt>
                <c:pt idx="4691">
                  <c:v>43154</c:v>
                </c:pt>
                <c:pt idx="4692">
                  <c:v>43157</c:v>
                </c:pt>
                <c:pt idx="4693">
                  <c:v>43158</c:v>
                </c:pt>
                <c:pt idx="4694">
                  <c:v>43159</c:v>
                </c:pt>
                <c:pt idx="4695">
                  <c:v>43160</c:v>
                </c:pt>
                <c:pt idx="4696">
                  <c:v>43161</c:v>
                </c:pt>
                <c:pt idx="4697">
                  <c:v>43164</c:v>
                </c:pt>
                <c:pt idx="4698">
                  <c:v>43165</c:v>
                </c:pt>
                <c:pt idx="4699">
                  <c:v>43166</c:v>
                </c:pt>
                <c:pt idx="4700">
                  <c:v>43167</c:v>
                </c:pt>
                <c:pt idx="4701">
                  <c:v>43168</c:v>
                </c:pt>
                <c:pt idx="4702">
                  <c:v>43171</c:v>
                </c:pt>
                <c:pt idx="4703">
                  <c:v>43172</c:v>
                </c:pt>
                <c:pt idx="4704">
                  <c:v>43173</c:v>
                </c:pt>
                <c:pt idx="4705">
                  <c:v>43174</c:v>
                </c:pt>
                <c:pt idx="4706">
                  <c:v>43175</c:v>
                </c:pt>
                <c:pt idx="4707">
                  <c:v>43178</c:v>
                </c:pt>
                <c:pt idx="4708">
                  <c:v>43179</c:v>
                </c:pt>
                <c:pt idx="4709">
                  <c:v>43180</c:v>
                </c:pt>
                <c:pt idx="4710">
                  <c:v>43181</c:v>
                </c:pt>
                <c:pt idx="4711">
                  <c:v>43182</c:v>
                </c:pt>
                <c:pt idx="4712">
                  <c:v>43185</c:v>
                </c:pt>
                <c:pt idx="4713">
                  <c:v>43186</c:v>
                </c:pt>
                <c:pt idx="4714">
                  <c:v>43187</c:v>
                </c:pt>
                <c:pt idx="4715">
                  <c:v>43188</c:v>
                </c:pt>
                <c:pt idx="4716">
                  <c:v>43189</c:v>
                </c:pt>
                <c:pt idx="4717">
                  <c:v>43192</c:v>
                </c:pt>
                <c:pt idx="4718">
                  <c:v>43193</c:v>
                </c:pt>
                <c:pt idx="4719">
                  <c:v>43194</c:v>
                </c:pt>
                <c:pt idx="4720">
                  <c:v>43195</c:v>
                </c:pt>
                <c:pt idx="4721">
                  <c:v>43196</c:v>
                </c:pt>
                <c:pt idx="4722">
                  <c:v>43199</c:v>
                </c:pt>
                <c:pt idx="4723">
                  <c:v>43200</c:v>
                </c:pt>
                <c:pt idx="4724">
                  <c:v>43201</c:v>
                </c:pt>
                <c:pt idx="4725">
                  <c:v>43202</c:v>
                </c:pt>
                <c:pt idx="4726">
                  <c:v>43203</c:v>
                </c:pt>
                <c:pt idx="4727">
                  <c:v>43206</c:v>
                </c:pt>
                <c:pt idx="4728">
                  <c:v>43207</c:v>
                </c:pt>
                <c:pt idx="4729">
                  <c:v>43208</c:v>
                </c:pt>
                <c:pt idx="4730">
                  <c:v>43209</c:v>
                </c:pt>
                <c:pt idx="4731">
                  <c:v>43210</c:v>
                </c:pt>
                <c:pt idx="4732">
                  <c:v>43213</c:v>
                </c:pt>
                <c:pt idx="4733">
                  <c:v>43214</c:v>
                </c:pt>
                <c:pt idx="4734">
                  <c:v>43215</c:v>
                </c:pt>
                <c:pt idx="4735">
                  <c:v>43216</c:v>
                </c:pt>
                <c:pt idx="4736">
                  <c:v>43217</c:v>
                </c:pt>
                <c:pt idx="4737">
                  <c:v>43220</c:v>
                </c:pt>
                <c:pt idx="4738">
                  <c:v>43221</c:v>
                </c:pt>
                <c:pt idx="4739">
                  <c:v>43222</c:v>
                </c:pt>
                <c:pt idx="4740">
                  <c:v>43223</c:v>
                </c:pt>
                <c:pt idx="4741">
                  <c:v>43224</c:v>
                </c:pt>
                <c:pt idx="4742">
                  <c:v>43227</c:v>
                </c:pt>
                <c:pt idx="4743">
                  <c:v>43228</c:v>
                </c:pt>
                <c:pt idx="4744">
                  <c:v>43229</c:v>
                </c:pt>
                <c:pt idx="4745">
                  <c:v>43230</c:v>
                </c:pt>
                <c:pt idx="4746">
                  <c:v>43231</c:v>
                </c:pt>
                <c:pt idx="4747">
                  <c:v>43234</c:v>
                </c:pt>
                <c:pt idx="4748">
                  <c:v>43235</c:v>
                </c:pt>
                <c:pt idx="4749">
                  <c:v>43236</c:v>
                </c:pt>
                <c:pt idx="4750">
                  <c:v>43237</c:v>
                </c:pt>
                <c:pt idx="4751">
                  <c:v>43238</c:v>
                </c:pt>
                <c:pt idx="4752">
                  <c:v>43241</c:v>
                </c:pt>
                <c:pt idx="4753">
                  <c:v>43242</c:v>
                </c:pt>
                <c:pt idx="4754">
                  <c:v>43243</c:v>
                </c:pt>
                <c:pt idx="4755">
                  <c:v>43244</c:v>
                </c:pt>
                <c:pt idx="4756">
                  <c:v>43245</c:v>
                </c:pt>
                <c:pt idx="4757">
                  <c:v>43248</c:v>
                </c:pt>
                <c:pt idx="4758">
                  <c:v>43249</c:v>
                </c:pt>
                <c:pt idx="4759">
                  <c:v>43250</c:v>
                </c:pt>
                <c:pt idx="4760">
                  <c:v>43251</c:v>
                </c:pt>
                <c:pt idx="4761">
                  <c:v>43252</c:v>
                </c:pt>
                <c:pt idx="4762">
                  <c:v>43255</c:v>
                </c:pt>
                <c:pt idx="4763">
                  <c:v>43256</c:v>
                </c:pt>
                <c:pt idx="4764">
                  <c:v>43257</c:v>
                </c:pt>
                <c:pt idx="4765">
                  <c:v>43258</c:v>
                </c:pt>
                <c:pt idx="4766">
                  <c:v>43259</c:v>
                </c:pt>
                <c:pt idx="4767">
                  <c:v>43262</c:v>
                </c:pt>
                <c:pt idx="4768">
                  <c:v>43263</c:v>
                </c:pt>
                <c:pt idx="4769">
                  <c:v>43264</c:v>
                </c:pt>
                <c:pt idx="4770">
                  <c:v>43265</c:v>
                </c:pt>
                <c:pt idx="4771">
                  <c:v>43266</c:v>
                </c:pt>
                <c:pt idx="4772">
                  <c:v>43269</c:v>
                </c:pt>
                <c:pt idx="4773">
                  <c:v>43270</c:v>
                </c:pt>
                <c:pt idx="4774">
                  <c:v>43271</c:v>
                </c:pt>
                <c:pt idx="4775">
                  <c:v>43272</c:v>
                </c:pt>
                <c:pt idx="4776">
                  <c:v>43273</c:v>
                </c:pt>
                <c:pt idx="4777">
                  <c:v>43276</c:v>
                </c:pt>
                <c:pt idx="4778">
                  <c:v>43277</c:v>
                </c:pt>
                <c:pt idx="4779">
                  <c:v>43278</c:v>
                </c:pt>
                <c:pt idx="4780">
                  <c:v>43279</c:v>
                </c:pt>
                <c:pt idx="4781">
                  <c:v>43280</c:v>
                </c:pt>
                <c:pt idx="4782">
                  <c:v>43283</c:v>
                </c:pt>
                <c:pt idx="4783">
                  <c:v>43284</c:v>
                </c:pt>
                <c:pt idx="4784">
                  <c:v>43285</c:v>
                </c:pt>
                <c:pt idx="4785">
                  <c:v>43286</c:v>
                </c:pt>
                <c:pt idx="4786">
                  <c:v>43287</c:v>
                </c:pt>
                <c:pt idx="4787">
                  <c:v>43290</c:v>
                </c:pt>
                <c:pt idx="4788">
                  <c:v>43291</c:v>
                </c:pt>
                <c:pt idx="4789">
                  <c:v>43292</c:v>
                </c:pt>
                <c:pt idx="4790">
                  <c:v>43293</c:v>
                </c:pt>
                <c:pt idx="4791">
                  <c:v>43294</c:v>
                </c:pt>
                <c:pt idx="4792">
                  <c:v>43297</c:v>
                </c:pt>
                <c:pt idx="4793">
                  <c:v>43298</c:v>
                </c:pt>
                <c:pt idx="4794">
                  <c:v>43299</c:v>
                </c:pt>
                <c:pt idx="4795">
                  <c:v>43300</c:v>
                </c:pt>
                <c:pt idx="4796">
                  <c:v>43301</c:v>
                </c:pt>
                <c:pt idx="4797">
                  <c:v>43304</c:v>
                </c:pt>
                <c:pt idx="4798">
                  <c:v>43305</c:v>
                </c:pt>
                <c:pt idx="4799">
                  <c:v>43306</c:v>
                </c:pt>
                <c:pt idx="4800">
                  <c:v>43307</c:v>
                </c:pt>
                <c:pt idx="4801">
                  <c:v>43308</c:v>
                </c:pt>
                <c:pt idx="4802">
                  <c:v>43311</c:v>
                </c:pt>
                <c:pt idx="4803">
                  <c:v>43312</c:v>
                </c:pt>
                <c:pt idx="4804">
                  <c:v>43313</c:v>
                </c:pt>
                <c:pt idx="4805">
                  <c:v>43314</c:v>
                </c:pt>
                <c:pt idx="4806">
                  <c:v>43315</c:v>
                </c:pt>
                <c:pt idx="4807">
                  <c:v>43318</c:v>
                </c:pt>
                <c:pt idx="4808">
                  <c:v>43319</c:v>
                </c:pt>
                <c:pt idx="4809">
                  <c:v>43320</c:v>
                </c:pt>
                <c:pt idx="4810">
                  <c:v>43321</c:v>
                </c:pt>
                <c:pt idx="4811">
                  <c:v>43322</c:v>
                </c:pt>
                <c:pt idx="4812">
                  <c:v>43325</c:v>
                </c:pt>
                <c:pt idx="4813">
                  <c:v>43326</c:v>
                </c:pt>
                <c:pt idx="4814">
                  <c:v>43327</c:v>
                </c:pt>
                <c:pt idx="4815">
                  <c:v>43328</c:v>
                </c:pt>
                <c:pt idx="4816">
                  <c:v>43329</c:v>
                </c:pt>
                <c:pt idx="4817">
                  <c:v>43332</c:v>
                </c:pt>
                <c:pt idx="4818">
                  <c:v>43333</c:v>
                </c:pt>
                <c:pt idx="4819">
                  <c:v>43334</c:v>
                </c:pt>
                <c:pt idx="4820">
                  <c:v>43335</c:v>
                </c:pt>
                <c:pt idx="4821">
                  <c:v>43336</c:v>
                </c:pt>
                <c:pt idx="4822">
                  <c:v>43339</c:v>
                </c:pt>
                <c:pt idx="4823">
                  <c:v>43340</c:v>
                </c:pt>
                <c:pt idx="4824">
                  <c:v>43341</c:v>
                </c:pt>
                <c:pt idx="4825">
                  <c:v>43342</c:v>
                </c:pt>
                <c:pt idx="4826">
                  <c:v>43343</c:v>
                </c:pt>
                <c:pt idx="4827">
                  <c:v>43346</c:v>
                </c:pt>
                <c:pt idx="4828">
                  <c:v>43347</c:v>
                </c:pt>
                <c:pt idx="4829">
                  <c:v>43348</c:v>
                </c:pt>
                <c:pt idx="4830">
                  <c:v>43349</c:v>
                </c:pt>
                <c:pt idx="4831">
                  <c:v>43350</c:v>
                </c:pt>
                <c:pt idx="4832">
                  <c:v>43353</c:v>
                </c:pt>
                <c:pt idx="4833">
                  <c:v>43354</c:v>
                </c:pt>
                <c:pt idx="4834">
                  <c:v>43355</c:v>
                </c:pt>
                <c:pt idx="4835">
                  <c:v>43356</c:v>
                </c:pt>
                <c:pt idx="4836">
                  <c:v>43357</c:v>
                </c:pt>
                <c:pt idx="4837">
                  <c:v>43360</c:v>
                </c:pt>
                <c:pt idx="4838">
                  <c:v>43361</c:v>
                </c:pt>
                <c:pt idx="4839">
                  <c:v>43362</c:v>
                </c:pt>
                <c:pt idx="4840">
                  <c:v>43363</c:v>
                </c:pt>
                <c:pt idx="4841">
                  <c:v>43364</c:v>
                </c:pt>
                <c:pt idx="4842">
                  <c:v>43367</c:v>
                </c:pt>
                <c:pt idx="4843">
                  <c:v>43368</c:v>
                </c:pt>
                <c:pt idx="4844">
                  <c:v>43369</c:v>
                </c:pt>
                <c:pt idx="4845">
                  <c:v>43370</c:v>
                </c:pt>
                <c:pt idx="4846">
                  <c:v>43371</c:v>
                </c:pt>
                <c:pt idx="4847">
                  <c:v>43374</c:v>
                </c:pt>
                <c:pt idx="4848">
                  <c:v>43375</c:v>
                </c:pt>
                <c:pt idx="4849">
                  <c:v>43376</c:v>
                </c:pt>
                <c:pt idx="4850">
                  <c:v>43377</c:v>
                </c:pt>
                <c:pt idx="4851">
                  <c:v>43378</c:v>
                </c:pt>
                <c:pt idx="4852">
                  <c:v>43381</c:v>
                </c:pt>
                <c:pt idx="4853">
                  <c:v>43382</c:v>
                </c:pt>
                <c:pt idx="4854">
                  <c:v>43383</c:v>
                </c:pt>
                <c:pt idx="4855">
                  <c:v>43384</c:v>
                </c:pt>
                <c:pt idx="4856">
                  <c:v>43385</c:v>
                </c:pt>
                <c:pt idx="4857">
                  <c:v>43388</c:v>
                </c:pt>
                <c:pt idx="4858">
                  <c:v>43389</c:v>
                </c:pt>
                <c:pt idx="4859">
                  <c:v>43390</c:v>
                </c:pt>
                <c:pt idx="4860">
                  <c:v>43391</c:v>
                </c:pt>
                <c:pt idx="4861">
                  <c:v>43392</c:v>
                </c:pt>
                <c:pt idx="4862">
                  <c:v>43395</c:v>
                </c:pt>
                <c:pt idx="4863">
                  <c:v>43396</c:v>
                </c:pt>
                <c:pt idx="4864">
                  <c:v>43397</c:v>
                </c:pt>
                <c:pt idx="4865">
                  <c:v>43398</c:v>
                </c:pt>
                <c:pt idx="4866">
                  <c:v>43399</c:v>
                </c:pt>
                <c:pt idx="4867">
                  <c:v>43402</c:v>
                </c:pt>
                <c:pt idx="4868">
                  <c:v>43403</c:v>
                </c:pt>
                <c:pt idx="4869">
                  <c:v>43404</c:v>
                </c:pt>
                <c:pt idx="4870">
                  <c:v>43405</c:v>
                </c:pt>
                <c:pt idx="4871">
                  <c:v>43406</c:v>
                </c:pt>
                <c:pt idx="4872">
                  <c:v>43409</c:v>
                </c:pt>
                <c:pt idx="4873">
                  <c:v>43410</c:v>
                </c:pt>
                <c:pt idx="4874">
                  <c:v>43411</c:v>
                </c:pt>
                <c:pt idx="4875">
                  <c:v>43412</c:v>
                </c:pt>
                <c:pt idx="4876">
                  <c:v>43413</c:v>
                </c:pt>
                <c:pt idx="4877">
                  <c:v>43416</c:v>
                </c:pt>
                <c:pt idx="4878">
                  <c:v>43417</c:v>
                </c:pt>
                <c:pt idx="4879">
                  <c:v>43418</c:v>
                </c:pt>
                <c:pt idx="4880">
                  <c:v>43419</c:v>
                </c:pt>
                <c:pt idx="4881">
                  <c:v>43420</c:v>
                </c:pt>
                <c:pt idx="4882">
                  <c:v>43423</c:v>
                </c:pt>
                <c:pt idx="4883">
                  <c:v>43424</c:v>
                </c:pt>
                <c:pt idx="4884">
                  <c:v>43425</c:v>
                </c:pt>
                <c:pt idx="4885">
                  <c:v>43426</c:v>
                </c:pt>
                <c:pt idx="4886">
                  <c:v>43427</c:v>
                </c:pt>
                <c:pt idx="4887">
                  <c:v>43430</c:v>
                </c:pt>
                <c:pt idx="4888">
                  <c:v>43431</c:v>
                </c:pt>
                <c:pt idx="4889">
                  <c:v>43432</c:v>
                </c:pt>
                <c:pt idx="4890">
                  <c:v>43433</c:v>
                </c:pt>
                <c:pt idx="4891">
                  <c:v>43434</c:v>
                </c:pt>
                <c:pt idx="4892">
                  <c:v>43437</c:v>
                </c:pt>
                <c:pt idx="4893">
                  <c:v>43438</c:v>
                </c:pt>
                <c:pt idx="4894">
                  <c:v>43439</c:v>
                </c:pt>
                <c:pt idx="4895">
                  <c:v>43440</c:v>
                </c:pt>
                <c:pt idx="4896">
                  <c:v>43441</c:v>
                </c:pt>
                <c:pt idx="4897">
                  <c:v>43444</c:v>
                </c:pt>
                <c:pt idx="4898">
                  <c:v>43445</c:v>
                </c:pt>
                <c:pt idx="4899">
                  <c:v>43446</c:v>
                </c:pt>
                <c:pt idx="4900">
                  <c:v>43447</c:v>
                </c:pt>
                <c:pt idx="4901">
                  <c:v>43448</c:v>
                </c:pt>
                <c:pt idx="4902">
                  <c:v>43451</c:v>
                </c:pt>
                <c:pt idx="4903">
                  <c:v>43452</c:v>
                </c:pt>
                <c:pt idx="4904">
                  <c:v>43453</c:v>
                </c:pt>
                <c:pt idx="4905">
                  <c:v>43454</c:v>
                </c:pt>
                <c:pt idx="4906">
                  <c:v>43455</c:v>
                </c:pt>
                <c:pt idx="4907">
                  <c:v>43458</c:v>
                </c:pt>
                <c:pt idx="4908">
                  <c:v>43459</c:v>
                </c:pt>
                <c:pt idx="4909">
                  <c:v>43460</c:v>
                </c:pt>
                <c:pt idx="4910">
                  <c:v>43461</c:v>
                </c:pt>
                <c:pt idx="4911">
                  <c:v>43462</c:v>
                </c:pt>
                <c:pt idx="4912">
                  <c:v>43465</c:v>
                </c:pt>
                <c:pt idx="4913">
                  <c:v>43466</c:v>
                </c:pt>
                <c:pt idx="4914">
                  <c:v>43467</c:v>
                </c:pt>
                <c:pt idx="4915">
                  <c:v>43468</c:v>
                </c:pt>
                <c:pt idx="4916">
                  <c:v>43469</c:v>
                </c:pt>
                <c:pt idx="4917">
                  <c:v>43472</c:v>
                </c:pt>
                <c:pt idx="4918">
                  <c:v>43473</c:v>
                </c:pt>
                <c:pt idx="4919">
                  <c:v>43474</c:v>
                </c:pt>
                <c:pt idx="4920">
                  <c:v>43475</c:v>
                </c:pt>
                <c:pt idx="4921">
                  <c:v>43476</c:v>
                </c:pt>
                <c:pt idx="4922">
                  <c:v>43479</c:v>
                </c:pt>
                <c:pt idx="4923">
                  <c:v>43480</c:v>
                </c:pt>
                <c:pt idx="4924">
                  <c:v>43481</c:v>
                </c:pt>
                <c:pt idx="4925">
                  <c:v>43482</c:v>
                </c:pt>
                <c:pt idx="4926">
                  <c:v>43483</c:v>
                </c:pt>
                <c:pt idx="4927">
                  <c:v>43486</c:v>
                </c:pt>
                <c:pt idx="4928">
                  <c:v>43487</c:v>
                </c:pt>
                <c:pt idx="4929">
                  <c:v>43488</c:v>
                </c:pt>
                <c:pt idx="4930">
                  <c:v>43489</c:v>
                </c:pt>
                <c:pt idx="4931">
                  <c:v>43490</c:v>
                </c:pt>
                <c:pt idx="4932">
                  <c:v>43493</c:v>
                </c:pt>
                <c:pt idx="4933">
                  <c:v>43494</c:v>
                </c:pt>
                <c:pt idx="4934">
                  <c:v>43495</c:v>
                </c:pt>
                <c:pt idx="4935">
                  <c:v>43496</c:v>
                </c:pt>
                <c:pt idx="4936">
                  <c:v>43497</c:v>
                </c:pt>
                <c:pt idx="4937">
                  <c:v>43500</c:v>
                </c:pt>
                <c:pt idx="4938">
                  <c:v>43501</c:v>
                </c:pt>
                <c:pt idx="4939">
                  <c:v>43502</c:v>
                </c:pt>
                <c:pt idx="4940">
                  <c:v>43503</c:v>
                </c:pt>
                <c:pt idx="4941">
                  <c:v>43504</c:v>
                </c:pt>
                <c:pt idx="4942">
                  <c:v>43507</c:v>
                </c:pt>
                <c:pt idx="4943">
                  <c:v>43508</c:v>
                </c:pt>
                <c:pt idx="4944">
                  <c:v>43509</c:v>
                </c:pt>
                <c:pt idx="4945">
                  <c:v>43510</c:v>
                </c:pt>
                <c:pt idx="4946">
                  <c:v>43511</c:v>
                </c:pt>
                <c:pt idx="4947">
                  <c:v>43514</c:v>
                </c:pt>
                <c:pt idx="4948">
                  <c:v>43515</c:v>
                </c:pt>
                <c:pt idx="4949">
                  <c:v>43516</c:v>
                </c:pt>
                <c:pt idx="4950">
                  <c:v>43517</c:v>
                </c:pt>
                <c:pt idx="4951">
                  <c:v>43518</c:v>
                </c:pt>
                <c:pt idx="4952">
                  <c:v>43521</c:v>
                </c:pt>
                <c:pt idx="4953">
                  <c:v>43522</c:v>
                </c:pt>
                <c:pt idx="4954">
                  <c:v>43523</c:v>
                </c:pt>
                <c:pt idx="4955">
                  <c:v>43524</c:v>
                </c:pt>
                <c:pt idx="4956">
                  <c:v>43525</c:v>
                </c:pt>
                <c:pt idx="4957">
                  <c:v>43528</c:v>
                </c:pt>
                <c:pt idx="4958">
                  <c:v>43529</c:v>
                </c:pt>
                <c:pt idx="4959">
                  <c:v>43530</c:v>
                </c:pt>
                <c:pt idx="4960">
                  <c:v>43531</c:v>
                </c:pt>
                <c:pt idx="4961">
                  <c:v>43532</c:v>
                </c:pt>
                <c:pt idx="4962">
                  <c:v>43535</c:v>
                </c:pt>
                <c:pt idx="4963">
                  <c:v>43536</c:v>
                </c:pt>
                <c:pt idx="4964">
                  <c:v>43537</c:v>
                </c:pt>
                <c:pt idx="4965">
                  <c:v>43538</c:v>
                </c:pt>
                <c:pt idx="4966">
                  <c:v>43539</c:v>
                </c:pt>
                <c:pt idx="4967">
                  <c:v>43542</c:v>
                </c:pt>
                <c:pt idx="4968">
                  <c:v>43543</c:v>
                </c:pt>
                <c:pt idx="4969">
                  <c:v>43544</c:v>
                </c:pt>
                <c:pt idx="4970">
                  <c:v>43545</c:v>
                </c:pt>
                <c:pt idx="4971">
                  <c:v>43546</c:v>
                </c:pt>
                <c:pt idx="4972">
                  <c:v>43549</c:v>
                </c:pt>
                <c:pt idx="4973">
                  <c:v>43550</c:v>
                </c:pt>
                <c:pt idx="4974">
                  <c:v>43551</c:v>
                </c:pt>
                <c:pt idx="4975">
                  <c:v>43552</c:v>
                </c:pt>
                <c:pt idx="4976">
                  <c:v>43553</c:v>
                </c:pt>
                <c:pt idx="4977">
                  <c:v>43556</c:v>
                </c:pt>
                <c:pt idx="4978">
                  <c:v>43557</c:v>
                </c:pt>
                <c:pt idx="4979">
                  <c:v>43558</c:v>
                </c:pt>
                <c:pt idx="4980">
                  <c:v>43559</c:v>
                </c:pt>
                <c:pt idx="4981">
                  <c:v>43560</c:v>
                </c:pt>
                <c:pt idx="4982">
                  <c:v>43563</c:v>
                </c:pt>
                <c:pt idx="4983">
                  <c:v>43564</c:v>
                </c:pt>
                <c:pt idx="4984">
                  <c:v>43565</c:v>
                </c:pt>
                <c:pt idx="4985">
                  <c:v>43566</c:v>
                </c:pt>
                <c:pt idx="4986">
                  <c:v>43567</c:v>
                </c:pt>
                <c:pt idx="4987">
                  <c:v>43570</c:v>
                </c:pt>
                <c:pt idx="4988">
                  <c:v>43571</c:v>
                </c:pt>
                <c:pt idx="4989">
                  <c:v>43572</c:v>
                </c:pt>
                <c:pt idx="4990">
                  <c:v>43573</c:v>
                </c:pt>
                <c:pt idx="4991">
                  <c:v>43574</c:v>
                </c:pt>
                <c:pt idx="4992">
                  <c:v>43577</c:v>
                </c:pt>
                <c:pt idx="4993">
                  <c:v>43578</c:v>
                </c:pt>
                <c:pt idx="4994">
                  <c:v>43579</c:v>
                </c:pt>
                <c:pt idx="4995">
                  <c:v>43580</c:v>
                </c:pt>
                <c:pt idx="4996">
                  <c:v>43581</c:v>
                </c:pt>
                <c:pt idx="4997">
                  <c:v>43584</c:v>
                </c:pt>
                <c:pt idx="4998">
                  <c:v>43585</c:v>
                </c:pt>
                <c:pt idx="4999">
                  <c:v>43586</c:v>
                </c:pt>
                <c:pt idx="5000">
                  <c:v>43587</c:v>
                </c:pt>
                <c:pt idx="5001">
                  <c:v>43588</c:v>
                </c:pt>
                <c:pt idx="5002">
                  <c:v>43591</c:v>
                </c:pt>
                <c:pt idx="5003">
                  <c:v>43592</c:v>
                </c:pt>
                <c:pt idx="5004">
                  <c:v>43593</c:v>
                </c:pt>
                <c:pt idx="5005">
                  <c:v>43594</c:v>
                </c:pt>
                <c:pt idx="5006">
                  <c:v>43595</c:v>
                </c:pt>
                <c:pt idx="5007">
                  <c:v>43598</c:v>
                </c:pt>
                <c:pt idx="5008">
                  <c:v>43599</c:v>
                </c:pt>
                <c:pt idx="5009">
                  <c:v>43600</c:v>
                </c:pt>
                <c:pt idx="5010">
                  <c:v>43601</c:v>
                </c:pt>
                <c:pt idx="5011">
                  <c:v>43602</c:v>
                </c:pt>
                <c:pt idx="5012">
                  <c:v>43605</c:v>
                </c:pt>
                <c:pt idx="5013">
                  <c:v>43606</c:v>
                </c:pt>
                <c:pt idx="5014">
                  <c:v>43607</c:v>
                </c:pt>
                <c:pt idx="5015">
                  <c:v>43608</c:v>
                </c:pt>
                <c:pt idx="5016">
                  <c:v>43609</c:v>
                </c:pt>
                <c:pt idx="5017">
                  <c:v>43612</c:v>
                </c:pt>
                <c:pt idx="5018">
                  <c:v>43613</c:v>
                </c:pt>
                <c:pt idx="5019">
                  <c:v>43614</c:v>
                </c:pt>
                <c:pt idx="5020">
                  <c:v>43615</c:v>
                </c:pt>
                <c:pt idx="5021">
                  <c:v>43616</c:v>
                </c:pt>
                <c:pt idx="5022">
                  <c:v>43619</c:v>
                </c:pt>
                <c:pt idx="5023">
                  <c:v>43620</c:v>
                </c:pt>
                <c:pt idx="5024">
                  <c:v>43621</c:v>
                </c:pt>
                <c:pt idx="5025">
                  <c:v>43622</c:v>
                </c:pt>
                <c:pt idx="5026">
                  <c:v>43623</c:v>
                </c:pt>
                <c:pt idx="5027">
                  <c:v>43626</c:v>
                </c:pt>
                <c:pt idx="5028">
                  <c:v>43627</c:v>
                </c:pt>
                <c:pt idx="5029">
                  <c:v>43628</c:v>
                </c:pt>
                <c:pt idx="5030">
                  <c:v>43629</c:v>
                </c:pt>
                <c:pt idx="5031">
                  <c:v>43630</c:v>
                </c:pt>
                <c:pt idx="5032">
                  <c:v>43633</c:v>
                </c:pt>
                <c:pt idx="5033">
                  <c:v>43634</c:v>
                </c:pt>
                <c:pt idx="5034">
                  <c:v>43635</c:v>
                </c:pt>
                <c:pt idx="5035">
                  <c:v>43636</c:v>
                </c:pt>
                <c:pt idx="5036">
                  <c:v>43637</c:v>
                </c:pt>
                <c:pt idx="5037">
                  <c:v>43640</c:v>
                </c:pt>
                <c:pt idx="5038">
                  <c:v>43641</c:v>
                </c:pt>
                <c:pt idx="5039">
                  <c:v>43642</c:v>
                </c:pt>
                <c:pt idx="5040">
                  <c:v>43643</c:v>
                </c:pt>
                <c:pt idx="5041">
                  <c:v>43644</c:v>
                </c:pt>
                <c:pt idx="5042">
                  <c:v>43647</c:v>
                </c:pt>
                <c:pt idx="5043">
                  <c:v>43648</c:v>
                </c:pt>
                <c:pt idx="5044">
                  <c:v>43649</c:v>
                </c:pt>
                <c:pt idx="5045">
                  <c:v>43650</c:v>
                </c:pt>
                <c:pt idx="5046">
                  <c:v>43651</c:v>
                </c:pt>
                <c:pt idx="5047">
                  <c:v>43654</c:v>
                </c:pt>
                <c:pt idx="5048">
                  <c:v>43655</c:v>
                </c:pt>
                <c:pt idx="5049">
                  <c:v>43656</c:v>
                </c:pt>
                <c:pt idx="5050">
                  <c:v>43657</c:v>
                </c:pt>
                <c:pt idx="5051">
                  <c:v>43658</c:v>
                </c:pt>
                <c:pt idx="5052">
                  <c:v>43661</c:v>
                </c:pt>
                <c:pt idx="5053">
                  <c:v>43662</c:v>
                </c:pt>
                <c:pt idx="5054">
                  <c:v>43663</c:v>
                </c:pt>
                <c:pt idx="5055">
                  <c:v>43664</c:v>
                </c:pt>
                <c:pt idx="5056">
                  <c:v>43665</c:v>
                </c:pt>
                <c:pt idx="5057">
                  <c:v>43668</c:v>
                </c:pt>
                <c:pt idx="5058">
                  <c:v>43669</c:v>
                </c:pt>
                <c:pt idx="5059">
                  <c:v>43670</c:v>
                </c:pt>
                <c:pt idx="5060">
                  <c:v>43671</c:v>
                </c:pt>
                <c:pt idx="5061">
                  <c:v>43672</c:v>
                </c:pt>
                <c:pt idx="5062">
                  <c:v>43675</c:v>
                </c:pt>
                <c:pt idx="5063">
                  <c:v>43676</c:v>
                </c:pt>
                <c:pt idx="5064">
                  <c:v>43677</c:v>
                </c:pt>
                <c:pt idx="5065">
                  <c:v>43678</c:v>
                </c:pt>
                <c:pt idx="5066">
                  <c:v>43679</c:v>
                </c:pt>
                <c:pt idx="5067">
                  <c:v>43682</c:v>
                </c:pt>
                <c:pt idx="5068">
                  <c:v>43683</c:v>
                </c:pt>
                <c:pt idx="5069">
                  <c:v>43684</c:v>
                </c:pt>
                <c:pt idx="5070">
                  <c:v>43685</c:v>
                </c:pt>
                <c:pt idx="5071">
                  <c:v>43686</c:v>
                </c:pt>
                <c:pt idx="5072">
                  <c:v>43689</c:v>
                </c:pt>
                <c:pt idx="5073">
                  <c:v>43690</c:v>
                </c:pt>
                <c:pt idx="5074">
                  <c:v>43691</c:v>
                </c:pt>
                <c:pt idx="5075">
                  <c:v>43692</c:v>
                </c:pt>
                <c:pt idx="5076">
                  <c:v>43693</c:v>
                </c:pt>
                <c:pt idx="5077">
                  <c:v>43696</c:v>
                </c:pt>
                <c:pt idx="5078">
                  <c:v>43697</c:v>
                </c:pt>
              </c:numCache>
            </c:numRef>
          </c:cat>
          <c:val>
            <c:numRef>
              <c:f>'10-yr UST vs 30-yr MMD'!$D$2:$D$5993</c:f>
              <c:numCache>
                <c:formatCode>General</c:formatCode>
                <c:ptCount val="5992"/>
                <c:pt idx="0">
                  <c:v>5.33</c:v>
                </c:pt>
                <c:pt idx="1">
                  <c:v>5.33</c:v>
                </c:pt>
                <c:pt idx="2">
                  <c:v>5.33</c:v>
                </c:pt>
                <c:pt idx="3">
                  <c:v>5.35</c:v>
                </c:pt>
                <c:pt idx="4">
                  <c:v>5.36</c:v>
                </c:pt>
                <c:pt idx="5">
                  <c:v>5.35</c:v>
                </c:pt>
                <c:pt idx="6">
                  <c:v>5.33</c:v>
                </c:pt>
                <c:pt idx="7">
                  <c:v>5.3</c:v>
                </c:pt>
                <c:pt idx="8">
                  <c:v>5.29</c:v>
                </c:pt>
                <c:pt idx="9">
                  <c:v>5.29</c:v>
                </c:pt>
                <c:pt idx="10">
                  <c:v>5.29</c:v>
                </c:pt>
                <c:pt idx="11">
                  <c:v>5.28</c:v>
                </c:pt>
                <c:pt idx="12">
                  <c:v>5.28</c:v>
                </c:pt>
                <c:pt idx="13">
                  <c:v>5.28</c:v>
                </c:pt>
                <c:pt idx="14">
                  <c:v>5.28</c:v>
                </c:pt>
                <c:pt idx="15">
                  <c:v>5.3100000000000005</c:v>
                </c:pt>
                <c:pt idx="16">
                  <c:v>5.3199999999999994</c:v>
                </c:pt>
                <c:pt idx="17">
                  <c:v>5.34</c:v>
                </c:pt>
                <c:pt idx="18">
                  <c:v>5.34</c:v>
                </c:pt>
                <c:pt idx="19">
                  <c:v>5.34</c:v>
                </c:pt>
                <c:pt idx="20">
                  <c:v>5.3900000000000006</c:v>
                </c:pt>
                <c:pt idx="21">
                  <c:v>5.41</c:v>
                </c:pt>
                <c:pt idx="22">
                  <c:v>5.42</c:v>
                </c:pt>
                <c:pt idx="23">
                  <c:v>5.43</c:v>
                </c:pt>
                <c:pt idx="24">
                  <c:v>5.45</c:v>
                </c:pt>
                <c:pt idx="25">
                  <c:v>5.45</c:v>
                </c:pt>
                <c:pt idx="26">
                  <c:v>5.52</c:v>
                </c:pt>
                <c:pt idx="27">
                  <c:v>5.55</c:v>
                </c:pt>
                <c:pt idx="28">
                  <c:v>5.58</c:v>
                </c:pt>
                <c:pt idx="29">
                  <c:v>5.63</c:v>
                </c:pt>
                <c:pt idx="30">
                  <c:v>5.63</c:v>
                </c:pt>
                <c:pt idx="31">
                  <c:v>5.67</c:v>
                </c:pt>
                <c:pt idx="32">
                  <c:v>5.64</c:v>
                </c:pt>
                <c:pt idx="33">
                  <c:v>5.63</c:v>
                </c:pt>
                <c:pt idx="34">
                  <c:v>5.64</c:v>
                </c:pt>
                <c:pt idx="35">
                  <c:v>5.64</c:v>
                </c:pt>
                <c:pt idx="36">
                  <c:v>5.64</c:v>
                </c:pt>
                <c:pt idx="37">
                  <c:v>5.63</c:v>
                </c:pt>
                <c:pt idx="38">
                  <c:v>5.59</c:v>
                </c:pt>
                <c:pt idx="39">
                  <c:v>5.57</c:v>
                </c:pt>
                <c:pt idx="40">
                  <c:v>5.56</c:v>
                </c:pt>
                <c:pt idx="41">
                  <c:v>5.58</c:v>
                </c:pt>
                <c:pt idx="42">
                  <c:v>5.6000000000000005</c:v>
                </c:pt>
                <c:pt idx="43">
                  <c:v>5.62</c:v>
                </c:pt>
                <c:pt idx="44">
                  <c:v>5.66</c:v>
                </c:pt>
                <c:pt idx="45">
                  <c:v>5.6099999999999994</c:v>
                </c:pt>
                <c:pt idx="46">
                  <c:v>5.64</c:v>
                </c:pt>
                <c:pt idx="47">
                  <c:v>5.64</c:v>
                </c:pt>
                <c:pt idx="48">
                  <c:v>5.65</c:v>
                </c:pt>
                <c:pt idx="49">
                  <c:v>5.64</c:v>
                </c:pt>
                <c:pt idx="50">
                  <c:v>5.65</c:v>
                </c:pt>
                <c:pt idx="51">
                  <c:v>5.67</c:v>
                </c:pt>
                <c:pt idx="52">
                  <c:v>5.67</c:v>
                </c:pt>
                <c:pt idx="53">
                  <c:v>5.67</c:v>
                </c:pt>
                <c:pt idx="54">
                  <c:v>5.66</c:v>
                </c:pt>
                <c:pt idx="55">
                  <c:v>5.66</c:v>
                </c:pt>
                <c:pt idx="56">
                  <c:v>5.6899999999999995</c:v>
                </c:pt>
                <c:pt idx="57">
                  <c:v>5.6899999999999995</c:v>
                </c:pt>
                <c:pt idx="58">
                  <c:v>5.6800000000000006</c:v>
                </c:pt>
                <c:pt idx="59">
                  <c:v>5.66</c:v>
                </c:pt>
                <c:pt idx="60">
                  <c:v>5.67</c:v>
                </c:pt>
                <c:pt idx="61">
                  <c:v>5.6899999999999995</c:v>
                </c:pt>
                <c:pt idx="62">
                  <c:v>5.71</c:v>
                </c:pt>
                <c:pt idx="63">
                  <c:v>5.71</c:v>
                </c:pt>
                <c:pt idx="64">
                  <c:v>5.7</c:v>
                </c:pt>
                <c:pt idx="65">
                  <c:v>5.7299999999999995</c:v>
                </c:pt>
                <c:pt idx="66">
                  <c:v>5.7299999999999995</c:v>
                </c:pt>
                <c:pt idx="67">
                  <c:v>5.76</c:v>
                </c:pt>
                <c:pt idx="68">
                  <c:v>5.76</c:v>
                </c:pt>
                <c:pt idx="69">
                  <c:v>5.76</c:v>
                </c:pt>
                <c:pt idx="70">
                  <c:v>5.7700000000000005</c:v>
                </c:pt>
                <c:pt idx="71">
                  <c:v>5.8000000000000007</c:v>
                </c:pt>
                <c:pt idx="72">
                  <c:v>5.82</c:v>
                </c:pt>
                <c:pt idx="73">
                  <c:v>5.8500000000000005</c:v>
                </c:pt>
                <c:pt idx="74">
                  <c:v>5.89</c:v>
                </c:pt>
                <c:pt idx="75">
                  <c:v>5.92</c:v>
                </c:pt>
                <c:pt idx="76">
                  <c:v>5.94</c:v>
                </c:pt>
                <c:pt idx="77">
                  <c:v>5.94</c:v>
                </c:pt>
                <c:pt idx="78">
                  <c:v>5.94</c:v>
                </c:pt>
                <c:pt idx="79">
                  <c:v>5.96</c:v>
                </c:pt>
                <c:pt idx="80">
                  <c:v>5.9799999999999995</c:v>
                </c:pt>
                <c:pt idx="81">
                  <c:v>5.9700000000000006</c:v>
                </c:pt>
                <c:pt idx="82">
                  <c:v>5.94</c:v>
                </c:pt>
                <c:pt idx="83">
                  <c:v>5.89</c:v>
                </c:pt>
                <c:pt idx="84">
                  <c:v>5.89</c:v>
                </c:pt>
                <c:pt idx="85">
                  <c:v>5.87</c:v>
                </c:pt>
                <c:pt idx="86">
                  <c:v>5.86</c:v>
                </c:pt>
                <c:pt idx="87">
                  <c:v>5.83</c:v>
                </c:pt>
                <c:pt idx="88">
                  <c:v>5.8000000000000007</c:v>
                </c:pt>
                <c:pt idx="89">
                  <c:v>5.8000000000000007</c:v>
                </c:pt>
                <c:pt idx="90">
                  <c:v>5.8000000000000007</c:v>
                </c:pt>
                <c:pt idx="91">
                  <c:v>5.81</c:v>
                </c:pt>
                <c:pt idx="92">
                  <c:v>5.7799999999999994</c:v>
                </c:pt>
                <c:pt idx="93">
                  <c:v>5.7799999999999994</c:v>
                </c:pt>
                <c:pt idx="94">
                  <c:v>5.7799999999999994</c:v>
                </c:pt>
                <c:pt idx="95">
                  <c:v>5.8000000000000007</c:v>
                </c:pt>
                <c:pt idx="96">
                  <c:v>5.8000000000000007</c:v>
                </c:pt>
                <c:pt idx="97">
                  <c:v>5.8000000000000007</c:v>
                </c:pt>
                <c:pt idx="98">
                  <c:v>5.82</c:v>
                </c:pt>
                <c:pt idx="99">
                  <c:v>5.82</c:v>
                </c:pt>
                <c:pt idx="100">
                  <c:v>5.82</c:v>
                </c:pt>
                <c:pt idx="101">
                  <c:v>5.83</c:v>
                </c:pt>
                <c:pt idx="102">
                  <c:v>5.87</c:v>
                </c:pt>
                <c:pt idx="103">
                  <c:v>5.87</c:v>
                </c:pt>
                <c:pt idx="104">
                  <c:v>5.87</c:v>
                </c:pt>
                <c:pt idx="105">
                  <c:v>5.88</c:v>
                </c:pt>
                <c:pt idx="106">
                  <c:v>5.87</c:v>
                </c:pt>
                <c:pt idx="107">
                  <c:v>5.86</c:v>
                </c:pt>
                <c:pt idx="108">
                  <c:v>5.8500000000000005</c:v>
                </c:pt>
                <c:pt idx="109">
                  <c:v>5.8500000000000005</c:v>
                </c:pt>
                <c:pt idx="110">
                  <c:v>5.8500000000000005</c:v>
                </c:pt>
                <c:pt idx="111">
                  <c:v>5.83</c:v>
                </c:pt>
                <c:pt idx="112">
                  <c:v>5.83</c:v>
                </c:pt>
                <c:pt idx="113">
                  <c:v>5.86</c:v>
                </c:pt>
                <c:pt idx="114">
                  <c:v>5.88</c:v>
                </c:pt>
                <c:pt idx="115">
                  <c:v>5.91</c:v>
                </c:pt>
                <c:pt idx="116">
                  <c:v>5.91</c:v>
                </c:pt>
                <c:pt idx="117">
                  <c:v>5.92</c:v>
                </c:pt>
                <c:pt idx="118">
                  <c:v>5.94</c:v>
                </c:pt>
                <c:pt idx="119">
                  <c:v>5.94</c:v>
                </c:pt>
                <c:pt idx="120">
                  <c:v>5.94</c:v>
                </c:pt>
                <c:pt idx="121">
                  <c:v>5.94</c:v>
                </c:pt>
                <c:pt idx="122">
                  <c:v>5.9499999999999993</c:v>
                </c:pt>
                <c:pt idx="123">
                  <c:v>5.94</c:v>
                </c:pt>
                <c:pt idx="124">
                  <c:v>5.93</c:v>
                </c:pt>
                <c:pt idx="125">
                  <c:v>5.93</c:v>
                </c:pt>
                <c:pt idx="126">
                  <c:v>5.9700000000000006</c:v>
                </c:pt>
                <c:pt idx="127">
                  <c:v>5.96</c:v>
                </c:pt>
                <c:pt idx="128">
                  <c:v>6</c:v>
                </c:pt>
                <c:pt idx="129">
                  <c:v>5.99</c:v>
                </c:pt>
                <c:pt idx="130">
                  <c:v>5.9799999999999995</c:v>
                </c:pt>
                <c:pt idx="131">
                  <c:v>5.9799999999999995</c:v>
                </c:pt>
                <c:pt idx="132">
                  <c:v>6.02</c:v>
                </c:pt>
                <c:pt idx="133">
                  <c:v>6.02</c:v>
                </c:pt>
                <c:pt idx="134">
                  <c:v>6.01</c:v>
                </c:pt>
                <c:pt idx="135">
                  <c:v>6.01</c:v>
                </c:pt>
                <c:pt idx="136">
                  <c:v>6.04</c:v>
                </c:pt>
                <c:pt idx="137">
                  <c:v>6.04</c:v>
                </c:pt>
                <c:pt idx="138">
                  <c:v>6.04</c:v>
                </c:pt>
                <c:pt idx="139">
                  <c:v>6.04</c:v>
                </c:pt>
                <c:pt idx="140">
                  <c:v>6.04</c:v>
                </c:pt>
                <c:pt idx="141">
                  <c:v>6.04</c:v>
                </c:pt>
                <c:pt idx="142">
                  <c:v>6.03</c:v>
                </c:pt>
                <c:pt idx="143">
                  <c:v>6.03</c:v>
                </c:pt>
                <c:pt idx="144">
                  <c:v>6.03</c:v>
                </c:pt>
                <c:pt idx="145">
                  <c:v>6.03</c:v>
                </c:pt>
                <c:pt idx="146">
                  <c:v>6.02</c:v>
                </c:pt>
                <c:pt idx="147">
                  <c:v>6.01</c:v>
                </c:pt>
                <c:pt idx="148">
                  <c:v>5.9700000000000006</c:v>
                </c:pt>
                <c:pt idx="149">
                  <c:v>5.9700000000000006</c:v>
                </c:pt>
                <c:pt idx="150">
                  <c:v>5.99</c:v>
                </c:pt>
                <c:pt idx="151">
                  <c:v>5.9799999999999995</c:v>
                </c:pt>
                <c:pt idx="152">
                  <c:v>5.9700000000000006</c:v>
                </c:pt>
                <c:pt idx="153">
                  <c:v>5.9799999999999995</c:v>
                </c:pt>
                <c:pt idx="154">
                  <c:v>5.9700000000000006</c:v>
                </c:pt>
                <c:pt idx="155">
                  <c:v>5.96</c:v>
                </c:pt>
                <c:pt idx="156">
                  <c:v>5.96</c:v>
                </c:pt>
                <c:pt idx="157">
                  <c:v>5.96</c:v>
                </c:pt>
                <c:pt idx="158">
                  <c:v>5.9499999999999993</c:v>
                </c:pt>
                <c:pt idx="159">
                  <c:v>5.94</c:v>
                </c:pt>
                <c:pt idx="160">
                  <c:v>5.92</c:v>
                </c:pt>
                <c:pt idx="161">
                  <c:v>5.91</c:v>
                </c:pt>
                <c:pt idx="162">
                  <c:v>5.8999999999999995</c:v>
                </c:pt>
                <c:pt idx="163">
                  <c:v>5.8999999999999995</c:v>
                </c:pt>
                <c:pt idx="164">
                  <c:v>5.91</c:v>
                </c:pt>
                <c:pt idx="165">
                  <c:v>5.8999999999999995</c:v>
                </c:pt>
                <c:pt idx="166">
                  <c:v>5.89</c:v>
                </c:pt>
                <c:pt idx="167">
                  <c:v>5.88</c:v>
                </c:pt>
                <c:pt idx="168">
                  <c:v>5.87</c:v>
                </c:pt>
                <c:pt idx="169">
                  <c:v>5.87</c:v>
                </c:pt>
                <c:pt idx="170">
                  <c:v>5.87</c:v>
                </c:pt>
                <c:pt idx="171">
                  <c:v>5.87</c:v>
                </c:pt>
                <c:pt idx="172">
                  <c:v>5.84</c:v>
                </c:pt>
                <c:pt idx="173">
                  <c:v>5.84</c:v>
                </c:pt>
                <c:pt idx="174">
                  <c:v>5.83</c:v>
                </c:pt>
                <c:pt idx="175">
                  <c:v>5.81</c:v>
                </c:pt>
                <c:pt idx="176">
                  <c:v>5.8000000000000007</c:v>
                </c:pt>
                <c:pt idx="177">
                  <c:v>5.8000000000000007</c:v>
                </c:pt>
                <c:pt idx="178">
                  <c:v>5.7799999999999994</c:v>
                </c:pt>
                <c:pt idx="179">
                  <c:v>5.7799999999999994</c:v>
                </c:pt>
                <c:pt idx="180">
                  <c:v>5.76</c:v>
                </c:pt>
                <c:pt idx="181">
                  <c:v>5.7299999999999995</c:v>
                </c:pt>
                <c:pt idx="182">
                  <c:v>5.7</c:v>
                </c:pt>
                <c:pt idx="183">
                  <c:v>5.72</c:v>
                </c:pt>
                <c:pt idx="184">
                  <c:v>5.6899999999999995</c:v>
                </c:pt>
                <c:pt idx="185">
                  <c:v>5.66</c:v>
                </c:pt>
                <c:pt idx="186">
                  <c:v>5.65</c:v>
                </c:pt>
                <c:pt idx="187">
                  <c:v>5.65</c:v>
                </c:pt>
                <c:pt idx="188">
                  <c:v>5.64</c:v>
                </c:pt>
                <c:pt idx="189">
                  <c:v>5.64</c:v>
                </c:pt>
                <c:pt idx="190">
                  <c:v>5.64</c:v>
                </c:pt>
                <c:pt idx="191">
                  <c:v>5.67</c:v>
                </c:pt>
                <c:pt idx="192">
                  <c:v>5.67</c:v>
                </c:pt>
                <c:pt idx="193">
                  <c:v>5.67</c:v>
                </c:pt>
                <c:pt idx="194">
                  <c:v>5.7</c:v>
                </c:pt>
                <c:pt idx="195">
                  <c:v>5.72</c:v>
                </c:pt>
                <c:pt idx="196">
                  <c:v>5.72</c:v>
                </c:pt>
                <c:pt idx="197">
                  <c:v>5.72</c:v>
                </c:pt>
                <c:pt idx="198">
                  <c:v>5.72</c:v>
                </c:pt>
                <c:pt idx="199">
                  <c:v>5.75</c:v>
                </c:pt>
                <c:pt idx="200">
                  <c:v>5.76</c:v>
                </c:pt>
                <c:pt idx="201">
                  <c:v>5.76</c:v>
                </c:pt>
                <c:pt idx="202">
                  <c:v>5.8000000000000007</c:v>
                </c:pt>
                <c:pt idx="203">
                  <c:v>5.8000000000000007</c:v>
                </c:pt>
                <c:pt idx="204">
                  <c:v>5.8000000000000007</c:v>
                </c:pt>
                <c:pt idx="205">
                  <c:v>5.82</c:v>
                </c:pt>
                <c:pt idx="206">
                  <c:v>5.86</c:v>
                </c:pt>
                <c:pt idx="207">
                  <c:v>5.8999999999999995</c:v>
                </c:pt>
                <c:pt idx="208">
                  <c:v>5.94</c:v>
                </c:pt>
                <c:pt idx="209">
                  <c:v>5.96</c:v>
                </c:pt>
                <c:pt idx="210">
                  <c:v>5.9700000000000006</c:v>
                </c:pt>
                <c:pt idx="211">
                  <c:v>5.9700000000000006</c:v>
                </c:pt>
                <c:pt idx="212">
                  <c:v>5.9700000000000006</c:v>
                </c:pt>
                <c:pt idx="213">
                  <c:v>5.99</c:v>
                </c:pt>
                <c:pt idx="214">
                  <c:v>5.99</c:v>
                </c:pt>
                <c:pt idx="215">
                  <c:v>6</c:v>
                </c:pt>
                <c:pt idx="216">
                  <c:v>6.03</c:v>
                </c:pt>
                <c:pt idx="217">
                  <c:v>6.03</c:v>
                </c:pt>
                <c:pt idx="218">
                  <c:v>6.01</c:v>
                </c:pt>
                <c:pt idx="219">
                  <c:v>6.01</c:v>
                </c:pt>
                <c:pt idx="220">
                  <c:v>6.01</c:v>
                </c:pt>
                <c:pt idx="221">
                  <c:v>5.99</c:v>
                </c:pt>
                <c:pt idx="222">
                  <c:v>5.87</c:v>
                </c:pt>
                <c:pt idx="223">
                  <c:v>5.84</c:v>
                </c:pt>
                <c:pt idx="224">
                  <c:v>5.84</c:v>
                </c:pt>
                <c:pt idx="225">
                  <c:v>5.83</c:v>
                </c:pt>
                <c:pt idx="226">
                  <c:v>5.8000000000000007</c:v>
                </c:pt>
                <c:pt idx="227">
                  <c:v>5.8000000000000007</c:v>
                </c:pt>
                <c:pt idx="228">
                  <c:v>5.79</c:v>
                </c:pt>
                <c:pt idx="229">
                  <c:v>5.7799999999999994</c:v>
                </c:pt>
                <c:pt idx="230">
                  <c:v>5.7799999999999994</c:v>
                </c:pt>
                <c:pt idx="231">
                  <c:v>5.75</c:v>
                </c:pt>
                <c:pt idx="232">
                  <c:v>5.75</c:v>
                </c:pt>
                <c:pt idx="233">
                  <c:v>5.72</c:v>
                </c:pt>
                <c:pt idx="234">
                  <c:v>5.72</c:v>
                </c:pt>
                <c:pt idx="235">
                  <c:v>5.7</c:v>
                </c:pt>
                <c:pt idx="236">
                  <c:v>5.72</c:v>
                </c:pt>
                <c:pt idx="237">
                  <c:v>5.72</c:v>
                </c:pt>
                <c:pt idx="238">
                  <c:v>5.75</c:v>
                </c:pt>
                <c:pt idx="239">
                  <c:v>5.75</c:v>
                </c:pt>
                <c:pt idx="240">
                  <c:v>5.74</c:v>
                </c:pt>
                <c:pt idx="241">
                  <c:v>5.74</c:v>
                </c:pt>
                <c:pt idx="242">
                  <c:v>5.72</c:v>
                </c:pt>
                <c:pt idx="243">
                  <c:v>5.72</c:v>
                </c:pt>
                <c:pt idx="244">
                  <c:v>5.71</c:v>
                </c:pt>
                <c:pt idx="245">
                  <c:v>5.6899999999999995</c:v>
                </c:pt>
                <c:pt idx="246">
                  <c:v>5.6899999999999995</c:v>
                </c:pt>
                <c:pt idx="247">
                  <c:v>5.65</c:v>
                </c:pt>
                <c:pt idx="248">
                  <c:v>5.65</c:v>
                </c:pt>
                <c:pt idx="249">
                  <c:v>5.63</c:v>
                </c:pt>
                <c:pt idx="250">
                  <c:v>5.62</c:v>
                </c:pt>
                <c:pt idx="251">
                  <c:v>5.6000000000000005</c:v>
                </c:pt>
                <c:pt idx="252">
                  <c:v>5.62</c:v>
                </c:pt>
                <c:pt idx="253">
                  <c:v>5.64</c:v>
                </c:pt>
                <c:pt idx="254">
                  <c:v>5.64</c:v>
                </c:pt>
                <c:pt idx="255">
                  <c:v>5.65</c:v>
                </c:pt>
                <c:pt idx="256">
                  <c:v>5.62</c:v>
                </c:pt>
                <c:pt idx="257">
                  <c:v>5.6099999999999994</c:v>
                </c:pt>
                <c:pt idx="258">
                  <c:v>5.62</c:v>
                </c:pt>
                <c:pt idx="259">
                  <c:v>5.6099999999999994</c:v>
                </c:pt>
                <c:pt idx="260">
                  <c:v>5.6099999999999994</c:v>
                </c:pt>
                <c:pt idx="261">
                  <c:v>5.6000000000000005</c:v>
                </c:pt>
                <c:pt idx="262">
                  <c:v>5.6000000000000005</c:v>
                </c:pt>
                <c:pt idx="263">
                  <c:v>5.6000000000000005</c:v>
                </c:pt>
                <c:pt idx="264">
                  <c:v>5.59</c:v>
                </c:pt>
                <c:pt idx="265">
                  <c:v>5.58</c:v>
                </c:pt>
                <c:pt idx="266">
                  <c:v>5.56</c:v>
                </c:pt>
                <c:pt idx="267">
                  <c:v>5.54</c:v>
                </c:pt>
                <c:pt idx="268">
                  <c:v>5.54</c:v>
                </c:pt>
                <c:pt idx="269">
                  <c:v>5.54</c:v>
                </c:pt>
                <c:pt idx="270">
                  <c:v>5.54</c:v>
                </c:pt>
                <c:pt idx="271">
                  <c:v>5.53</c:v>
                </c:pt>
                <c:pt idx="272">
                  <c:v>5.54</c:v>
                </c:pt>
                <c:pt idx="273">
                  <c:v>5.54</c:v>
                </c:pt>
                <c:pt idx="274">
                  <c:v>5.53</c:v>
                </c:pt>
                <c:pt idx="275">
                  <c:v>5.5100000000000007</c:v>
                </c:pt>
                <c:pt idx="276">
                  <c:v>5.5100000000000007</c:v>
                </c:pt>
                <c:pt idx="277">
                  <c:v>5.5</c:v>
                </c:pt>
                <c:pt idx="278">
                  <c:v>5.4899999999999993</c:v>
                </c:pt>
                <c:pt idx="279">
                  <c:v>5.4899999999999993</c:v>
                </c:pt>
                <c:pt idx="280">
                  <c:v>5.4899999999999993</c:v>
                </c:pt>
                <c:pt idx="281">
                  <c:v>5.5</c:v>
                </c:pt>
                <c:pt idx="282">
                  <c:v>5.52</c:v>
                </c:pt>
                <c:pt idx="283">
                  <c:v>5.52</c:v>
                </c:pt>
                <c:pt idx="284">
                  <c:v>5.5</c:v>
                </c:pt>
                <c:pt idx="285">
                  <c:v>5.48</c:v>
                </c:pt>
                <c:pt idx="286">
                  <c:v>5.48</c:v>
                </c:pt>
                <c:pt idx="287">
                  <c:v>5.48</c:v>
                </c:pt>
                <c:pt idx="288">
                  <c:v>5.48</c:v>
                </c:pt>
                <c:pt idx="289">
                  <c:v>5.48</c:v>
                </c:pt>
                <c:pt idx="290">
                  <c:v>5.48</c:v>
                </c:pt>
                <c:pt idx="291">
                  <c:v>5.48</c:v>
                </c:pt>
                <c:pt idx="292">
                  <c:v>5.5</c:v>
                </c:pt>
                <c:pt idx="293">
                  <c:v>5.54</c:v>
                </c:pt>
                <c:pt idx="294">
                  <c:v>5.57</c:v>
                </c:pt>
                <c:pt idx="295">
                  <c:v>5.57</c:v>
                </c:pt>
                <c:pt idx="296">
                  <c:v>5.59</c:v>
                </c:pt>
                <c:pt idx="297">
                  <c:v>5.6000000000000005</c:v>
                </c:pt>
                <c:pt idx="298">
                  <c:v>5.6000000000000005</c:v>
                </c:pt>
                <c:pt idx="299">
                  <c:v>5.6000000000000005</c:v>
                </c:pt>
                <c:pt idx="300">
                  <c:v>5.6000000000000005</c:v>
                </c:pt>
                <c:pt idx="301">
                  <c:v>5.62</c:v>
                </c:pt>
                <c:pt idx="302">
                  <c:v>5.62</c:v>
                </c:pt>
                <c:pt idx="303">
                  <c:v>5.6099999999999994</c:v>
                </c:pt>
                <c:pt idx="304">
                  <c:v>5.63</c:v>
                </c:pt>
                <c:pt idx="305">
                  <c:v>5.63</c:v>
                </c:pt>
                <c:pt idx="306">
                  <c:v>5.63</c:v>
                </c:pt>
                <c:pt idx="307">
                  <c:v>5.63</c:v>
                </c:pt>
                <c:pt idx="308">
                  <c:v>5.63</c:v>
                </c:pt>
                <c:pt idx="309">
                  <c:v>5.63</c:v>
                </c:pt>
                <c:pt idx="310">
                  <c:v>5.62</c:v>
                </c:pt>
                <c:pt idx="311">
                  <c:v>5.6000000000000005</c:v>
                </c:pt>
                <c:pt idx="312">
                  <c:v>5.6000000000000005</c:v>
                </c:pt>
                <c:pt idx="313">
                  <c:v>5.6000000000000005</c:v>
                </c:pt>
                <c:pt idx="314">
                  <c:v>5.59</c:v>
                </c:pt>
                <c:pt idx="315">
                  <c:v>5.56</c:v>
                </c:pt>
                <c:pt idx="316">
                  <c:v>5.55</c:v>
                </c:pt>
                <c:pt idx="317">
                  <c:v>5.54</c:v>
                </c:pt>
                <c:pt idx="318">
                  <c:v>5.53</c:v>
                </c:pt>
                <c:pt idx="319">
                  <c:v>5.53</c:v>
                </c:pt>
                <c:pt idx="320">
                  <c:v>5.53</c:v>
                </c:pt>
                <c:pt idx="321">
                  <c:v>5.52</c:v>
                </c:pt>
                <c:pt idx="322">
                  <c:v>5.52</c:v>
                </c:pt>
                <c:pt idx="323">
                  <c:v>5.52</c:v>
                </c:pt>
                <c:pt idx="324">
                  <c:v>5.52</c:v>
                </c:pt>
                <c:pt idx="325">
                  <c:v>5.52</c:v>
                </c:pt>
                <c:pt idx="326">
                  <c:v>5.52</c:v>
                </c:pt>
                <c:pt idx="327">
                  <c:v>5.54</c:v>
                </c:pt>
                <c:pt idx="328">
                  <c:v>5.56</c:v>
                </c:pt>
                <c:pt idx="329">
                  <c:v>5.57</c:v>
                </c:pt>
                <c:pt idx="330">
                  <c:v>5.57</c:v>
                </c:pt>
                <c:pt idx="331">
                  <c:v>5.56</c:v>
                </c:pt>
                <c:pt idx="332">
                  <c:v>5.56</c:v>
                </c:pt>
                <c:pt idx="333">
                  <c:v>5.55</c:v>
                </c:pt>
                <c:pt idx="334">
                  <c:v>5.55</c:v>
                </c:pt>
                <c:pt idx="335">
                  <c:v>5.53</c:v>
                </c:pt>
                <c:pt idx="336">
                  <c:v>5.52</c:v>
                </c:pt>
                <c:pt idx="337">
                  <c:v>5.53</c:v>
                </c:pt>
                <c:pt idx="338">
                  <c:v>5.53</c:v>
                </c:pt>
                <c:pt idx="339">
                  <c:v>5.52</c:v>
                </c:pt>
                <c:pt idx="340">
                  <c:v>5.5</c:v>
                </c:pt>
                <c:pt idx="341">
                  <c:v>5.5</c:v>
                </c:pt>
                <c:pt idx="342">
                  <c:v>5.5</c:v>
                </c:pt>
                <c:pt idx="343">
                  <c:v>5.4899999999999993</c:v>
                </c:pt>
                <c:pt idx="344">
                  <c:v>5.47</c:v>
                </c:pt>
                <c:pt idx="345">
                  <c:v>5.43</c:v>
                </c:pt>
                <c:pt idx="346">
                  <c:v>5.43</c:v>
                </c:pt>
                <c:pt idx="347">
                  <c:v>5.42</c:v>
                </c:pt>
                <c:pt idx="348">
                  <c:v>5.3900000000000006</c:v>
                </c:pt>
                <c:pt idx="349">
                  <c:v>5.35</c:v>
                </c:pt>
                <c:pt idx="350">
                  <c:v>5.34</c:v>
                </c:pt>
                <c:pt idx="351">
                  <c:v>5.33</c:v>
                </c:pt>
                <c:pt idx="352">
                  <c:v>5.3199999999999994</c:v>
                </c:pt>
                <c:pt idx="353">
                  <c:v>5.3199999999999994</c:v>
                </c:pt>
                <c:pt idx="354">
                  <c:v>5.29</c:v>
                </c:pt>
                <c:pt idx="355">
                  <c:v>5.24</c:v>
                </c:pt>
                <c:pt idx="356">
                  <c:v>5.21</c:v>
                </c:pt>
                <c:pt idx="357">
                  <c:v>5.19</c:v>
                </c:pt>
                <c:pt idx="358">
                  <c:v>5.19</c:v>
                </c:pt>
                <c:pt idx="359">
                  <c:v>5.16</c:v>
                </c:pt>
                <c:pt idx="360">
                  <c:v>5.16</c:v>
                </c:pt>
                <c:pt idx="361">
                  <c:v>5.16</c:v>
                </c:pt>
                <c:pt idx="362">
                  <c:v>5.16</c:v>
                </c:pt>
                <c:pt idx="363">
                  <c:v>5.16</c:v>
                </c:pt>
                <c:pt idx="364">
                  <c:v>5.16</c:v>
                </c:pt>
                <c:pt idx="365">
                  <c:v>5.1100000000000003</c:v>
                </c:pt>
                <c:pt idx="366">
                  <c:v>5.0999999999999996</c:v>
                </c:pt>
                <c:pt idx="367">
                  <c:v>5.07</c:v>
                </c:pt>
                <c:pt idx="368">
                  <c:v>5.0299999999999994</c:v>
                </c:pt>
                <c:pt idx="369">
                  <c:v>5</c:v>
                </c:pt>
                <c:pt idx="370">
                  <c:v>5</c:v>
                </c:pt>
                <c:pt idx="371">
                  <c:v>5.0200000000000005</c:v>
                </c:pt>
                <c:pt idx="372">
                  <c:v>5.0500000000000007</c:v>
                </c:pt>
                <c:pt idx="373">
                  <c:v>5.0999999999999996</c:v>
                </c:pt>
                <c:pt idx="374">
                  <c:v>5.1100000000000003</c:v>
                </c:pt>
                <c:pt idx="375">
                  <c:v>5.09</c:v>
                </c:pt>
                <c:pt idx="376">
                  <c:v>5.07</c:v>
                </c:pt>
                <c:pt idx="377">
                  <c:v>5.09</c:v>
                </c:pt>
                <c:pt idx="378">
                  <c:v>5.1100000000000003</c:v>
                </c:pt>
                <c:pt idx="379">
                  <c:v>5.1400000000000006</c:v>
                </c:pt>
                <c:pt idx="380">
                  <c:v>5.18</c:v>
                </c:pt>
                <c:pt idx="381">
                  <c:v>5.2</c:v>
                </c:pt>
                <c:pt idx="382">
                  <c:v>5.2</c:v>
                </c:pt>
                <c:pt idx="383">
                  <c:v>5.21</c:v>
                </c:pt>
                <c:pt idx="384">
                  <c:v>5.19</c:v>
                </c:pt>
                <c:pt idx="385">
                  <c:v>5.17</c:v>
                </c:pt>
                <c:pt idx="386">
                  <c:v>5.13</c:v>
                </c:pt>
                <c:pt idx="387">
                  <c:v>5.1400000000000006</c:v>
                </c:pt>
                <c:pt idx="388">
                  <c:v>5.13</c:v>
                </c:pt>
                <c:pt idx="389">
                  <c:v>5.1400000000000006</c:v>
                </c:pt>
                <c:pt idx="390">
                  <c:v>5.1400000000000006</c:v>
                </c:pt>
                <c:pt idx="391">
                  <c:v>5.1400000000000006</c:v>
                </c:pt>
                <c:pt idx="392">
                  <c:v>5.13</c:v>
                </c:pt>
                <c:pt idx="393">
                  <c:v>5.1400000000000006</c:v>
                </c:pt>
                <c:pt idx="394">
                  <c:v>5.1499999999999995</c:v>
                </c:pt>
                <c:pt idx="395">
                  <c:v>5.1499999999999995</c:v>
                </c:pt>
                <c:pt idx="396">
                  <c:v>5.18</c:v>
                </c:pt>
                <c:pt idx="397">
                  <c:v>5.17</c:v>
                </c:pt>
                <c:pt idx="398">
                  <c:v>5.17</c:v>
                </c:pt>
                <c:pt idx="399">
                  <c:v>5.19</c:v>
                </c:pt>
                <c:pt idx="400">
                  <c:v>5.2</c:v>
                </c:pt>
                <c:pt idx="401">
                  <c:v>5.19</c:v>
                </c:pt>
                <c:pt idx="402">
                  <c:v>5.19</c:v>
                </c:pt>
                <c:pt idx="403">
                  <c:v>5.1499999999999995</c:v>
                </c:pt>
                <c:pt idx="404">
                  <c:v>5.1499999999999995</c:v>
                </c:pt>
                <c:pt idx="405">
                  <c:v>5.12</c:v>
                </c:pt>
                <c:pt idx="406">
                  <c:v>5.13</c:v>
                </c:pt>
                <c:pt idx="407">
                  <c:v>5.13</c:v>
                </c:pt>
                <c:pt idx="408">
                  <c:v>5.13</c:v>
                </c:pt>
                <c:pt idx="409">
                  <c:v>5.12</c:v>
                </c:pt>
                <c:pt idx="410">
                  <c:v>5.0999999999999996</c:v>
                </c:pt>
                <c:pt idx="411">
                  <c:v>5.12</c:v>
                </c:pt>
                <c:pt idx="412">
                  <c:v>5.1100000000000003</c:v>
                </c:pt>
                <c:pt idx="413">
                  <c:v>5.1100000000000003</c:v>
                </c:pt>
                <c:pt idx="414">
                  <c:v>5.09</c:v>
                </c:pt>
                <c:pt idx="415">
                  <c:v>5.08</c:v>
                </c:pt>
                <c:pt idx="416">
                  <c:v>5.0599999999999996</c:v>
                </c:pt>
                <c:pt idx="417">
                  <c:v>5.0599999999999996</c:v>
                </c:pt>
                <c:pt idx="418">
                  <c:v>5.0599999999999996</c:v>
                </c:pt>
                <c:pt idx="419">
                  <c:v>5.0500000000000007</c:v>
                </c:pt>
                <c:pt idx="420">
                  <c:v>5.0299999999999994</c:v>
                </c:pt>
                <c:pt idx="421">
                  <c:v>5.08</c:v>
                </c:pt>
                <c:pt idx="422">
                  <c:v>5.13</c:v>
                </c:pt>
                <c:pt idx="423">
                  <c:v>5.13</c:v>
                </c:pt>
                <c:pt idx="424">
                  <c:v>5.13</c:v>
                </c:pt>
                <c:pt idx="425">
                  <c:v>5.13</c:v>
                </c:pt>
                <c:pt idx="426">
                  <c:v>5.13</c:v>
                </c:pt>
                <c:pt idx="427">
                  <c:v>5.13</c:v>
                </c:pt>
                <c:pt idx="428">
                  <c:v>5.13</c:v>
                </c:pt>
                <c:pt idx="429">
                  <c:v>5.13</c:v>
                </c:pt>
                <c:pt idx="430">
                  <c:v>5.1400000000000006</c:v>
                </c:pt>
                <c:pt idx="431">
                  <c:v>5.1400000000000006</c:v>
                </c:pt>
                <c:pt idx="432">
                  <c:v>5.1400000000000006</c:v>
                </c:pt>
                <c:pt idx="433">
                  <c:v>5.1400000000000006</c:v>
                </c:pt>
                <c:pt idx="434">
                  <c:v>5.13</c:v>
                </c:pt>
                <c:pt idx="435">
                  <c:v>5.13</c:v>
                </c:pt>
                <c:pt idx="436">
                  <c:v>5.1400000000000006</c:v>
                </c:pt>
                <c:pt idx="437">
                  <c:v>5.1400000000000006</c:v>
                </c:pt>
                <c:pt idx="438">
                  <c:v>5.19</c:v>
                </c:pt>
                <c:pt idx="439">
                  <c:v>5.19</c:v>
                </c:pt>
                <c:pt idx="440">
                  <c:v>5.2</c:v>
                </c:pt>
                <c:pt idx="441">
                  <c:v>5.2</c:v>
                </c:pt>
                <c:pt idx="442">
                  <c:v>5.2</c:v>
                </c:pt>
                <c:pt idx="443">
                  <c:v>5.2</c:v>
                </c:pt>
                <c:pt idx="444">
                  <c:v>5.26</c:v>
                </c:pt>
                <c:pt idx="445">
                  <c:v>5.26</c:v>
                </c:pt>
                <c:pt idx="446">
                  <c:v>5.26</c:v>
                </c:pt>
                <c:pt idx="447">
                  <c:v>5.26</c:v>
                </c:pt>
                <c:pt idx="448">
                  <c:v>5.27</c:v>
                </c:pt>
                <c:pt idx="449">
                  <c:v>5.27</c:v>
                </c:pt>
                <c:pt idx="450">
                  <c:v>5.3</c:v>
                </c:pt>
                <c:pt idx="451">
                  <c:v>5.3</c:v>
                </c:pt>
                <c:pt idx="452">
                  <c:v>5.3100000000000005</c:v>
                </c:pt>
                <c:pt idx="453">
                  <c:v>5.3100000000000005</c:v>
                </c:pt>
                <c:pt idx="454">
                  <c:v>5.3</c:v>
                </c:pt>
                <c:pt idx="455">
                  <c:v>5.3</c:v>
                </c:pt>
                <c:pt idx="456">
                  <c:v>5.3</c:v>
                </c:pt>
                <c:pt idx="457">
                  <c:v>5.29</c:v>
                </c:pt>
                <c:pt idx="458">
                  <c:v>5.3199999999999994</c:v>
                </c:pt>
                <c:pt idx="459">
                  <c:v>5.3199999999999994</c:v>
                </c:pt>
                <c:pt idx="460">
                  <c:v>5.3100000000000005</c:v>
                </c:pt>
                <c:pt idx="461">
                  <c:v>5.3</c:v>
                </c:pt>
                <c:pt idx="462">
                  <c:v>5.26</c:v>
                </c:pt>
                <c:pt idx="463">
                  <c:v>5.25</c:v>
                </c:pt>
                <c:pt idx="464">
                  <c:v>5.25</c:v>
                </c:pt>
                <c:pt idx="465">
                  <c:v>5.25</c:v>
                </c:pt>
                <c:pt idx="466">
                  <c:v>5.2299999999999995</c:v>
                </c:pt>
                <c:pt idx="467">
                  <c:v>5.24</c:v>
                </c:pt>
                <c:pt idx="468">
                  <c:v>5.3</c:v>
                </c:pt>
                <c:pt idx="469">
                  <c:v>5.3</c:v>
                </c:pt>
                <c:pt idx="470">
                  <c:v>5.3199999999999994</c:v>
                </c:pt>
                <c:pt idx="471">
                  <c:v>5.3100000000000005</c:v>
                </c:pt>
                <c:pt idx="472">
                  <c:v>5.3</c:v>
                </c:pt>
                <c:pt idx="473">
                  <c:v>5.28</c:v>
                </c:pt>
                <c:pt idx="474">
                  <c:v>5.28</c:v>
                </c:pt>
                <c:pt idx="475">
                  <c:v>5.28</c:v>
                </c:pt>
                <c:pt idx="476">
                  <c:v>5.28</c:v>
                </c:pt>
                <c:pt idx="477">
                  <c:v>5.29</c:v>
                </c:pt>
                <c:pt idx="478">
                  <c:v>5.3</c:v>
                </c:pt>
                <c:pt idx="479">
                  <c:v>5.3</c:v>
                </c:pt>
                <c:pt idx="480">
                  <c:v>5.3</c:v>
                </c:pt>
                <c:pt idx="481">
                  <c:v>5.27</c:v>
                </c:pt>
                <c:pt idx="482">
                  <c:v>5.24</c:v>
                </c:pt>
                <c:pt idx="483">
                  <c:v>5.2299999999999995</c:v>
                </c:pt>
                <c:pt idx="484">
                  <c:v>5.2</c:v>
                </c:pt>
                <c:pt idx="485">
                  <c:v>5.18</c:v>
                </c:pt>
                <c:pt idx="486">
                  <c:v>5.19</c:v>
                </c:pt>
                <c:pt idx="487">
                  <c:v>5.2</c:v>
                </c:pt>
                <c:pt idx="488">
                  <c:v>5.2</c:v>
                </c:pt>
                <c:pt idx="489">
                  <c:v>5.19</c:v>
                </c:pt>
                <c:pt idx="490">
                  <c:v>5.19</c:v>
                </c:pt>
                <c:pt idx="491">
                  <c:v>5.18</c:v>
                </c:pt>
                <c:pt idx="492">
                  <c:v>5.18</c:v>
                </c:pt>
                <c:pt idx="493">
                  <c:v>5.18</c:v>
                </c:pt>
                <c:pt idx="494">
                  <c:v>5.18</c:v>
                </c:pt>
                <c:pt idx="495">
                  <c:v>5.18</c:v>
                </c:pt>
                <c:pt idx="496">
                  <c:v>5.17</c:v>
                </c:pt>
                <c:pt idx="497">
                  <c:v>5.16</c:v>
                </c:pt>
                <c:pt idx="498">
                  <c:v>5.16</c:v>
                </c:pt>
                <c:pt idx="499">
                  <c:v>5.18</c:v>
                </c:pt>
                <c:pt idx="500">
                  <c:v>5.18</c:v>
                </c:pt>
                <c:pt idx="501">
                  <c:v>5.2</c:v>
                </c:pt>
                <c:pt idx="502">
                  <c:v>5.2200000000000006</c:v>
                </c:pt>
                <c:pt idx="503">
                  <c:v>5.2200000000000006</c:v>
                </c:pt>
                <c:pt idx="504">
                  <c:v>5.2200000000000006</c:v>
                </c:pt>
                <c:pt idx="505">
                  <c:v>5.2200000000000006</c:v>
                </c:pt>
                <c:pt idx="506">
                  <c:v>5.21</c:v>
                </c:pt>
                <c:pt idx="507">
                  <c:v>5.21</c:v>
                </c:pt>
                <c:pt idx="508">
                  <c:v>5.19</c:v>
                </c:pt>
                <c:pt idx="509">
                  <c:v>5.19</c:v>
                </c:pt>
                <c:pt idx="510">
                  <c:v>5.18</c:v>
                </c:pt>
                <c:pt idx="511">
                  <c:v>5.18</c:v>
                </c:pt>
                <c:pt idx="512">
                  <c:v>5.16</c:v>
                </c:pt>
                <c:pt idx="513">
                  <c:v>5.16</c:v>
                </c:pt>
                <c:pt idx="514">
                  <c:v>5.13</c:v>
                </c:pt>
                <c:pt idx="515">
                  <c:v>5.12</c:v>
                </c:pt>
                <c:pt idx="516">
                  <c:v>5.12</c:v>
                </c:pt>
                <c:pt idx="517">
                  <c:v>5.12</c:v>
                </c:pt>
                <c:pt idx="518">
                  <c:v>5.1100000000000003</c:v>
                </c:pt>
                <c:pt idx="519">
                  <c:v>5.1100000000000003</c:v>
                </c:pt>
                <c:pt idx="520">
                  <c:v>5.1100000000000003</c:v>
                </c:pt>
                <c:pt idx="521">
                  <c:v>5.09</c:v>
                </c:pt>
                <c:pt idx="522">
                  <c:v>5.08</c:v>
                </c:pt>
                <c:pt idx="523">
                  <c:v>5.0599999999999996</c:v>
                </c:pt>
                <c:pt idx="524">
                  <c:v>5.0599999999999996</c:v>
                </c:pt>
                <c:pt idx="525">
                  <c:v>5.07</c:v>
                </c:pt>
                <c:pt idx="526">
                  <c:v>5.07</c:v>
                </c:pt>
                <c:pt idx="527">
                  <c:v>5.07</c:v>
                </c:pt>
                <c:pt idx="528">
                  <c:v>5.07</c:v>
                </c:pt>
                <c:pt idx="529">
                  <c:v>5.0500000000000007</c:v>
                </c:pt>
                <c:pt idx="530">
                  <c:v>5.04</c:v>
                </c:pt>
                <c:pt idx="531">
                  <c:v>5.0299999999999994</c:v>
                </c:pt>
                <c:pt idx="532">
                  <c:v>5.0200000000000005</c:v>
                </c:pt>
                <c:pt idx="533">
                  <c:v>5.0200000000000005</c:v>
                </c:pt>
                <c:pt idx="534">
                  <c:v>5.0200000000000005</c:v>
                </c:pt>
                <c:pt idx="535">
                  <c:v>5.01</c:v>
                </c:pt>
                <c:pt idx="536">
                  <c:v>4.9799999999999995</c:v>
                </c:pt>
                <c:pt idx="537">
                  <c:v>4.9799999999999995</c:v>
                </c:pt>
                <c:pt idx="538">
                  <c:v>4.9799999999999995</c:v>
                </c:pt>
                <c:pt idx="539">
                  <c:v>4.9799999999999995</c:v>
                </c:pt>
                <c:pt idx="540">
                  <c:v>4.97</c:v>
                </c:pt>
                <c:pt idx="541">
                  <c:v>4.9799999999999995</c:v>
                </c:pt>
                <c:pt idx="542">
                  <c:v>4.9799999999999995</c:v>
                </c:pt>
                <c:pt idx="543">
                  <c:v>4.96</c:v>
                </c:pt>
                <c:pt idx="544">
                  <c:v>4.95</c:v>
                </c:pt>
                <c:pt idx="545">
                  <c:v>4.95</c:v>
                </c:pt>
                <c:pt idx="546">
                  <c:v>4.95</c:v>
                </c:pt>
                <c:pt idx="547">
                  <c:v>4.99</c:v>
                </c:pt>
                <c:pt idx="548">
                  <c:v>4.99</c:v>
                </c:pt>
                <c:pt idx="549">
                  <c:v>4.9799999999999995</c:v>
                </c:pt>
                <c:pt idx="550">
                  <c:v>4.96</c:v>
                </c:pt>
                <c:pt idx="551">
                  <c:v>4.97</c:v>
                </c:pt>
                <c:pt idx="552">
                  <c:v>4.97</c:v>
                </c:pt>
                <c:pt idx="553">
                  <c:v>4.97</c:v>
                </c:pt>
                <c:pt idx="554">
                  <c:v>4.97</c:v>
                </c:pt>
                <c:pt idx="555">
                  <c:v>4.95</c:v>
                </c:pt>
                <c:pt idx="556">
                  <c:v>4.95</c:v>
                </c:pt>
                <c:pt idx="557">
                  <c:v>5</c:v>
                </c:pt>
                <c:pt idx="558">
                  <c:v>5.04</c:v>
                </c:pt>
                <c:pt idx="559">
                  <c:v>5.0599999999999996</c:v>
                </c:pt>
                <c:pt idx="560">
                  <c:v>5.07</c:v>
                </c:pt>
                <c:pt idx="561">
                  <c:v>5.08</c:v>
                </c:pt>
                <c:pt idx="562">
                  <c:v>5.1100000000000003</c:v>
                </c:pt>
                <c:pt idx="563">
                  <c:v>5.1100000000000003</c:v>
                </c:pt>
                <c:pt idx="564">
                  <c:v>5.09</c:v>
                </c:pt>
                <c:pt idx="565">
                  <c:v>5.07</c:v>
                </c:pt>
                <c:pt idx="566">
                  <c:v>5.0599999999999996</c:v>
                </c:pt>
                <c:pt idx="567">
                  <c:v>5.0299999999999994</c:v>
                </c:pt>
                <c:pt idx="568">
                  <c:v>5</c:v>
                </c:pt>
                <c:pt idx="569">
                  <c:v>4.99</c:v>
                </c:pt>
                <c:pt idx="570">
                  <c:v>4.99</c:v>
                </c:pt>
                <c:pt idx="571">
                  <c:v>5</c:v>
                </c:pt>
                <c:pt idx="572">
                  <c:v>5.01</c:v>
                </c:pt>
                <c:pt idx="573">
                  <c:v>5.04</c:v>
                </c:pt>
                <c:pt idx="574">
                  <c:v>5.04</c:v>
                </c:pt>
                <c:pt idx="575">
                  <c:v>5.04</c:v>
                </c:pt>
                <c:pt idx="576">
                  <c:v>5.0299999999999994</c:v>
                </c:pt>
                <c:pt idx="577">
                  <c:v>5.0299999999999994</c:v>
                </c:pt>
                <c:pt idx="578">
                  <c:v>5.0200000000000005</c:v>
                </c:pt>
                <c:pt idx="579">
                  <c:v>5.0299999999999994</c:v>
                </c:pt>
                <c:pt idx="580">
                  <c:v>5.0299999999999994</c:v>
                </c:pt>
                <c:pt idx="581">
                  <c:v>5.0500000000000007</c:v>
                </c:pt>
                <c:pt idx="582">
                  <c:v>5.04</c:v>
                </c:pt>
                <c:pt idx="583">
                  <c:v>5.0200000000000005</c:v>
                </c:pt>
                <c:pt idx="584">
                  <c:v>5.0200000000000005</c:v>
                </c:pt>
                <c:pt idx="585">
                  <c:v>5.01</c:v>
                </c:pt>
                <c:pt idx="586">
                  <c:v>4.93</c:v>
                </c:pt>
                <c:pt idx="587">
                  <c:v>4.88</c:v>
                </c:pt>
                <c:pt idx="588">
                  <c:v>4.92</c:v>
                </c:pt>
                <c:pt idx="589">
                  <c:v>4.91</c:v>
                </c:pt>
                <c:pt idx="590">
                  <c:v>4.8899999999999997</c:v>
                </c:pt>
                <c:pt idx="591">
                  <c:v>4.8500000000000005</c:v>
                </c:pt>
                <c:pt idx="592">
                  <c:v>4.87</c:v>
                </c:pt>
                <c:pt idx="593">
                  <c:v>4.8899999999999997</c:v>
                </c:pt>
                <c:pt idx="594">
                  <c:v>4.93</c:v>
                </c:pt>
                <c:pt idx="595">
                  <c:v>4.99</c:v>
                </c:pt>
                <c:pt idx="596">
                  <c:v>5.0500000000000007</c:v>
                </c:pt>
                <c:pt idx="597">
                  <c:v>5.04</c:v>
                </c:pt>
                <c:pt idx="598">
                  <c:v>5.0599999999999996</c:v>
                </c:pt>
                <c:pt idx="599">
                  <c:v>5.09</c:v>
                </c:pt>
                <c:pt idx="600">
                  <c:v>5.0999999999999996</c:v>
                </c:pt>
                <c:pt idx="601">
                  <c:v>5.09</c:v>
                </c:pt>
                <c:pt idx="602">
                  <c:v>5.09</c:v>
                </c:pt>
                <c:pt idx="603">
                  <c:v>5.08</c:v>
                </c:pt>
                <c:pt idx="604">
                  <c:v>5.0599999999999996</c:v>
                </c:pt>
                <c:pt idx="605">
                  <c:v>5.0599999999999996</c:v>
                </c:pt>
                <c:pt idx="606">
                  <c:v>5.0599999999999996</c:v>
                </c:pt>
                <c:pt idx="607">
                  <c:v>5.04</c:v>
                </c:pt>
                <c:pt idx="608">
                  <c:v>5.12</c:v>
                </c:pt>
                <c:pt idx="609">
                  <c:v>5.16</c:v>
                </c:pt>
                <c:pt idx="610">
                  <c:v>5.24</c:v>
                </c:pt>
                <c:pt idx="611">
                  <c:v>5.24</c:v>
                </c:pt>
                <c:pt idx="612">
                  <c:v>5.2299999999999995</c:v>
                </c:pt>
                <c:pt idx="613">
                  <c:v>5.2200000000000006</c:v>
                </c:pt>
                <c:pt idx="614">
                  <c:v>5.24</c:v>
                </c:pt>
                <c:pt idx="615">
                  <c:v>5.24</c:v>
                </c:pt>
                <c:pt idx="616">
                  <c:v>5.3199999999999994</c:v>
                </c:pt>
                <c:pt idx="617">
                  <c:v>5.3</c:v>
                </c:pt>
                <c:pt idx="618">
                  <c:v>5.25</c:v>
                </c:pt>
                <c:pt idx="619">
                  <c:v>5.24</c:v>
                </c:pt>
                <c:pt idx="620">
                  <c:v>5.24</c:v>
                </c:pt>
                <c:pt idx="621">
                  <c:v>5.24</c:v>
                </c:pt>
                <c:pt idx="622">
                  <c:v>5.25</c:v>
                </c:pt>
                <c:pt idx="623">
                  <c:v>5.24</c:v>
                </c:pt>
                <c:pt idx="624">
                  <c:v>5.24</c:v>
                </c:pt>
                <c:pt idx="625">
                  <c:v>5.24</c:v>
                </c:pt>
                <c:pt idx="626">
                  <c:v>5.24</c:v>
                </c:pt>
                <c:pt idx="627">
                  <c:v>5.2200000000000006</c:v>
                </c:pt>
                <c:pt idx="628">
                  <c:v>5.2200000000000006</c:v>
                </c:pt>
                <c:pt idx="629">
                  <c:v>5.2</c:v>
                </c:pt>
                <c:pt idx="630">
                  <c:v>5.17</c:v>
                </c:pt>
                <c:pt idx="631">
                  <c:v>5.17</c:v>
                </c:pt>
                <c:pt idx="632">
                  <c:v>5.13</c:v>
                </c:pt>
                <c:pt idx="633">
                  <c:v>5.09</c:v>
                </c:pt>
                <c:pt idx="634">
                  <c:v>5.07</c:v>
                </c:pt>
                <c:pt idx="635">
                  <c:v>5.0500000000000007</c:v>
                </c:pt>
                <c:pt idx="636">
                  <c:v>5.04</c:v>
                </c:pt>
                <c:pt idx="637">
                  <c:v>5.0599999999999996</c:v>
                </c:pt>
                <c:pt idx="638">
                  <c:v>5.07</c:v>
                </c:pt>
                <c:pt idx="639">
                  <c:v>5.08</c:v>
                </c:pt>
                <c:pt idx="640">
                  <c:v>5.0999999999999996</c:v>
                </c:pt>
                <c:pt idx="641">
                  <c:v>5.12</c:v>
                </c:pt>
                <c:pt idx="642">
                  <c:v>5.1400000000000006</c:v>
                </c:pt>
                <c:pt idx="643">
                  <c:v>5.1400000000000006</c:v>
                </c:pt>
                <c:pt idx="644">
                  <c:v>5.13</c:v>
                </c:pt>
                <c:pt idx="645">
                  <c:v>5.12</c:v>
                </c:pt>
                <c:pt idx="646">
                  <c:v>5.1100000000000003</c:v>
                </c:pt>
                <c:pt idx="647">
                  <c:v>5.0999999999999996</c:v>
                </c:pt>
                <c:pt idx="648">
                  <c:v>5.07</c:v>
                </c:pt>
                <c:pt idx="649">
                  <c:v>5.07</c:v>
                </c:pt>
                <c:pt idx="650">
                  <c:v>5.07</c:v>
                </c:pt>
                <c:pt idx="651">
                  <c:v>5.09</c:v>
                </c:pt>
                <c:pt idx="652">
                  <c:v>5.07</c:v>
                </c:pt>
                <c:pt idx="653">
                  <c:v>5.09</c:v>
                </c:pt>
                <c:pt idx="654">
                  <c:v>5.0999999999999996</c:v>
                </c:pt>
                <c:pt idx="655">
                  <c:v>5.1100000000000003</c:v>
                </c:pt>
                <c:pt idx="656">
                  <c:v>5.0999999999999996</c:v>
                </c:pt>
                <c:pt idx="657">
                  <c:v>5.07</c:v>
                </c:pt>
                <c:pt idx="658">
                  <c:v>5.08</c:v>
                </c:pt>
                <c:pt idx="659">
                  <c:v>5.07</c:v>
                </c:pt>
                <c:pt idx="660">
                  <c:v>5.0599999999999996</c:v>
                </c:pt>
                <c:pt idx="661">
                  <c:v>5.0299999999999994</c:v>
                </c:pt>
                <c:pt idx="662">
                  <c:v>5.0299999999999994</c:v>
                </c:pt>
                <c:pt idx="663">
                  <c:v>5.0500000000000007</c:v>
                </c:pt>
                <c:pt idx="664">
                  <c:v>5.0299999999999994</c:v>
                </c:pt>
                <c:pt idx="665">
                  <c:v>5.0299999999999994</c:v>
                </c:pt>
                <c:pt idx="666">
                  <c:v>5.0599999999999996</c:v>
                </c:pt>
                <c:pt idx="667">
                  <c:v>5.09</c:v>
                </c:pt>
                <c:pt idx="668">
                  <c:v>5.09</c:v>
                </c:pt>
                <c:pt idx="669">
                  <c:v>5.0999999999999996</c:v>
                </c:pt>
                <c:pt idx="670">
                  <c:v>5.1499999999999995</c:v>
                </c:pt>
                <c:pt idx="671">
                  <c:v>5.19</c:v>
                </c:pt>
                <c:pt idx="672">
                  <c:v>5.19</c:v>
                </c:pt>
                <c:pt idx="673">
                  <c:v>5.2</c:v>
                </c:pt>
                <c:pt idx="674">
                  <c:v>5.2</c:v>
                </c:pt>
                <c:pt idx="675">
                  <c:v>5.25</c:v>
                </c:pt>
                <c:pt idx="676">
                  <c:v>5.25</c:v>
                </c:pt>
                <c:pt idx="677">
                  <c:v>5.24</c:v>
                </c:pt>
                <c:pt idx="678">
                  <c:v>5.24</c:v>
                </c:pt>
                <c:pt idx="679">
                  <c:v>5.28</c:v>
                </c:pt>
                <c:pt idx="680">
                  <c:v>5.28</c:v>
                </c:pt>
                <c:pt idx="681">
                  <c:v>5.28</c:v>
                </c:pt>
                <c:pt idx="682">
                  <c:v>5.3</c:v>
                </c:pt>
                <c:pt idx="683">
                  <c:v>5.28</c:v>
                </c:pt>
                <c:pt idx="684">
                  <c:v>5.28</c:v>
                </c:pt>
                <c:pt idx="685">
                  <c:v>5.3</c:v>
                </c:pt>
                <c:pt idx="686">
                  <c:v>5.3100000000000005</c:v>
                </c:pt>
                <c:pt idx="687">
                  <c:v>5.3</c:v>
                </c:pt>
                <c:pt idx="688">
                  <c:v>5.28</c:v>
                </c:pt>
                <c:pt idx="689">
                  <c:v>5.26</c:v>
                </c:pt>
                <c:pt idx="690">
                  <c:v>5.24</c:v>
                </c:pt>
                <c:pt idx="691">
                  <c:v>5.24</c:v>
                </c:pt>
                <c:pt idx="692">
                  <c:v>5.24</c:v>
                </c:pt>
                <c:pt idx="693">
                  <c:v>5.2299999999999995</c:v>
                </c:pt>
                <c:pt idx="694">
                  <c:v>5.21</c:v>
                </c:pt>
                <c:pt idx="695">
                  <c:v>5.19</c:v>
                </c:pt>
                <c:pt idx="696">
                  <c:v>5.18</c:v>
                </c:pt>
                <c:pt idx="697">
                  <c:v>5.2</c:v>
                </c:pt>
                <c:pt idx="698">
                  <c:v>5.2299999999999995</c:v>
                </c:pt>
                <c:pt idx="699">
                  <c:v>5.2299999999999995</c:v>
                </c:pt>
                <c:pt idx="700">
                  <c:v>5.2299999999999995</c:v>
                </c:pt>
                <c:pt idx="701">
                  <c:v>5.2299999999999995</c:v>
                </c:pt>
                <c:pt idx="702">
                  <c:v>5.21</c:v>
                </c:pt>
                <c:pt idx="703">
                  <c:v>5.18</c:v>
                </c:pt>
                <c:pt idx="704">
                  <c:v>5.18</c:v>
                </c:pt>
                <c:pt idx="705">
                  <c:v>5.18</c:v>
                </c:pt>
                <c:pt idx="706">
                  <c:v>5.19</c:v>
                </c:pt>
                <c:pt idx="707">
                  <c:v>5.19</c:v>
                </c:pt>
                <c:pt idx="708">
                  <c:v>5.18</c:v>
                </c:pt>
                <c:pt idx="709">
                  <c:v>5.19</c:v>
                </c:pt>
                <c:pt idx="710">
                  <c:v>5.17</c:v>
                </c:pt>
                <c:pt idx="711">
                  <c:v>5.17</c:v>
                </c:pt>
                <c:pt idx="712">
                  <c:v>5.17</c:v>
                </c:pt>
                <c:pt idx="713">
                  <c:v>5.21</c:v>
                </c:pt>
                <c:pt idx="714">
                  <c:v>5.21</c:v>
                </c:pt>
                <c:pt idx="715">
                  <c:v>5.21</c:v>
                </c:pt>
                <c:pt idx="716">
                  <c:v>5.2299999999999995</c:v>
                </c:pt>
                <c:pt idx="717">
                  <c:v>5.28</c:v>
                </c:pt>
                <c:pt idx="718">
                  <c:v>5.28</c:v>
                </c:pt>
                <c:pt idx="719">
                  <c:v>5.26</c:v>
                </c:pt>
                <c:pt idx="720">
                  <c:v>5.28</c:v>
                </c:pt>
                <c:pt idx="721">
                  <c:v>5.26</c:v>
                </c:pt>
                <c:pt idx="722">
                  <c:v>5.24</c:v>
                </c:pt>
                <c:pt idx="723">
                  <c:v>5.21</c:v>
                </c:pt>
                <c:pt idx="724">
                  <c:v>5.2</c:v>
                </c:pt>
                <c:pt idx="725">
                  <c:v>5.2</c:v>
                </c:pt>
                <c:pt idx="726">
                  <c:v>5.2</c:v>
                </c:pt>
                <c:pt idx="727">
                  <c:v>5.18</c:v>
                </c:pt>
                <c:pt idx="728">
                  <c:v>5.16</c:v>
                </c:pt>
                <c:pt idx="729">
                  <c:v>5.17</c:v>
                </c:pt>
                <c:pt idx="730">
                  <c:v>5.17</c:v>
                </c:pt>
                <c:pt idx="731">
                  <c:v>5.16</c:v>
                </c:pt>
                <c:pt idx="732">
                  <c:v>5.17</c:v>
                </c:pt>
                <c:pt idx="733">
                  <c:v>5.1499999999999995</c:v>
                </c:pt>
                <c:pt idx="734">
                  <c:v>5.17</c:v>
                </c:pt>
                <c:pt idx="735">
                  <c:v>5.17</c:v>
                </c:pt>
                <c:pt idx="736">
                  <c:v>5.16</c:v>
                </c:pt>
                <c:pt idx="737">
                  <c:v>5.1400000000000006</c:v>
                </c:pt>
                <c:pt idx="738">
                  <c:v>5.13</c:v>
                </c:pt>
                <c:pt idx="739">
                  <c:v>5.0999999999999996</c:v>
                </c:pt>
                <c:pt idx="740">
                  <c:v>5.12</c:v>
                </c:pt>
                <c:pt idx="741">
                  <c:v>5.12</c:v>
                </c:pt>
                <c:pt idx="742">
                  <c:v>5.0999999999999996</c:v>
                </c:pt>
                <c:pt idx="743">
                  <c:v>5.12</c:v>
                </c:pt>
                <c:pt idx="744">
                  <c:v>5.1100000000000003</c:v>
                </c:pt>
                <c:pt idx="745">
                  <c:v>5.12</c:v>
                </c:pt>
                <c:pt idx="746">
                  <c:v>5.1400000000000006</c:v>
                </c:pt>
                <c:pt idx="747">
                  <c:v>5.0999999999999996</c:v>
                </c:pt>
                <c:pt idx="748">
                  <c:v>5.1400000000000006</c:v>
                </c:pt>
                <c:pt idx="749">
                  <c:v>5.1499999999999995</c:v>
                </c:pt>
                <c:pt idx="750">
                  <c:v>5.16</c:v>
                </c:pt>
                <c:pt idx="751">
                  <c:v>5.13</c:v>
                </c:pt>
                <c:pt idx="752">
                  <c:v>5.12</c:v>
                </c:pt>
                <c:pt idx="753">
                  <c:v>5.13</c:v>
                </c:pt>
                <c:pt idx="754">
                  <c:v>5.13</c:v>
                </c:pt>
                <c:pt idx="755">
                  <c:v>5.1100000000000003</c:v>
                </c:pt>
                <c:pt idx="756">
                  <c:v>5.0599999999999996</c:v>
                </c:pt>
                <c:pt idx="757">
                  <c:v>5.04</c:v>
                </c:pt>
                <c:pt idx="758">
                  <c:v>5.0299999999999994</c:v>
                </c:pt>
                <c:pt idx="759">
                  <c:v>5.01</c:v>
                </c:pt>
                <c:pt idx="760">
                  <c:v>5.04</c:v>
                </c:pt>
                <c:pt idx="761">
                  <c:v>5.04</c:v>
                </c:pt>
                <c:pt idx="762">
                  <c:v>5.0299999999999994</c:v>
                </c:pt>
                <c:pt idx="763">
                  <c:v>5.01</c:v>
                </c:pt>
                <c:pt idx="764">
                  <c:v>4.99</c:v>
                </c:pt>
                <c:pt idx="765">
                  <c:v>4.99</c:v>
                </c:pt>
                <c:pt idx="766">
                  <c:v>4.99</c:v>
                </c:pt>
                <c:pt idx="767">
                  <c:v>4.99</c:v>
                </c:pt>
                <c:pt idx="768">
                  <c:v>4.99</c:v>
                </c:pt>
                <c:pt idx="769">
                  <c:v>5.0299999999999994</c:v>
                </c:pt>
                <c:pt idx="770">
                  <c:v>5.04</c:v>
                </c:pt>
                <c:pt idx="771">
                  <c:v>5.01</c:v>
                </c:pt>
                <c:pt idx="772">
                  <c:v>5</c:v>
                </c:pt>
                <c:pt idx="773">
                  <c:v>4.9799999999999995</c:v>
                </c:pt>
                <c:pt idx="774">
                  <c:v>4.96</c:v>
                </c:pt>
                <c:pt idx="775">
                  <c:v>4.99</c:v>
                </c:pt>
                <c:pt idx="776">
                  <c:v>4.9799999999999995</c:v>
                </c:pt>
                <c:pt idx="777">
                  <c:v>5</c:v>
                </c:pt>
                <c:pt idx="778">
                  <c:v>4.96</c:v>
                </c:pt>
                <c:pt idx="779">
                  <c:v>4.9399999999999995</c:v>
                </c:pt>
                <c:pt idx="780">
                  <c:v>4.92</c:v>
                </c:pt>
                <c:pt idx="781">
                  <c:v>4.87</c:v>
                </c:pt>
                <c:pt idx="782">
                  <c:v>4.9000000000000004</c:v>
                </c:pt>
                <c:pt idx="783">
                  <c:v>4.96</c:v>
                </c:pt>
                <c:pt idx="784">
                  <c:v>4.96</c:v>
                </c:pt>
                <c:pt idx="785">
                  <c:v>4.9399999999999995</c:v>
                </c:pt>
                <c:pt idx="786">
                  <c:v>4.9399999999999995</c:v>
                </c:pt>
                <c:pt idx="787">
                  <c:v>4.96</c:v>
                </c:pt>
                <c:pt idx="788">
                  <c:v>4.95</c:v>
                </c:pt>
                <c:pt idx="789">
                  <c:v>4.9399999999999995</c:v>
                </c:pt>
                <c:pt idx="790">
                  <c:v>4.95</c:v>
                </c:pt>
                <c:pt idx="791">
                  <c:v>4.92</c:v>
                </c:pt>
                <c:pt idx="792">
                  <c:v>4.8899999999999997</c:v>
                </c:pt>
                <c:pt idx="793">
                  <c:v>4.8899999999999997</c:v>
                </c:pt>
                <c:pt idx="794">
                  <c:v>4.82</c:v>
                </c:pt>
                <c:pt idx="795">
                  <c:v>4.8</c:v>
                </c:pt>
                <c:pt idx="796">
                  <c:v>4.7699999999999996</c:v>
                </c:pt>
                <c:pt idx="797">
                  <c:v>4.8</c:v>
                </c:pt>
                <c:pt idx="798">
                  <c:v>4.79</c:v>
                </c:pt>
                <c:pt idx="799">
                  <c:v>4.79</c:v>
                </c:pt>
                <c:pt idx="800">
                  <c:v>4.8099999999999996</c:v>
                </c:pt>
                <c:pt idx="801">
                  <c:v>4.78</c:v>
                </c:pt>
                <c:pt idx="802">
                  <c:v>4.74</c:v>
                </c:pt>
                <c:pt idx="803">
                  <c:v>4.72</c:v>
                </c:pt>
                <c:pt idx="804">
                  <c:v>4.72</c:v>
                </c:pt>
                <c:pt idx="805">
                  <c:v>4.7</c:v>
                </c:pt>
                <c:pt idx="806">
                  <c:v>4.67</c:v>
                </c:pt>
                <c:pt idx="807">
                  <c:v>4.67</c:v>
                </c:pt>
                <c:pt idx="808">
                  <c:v>4.6399999999999997</c:v>
                </c:pt>
                <c:pt idx="809">
                  <c:v>4.62</c:v>
                </c:pt>
                <c:pt idx="810">
                  <c:v>4.6500000000000004</c:v>
                </c:pt>
                <c:pt idx="811">
                  <c:v>4.67</c:v>
                </c:pt>
                <c:pt idx="812">
                  <c:v>4.6500000000000004</c:v>
                </c:pt>
                <c:pt idx="813">
                  <c:v>4.63</c:v>
                </c:pt>
                <c:pt idx="814">
                  <c:v>4.6500000000000004</c:v>
                </c:pt>
                <c:pt idx="815">
                  <c:v>4.6500000000000004</c:v>
                </c:pt>
                <c:pt idx="816">
                  <c:v>4.6500000000000004</c:v>
                </c:pt>
                <c:pt idx="817">
                  <c:v>4.6500000000000004</c:v>
                </c:pt>
                <c:pt idx="818">
                  <c:v>4.6500000000000004</c:v>
                </c:pt>
                <c:pt idx="819">
                  <c:v>4.6500000000000004</c:v>
                </c:pt>
                <c:pt idx="820">
                  <c:v>4.6500000000000004</c:v>
                </c:pt>
                <c:pt idx="821">
                  <c:v>4.68</c:v>
                </c:pt>
                <c:pt idx="822">
                  <c:v>4.72</c:v>
                </c:pt>
                <c:pt idx="823">
                  <c:v>4.8</c:v>
                </c:pt>
                <c:pt idx="824">
                  <c:v>4.87</c:v>
                </c:pt>
                <c:pt idx="825">
                  <c:v>4.97</c:v>
                </c:pt>
                <c:pt idx="826">
                  <c:v>5.01</c:v>
                </c:pt>
                <c:pt idx="827">
                  <c:v>5.0500000000000007</c:v>
                </c:pt>
                <c:pt idx="828">
                  <c:v>5.08</c:v>
                </c:pt>
                <c:pt idx="829">
                  <c:v>5.07</c:v>
                </c:pt>
                <c:pt idx="830">
                  <c:v>5.04</c:v>
                </c:pt>
                <c:pt idx="831">
                  <c:v>5.0200000000000005</c:v>
                </c:pt>
                <c:pt idx="832">
                  <c:v>5.01</c:v>
                </c:pt>
                <c:pt idx="833">
                  <c:v>4.93</c:v>
                </c:pt>
                <c:pt idx="834">
                  <c:v>4.93</c:v>
                </c:pt>
                <c:pt idx="835">
                  <c:v>4.92</c:v>
                </c:pt>
                <c:pt idx="836">
                  <c:v>4.95</c:v>
                </c:pt>
                <c:pt idx="837">
                  <c:v>4.9799999999999995</c:v>
                </c:pt>
                <c:pt idx="838">
                  <c:v>4.9799999999999995</c:v>
                </c:pt>
                <c:pt idx="839">
                  <c:v>4.97</c:v>
                </c:pt>
                <c:pt idx="840">
                  <c:v>4.88</c:v>
                </c:pt>
                <c:pt idx="841">
                  <c:v>4.8500000000000005</c:v>
                </c:pt>
                <c:pt idx="842">
                  <c:v>4.84</c:v>
                </c:pt>
                <c:pt idx="843">
                  <c:v>4.8500000000000005</c:v>
                </c:pt>
                <c:pt idx="844">
                  <c:v>4.92</c:v>
                </c:pt>
                <c:pt idx="845">
                  <c:v>4.93</c:v>
                </c:pt>
                <c:pt idx="846">
                  <c:v>4.93</c:v>
                </c:pt>
                <c:pt idx="847">
                  <c:v>4.91</c:v>
                </c:pt>
                <c:pt idx="848">
                  <c:v>4.9399999999999995</c:v>
                </c:pt>
                <c:pt idx="849">
                  <c:v>5</c:v>
                </c:pt>
                <c:pt idx="850">
                  <c:v>5</c:v>
                </c:pt>
                <c:pt idx="851">
                  <c:v>5</c:v>
                </c:pt>
                <c:pt idx="852">
                  <c:v>4.96</c:v>
                </c:pt>
                <c:pt idx="853">
                  <c:v>5.01</c:v>
                </c:pt>
                <c:pt idx="854">
                  <c:v>5.01</c:v>
                </c:pt>
                <c:pt idx="855">
                  <c:v>5.01</c:v>
                </c:pt>
                <c:pt idx="856">
                  <c:v>4.99</c:v>
                </c:pt>
                <c:pt idx="857">
                  <c:v>4.95</c:v>
                </c:pt>
                <c:pt idx="858">
                  <c:v>4.93</c:v>
                </c:pt>
                <c:pt idx="859">
                  <c:v>4.92</c:v>
                </c:pt>
                <c:pt idx="860">
                  <c:v>4.9000000000000004</c:v>
                </c:pt>
                <c:pt idx="861">
                  <c:v>4.9000000000000004</c:v>
                </c:pt>
                <c:pt idx="862">
                  <c:v>4.87</c:v>
                </c:pt>
                <c:pt idx="863">
                  <c:v>4.87</c:v>
                </c:pt>
                <c:pt idx="864">
                  <c:v>4.8899999999999997</c:v>
                </c:pt>
                <c:pt idx="865">
                  <c:v>4.91</c:v>
                </c:pt>
                <c:pt idx="866">
                  <c:v>4.91</c:v>
                </c:pt>
                <c:pt idx="867">
                  <c:v>4.8899999999999997</c:v>
                </c:pt>
                <c:pt idx="868">
                  <c:v>4.84</c:v>
                </c:pt>
                <c:pt idx="869">
                  <c:v>4.84</c:v>
                </c:pt>
                <c:pt idx="870">
                  <c:v>4.84</c:v>
                </c:pt>
                <c:pt idx="871">
                  <c:v>4.82</c:v>
                </c:pt>
                <c:pt idx="872">
                  <c:v>4.82</c:v>
                </c:pt>
                <c:pt idx="873">
                  <c:v>4.8</c:v>
                </c:pt>
                <c:pt idx="874">
                  <c:v>4.79</c:v>
                </c:pt>
                <c:pt idx="875">
                  <c:v>4.7699999999999996</c:v>
                </c:pt>
                <c:pt idx="876">
                  <c:v>4.83</c:v>
                </c:pt>
                <c:pt idx="877">
                  <c:v>4.84</c:v>
                </c:pt>
                <c:pt idx="878">
                  <c:v>4.8599999999999994</c:v>
                </c:pt>
                <c:pt idx="879">
                  <c:v>4.8500000000000005</c:v>
                </c:pt>
                <c:pt idx="880">
                  <c:v>4.83</c:v>
                </c:pt>
                <c:pt idx="881">
                  <c:v>4.9000000000000004</c:v>
                </c:pt>
                <c:pt idx="882">
                  <c:v>4.9000000000000004</c:v>
                </c:pt>
                <c:pt idx="883">
                  <c:v>4.9000000000000004</c:v>
                </c:pt>
                <c:pt idx="884">
                  <c:v>4.8899999999999997</c:v>
                </c:pt>
                <c:pt idx="885">
                  <c:v>4.88</c:v>
                </c:pt>
                <c:pt idx="886">
                  <c:v>4.8899999999999997</c:v>
                </c:pt>
                <c:pt idx="887">
                  <c:v>4.8599999999999994</c:v>
                </c:pt>
                <c:pt idx="888">
                  <c:v>4.8599999999999994</c:v>
                </c:pt>
                <c:pt idx="889">
                  <c:v>4.84</c:v>
                </c:pt>
                <c:pt idx="890">
                  <c:v>4.8599999999999994</c:v>
                </c:pt>
                <c:pt idx="891">
                  <c:v>4.84</c:v>
                </c:pt>
                <c:pt idx="892">
                  <c:v>4.8500000000000005</c:v>
                </c:pt>
                <c:pt idx="893">
                  <c:v>4.8599999999999994</c:v>
                </c:pt>
                <c:pt idx="894">
                  <c:v>4.87</c:v>
                </c:pt>
                <c:pt idx="895">
                  <c:v>4.87</c:v>
                </c:pt>
                <c:pt idx="896">
                  <c:v>4.8599999999999994</c:v>
                </c:pt>
                <c:pt idx="897">
                  <c:v>4.8599999999999994</c:v>
                </c:pt>
                <c:pt idx="898">
                  <c:v>4.84</c:v>
                </c:pt>
                <c:pt idx="899">
                  <c:v>4.8599999999999994</c:v>
                </c:pt>
                <c:pt idx="900">
                  <c:v>4.84</c:v>
                </c:pt>
                <c:pt idx="901">
                  <c:v>4.84</c:v>
                </c:pt>
                <c:pt idx="902">
                  <c:v>4.84</c:v>
                </c:pt>
                <c:pt idx="903">
                  <c:v>4.84</c:v>
                </c:pt>
                <c:pt idx="904">
                  <c:v>4.83</c:v>
                </c:pt>
                <c:pt idx="905">
                  <c:v>4.8</c:v>
                </c:pt>
                <c:pt idx="906">
                  <c:v>4.8099999999999996</c:v>
                </c:pt>
                <c:pt idx="907">
                  <c:v>4.82</c:v>
                </c:pt>
                <c:pt idx="908">
                  <c:v>4.79</c:v>
                </c:pt>
                <c:pt idx="909">
                  <c:v>4.78</c:v>
                </c:pt>
                <c:pt idx="910">
                  <c:v>4.78</c:v>
                </c:pt>
                <c:pt idx="911">
                  <c:v>4.7699999999999996</c:v>
                </c:pt>
                <c:pt idx="912">
                  <c:v>4.74</c:v>
                </c:pt>
                <c:pt idx="913">
                  <c:v>4.7300000000000004</c:v>
                </c:pt>
                <c:pt idx="914">
                  <c:v>4.7300000000000004</c:v>
                </c:pt>
                <c:pt idx="915">
                  <c:v>4.71</c:v>
                </c:pt>
                <c:pt idx="916">
                  <c:v>4.71</c:v>
                </c:pt>
                <c:pt idx="917">
                  <c:v>4.7</c:v>
                </c:pt>
                <c:pt idx="918">
                  <c:v>4.68</c:v>
                </c:pt>
                <c:pt idx="919">
                  <c:v>4.68</c:v>
                </c:pt>
                <c:pt idx="920">
                  <c:v>4.67</c:v>
                </c:pt>
                <c:pt idx="921">
                  <c:v>4.6500000000000004</c:v>
                </c:pt>
                <c:pt idx="922">
                  <c:v>4.6399999999999997</c:v>
                </c:pt>
                <c:pt idx="923">
                  <c:v>4.63</c:v>
                </c:pt>
                <c:pt idx="924">
                  <c:v>4.68</c:v>
                </c:pt>
                <c:pt idx="925">
                  <c:v>4.68</c:v>
                </c:pt>
                <c:pt idx="926">
                  <c:v>4.71</c:v>
                </c:pt>
                <c:pt idx="927">
                  <c:v>4.75</c:v>
                </c:pt>
                <c:pt idx="928">
                  <c:v>4.79</c:v>
                </c:pt>
                <c:pt idx="929">
                  <c:v>4.82</c:v>
                </c:pt>
                <c:pt idx="930">
                  <c:v>4.8899999999999997</c:v>
                </c:pt>
                <c:pt idx="931">
                  <c:v>4.84</c:v>
                </c:pt>
                <c:pt idx="932">
                  <c:v>4.83</c:v>
                </c:pt>
                <c:pt idx="933">
                  <c:v>4.82</c:v>
                </c:pt>
                <c:pt idx="934">
                  <c:v>4.8</c:v>
                </c:pt>
                <c:pt idx="935">
                  <c:v>4.7699999999999996</c:v>
                </c:pt>
                <c:pt idx="936">
                  <c:v>4.7300000000000004</c:v>
                </c:pt>
                <c:pt idx="937">
                  <c:v>4.7300000000000004</c:v>
                </c:pt>
                <c:pt idx="938">
                  <c:v>4.7699999999999996</c:v>
                </c:pt>
                <c:pt idx="939">
                  <c:v>4.7699999999999996</c:v>
                </c:pt>
                <c:pt idx="940">
                  <c:v>4.7699999999999996</c:v>
                </c:pt>
                <c:pt idx="941">
                  <c:v>4.8</c:v>
                </c:pt>
                <c:pt idx="942">
                  <c:v>4.7699999999999996</c:v>
                </c:pt>
                <c:pt idx="943">
                  <c:v>4.74</c:v>
                </c:pt>
                <c:pt idx="944">
                  <c:v>4.74</c:v>
                </c:pt>
                <c:pt idx="945">
                  <c:v>4.75</c:v>
                </c:pt>
                <c:pt idx="946">
                  <c:v>4.7600000000000007</c:v>
                </c:pt>
                <c:pt idx="947">
                  <c:v>4.71</c:v>
                </c:pt>
                <c:pt idx="948">
                  <c:v>4.74</c:v>
                </c:pt>
                <c:pt idx="949">
                  <c:v>4.6899999999999995</c:v>
                </c:pt>
                <c:pt idx="950">
                  <c:v>4.7</c:v>
                </c:pt>
                <c:pt idx="951">
                  <c:v>4.68</c:v>
                </c:pt>
                <c:pt idx="952">
                  <c:v>4.66</c:v>
                </c:pt>
                <c:pt idx="953">
                  <c:v>4.62</c:v>
                </c:pt>
                <c:pt idx="954">
                  <c:v>4.6100000000000003</c:v>
                </c:pt>
                <c:pt idx="955">
                  <c:v>4.6100000000000003</c:v>
                </c:pt>
                <c:pt idx="956">
                  <c:v>4.62</c:v>
                </c:pt>
                <c:pt idx="957">
                  <c:v>4.6100000000000003</c:v>
                </c:pt>
                <c:pt idx="958">
                  <c:v>4.5900000000000007</c:v>
                </c:pt>
                <c:pt idx="959">
                  <c:v>4.6100000000000003</c:v>
                </c:pt>
                <c:pt idx="960">
                  <c:v>4.6100000000000003</c:v>
                </c:pt>
                <c:pt idx="961">
                  <c:v>4.5999999999999996</c:v>
                </c:pt>
                <c:pt idx="962">
                  <c:v>4.53</c:v>
                </c:pt>
                <c:pt idx="963">
                  <c:v>4.5</c:v>
                </c:pt>
                <c:pt idx="964">
                  <c:v>4.51</c:v>
                </c:pt>
                <c:pt idx="965">
                  <c:v>4.4799999999999995</c:v>
                </c:pt>
                <c:pt idx="966">
                  <c:v>4.46</c:v>
                </c:pt>
                <c:pt idx="967">
                  <c:v>4.38</c:v>
                </c:pt>
                <c:pt idx="968">
                  <c:v>4.37</c:v>
                </c:pt>
                <c:pt idx="969">
                  <c:v>4.3499999999999996</c:v>
                </c:pt>
                <c:pt idx="970">
                  <c:v>4.3499999999999996</c:v>
                </c:pt>
                <c:pt idx="971">
                  <c:v>4.33</c:v>
                </c:pt>
                <c:pt idx="972">
                  <c:v>4.33</c:v>
                </c:pt>
                <c:pt idx="973">
                  <c:v>4.3099999999999996</c:v>
                </c:pt>
                <c:pt idx="974">
                  <c:v>4.3</c:v>
                </c:pt>
                <c:pt idx="975">
                  <c:v>4.34</c:v>
                </c:pt>
                <c:pt idx="976">
                  <c:v>4.37</c:v>
                </c:pt>
                <c:pt idx="977">
                  <c:v>4.34</c:v>
                </c:pt>
                <c:pt idx="978">
                  <c:v>4.34</c:v>
                </c:pt>
                <c:pt idx="979">
                  <c:v>4.37</c:v>
                </c:pt>
                <c:pt idx="980">
                  <c:v>4.33</c:v>
                </c:pt>
                <c:pt idx="981">
                  <c:v>4.3099999999999996</c:v>
                </c:pt>
                <c:pt idx="982">
                  <c:v>4.3</c:v>
                </c:pt>
                <c:pt idx="983">
                  <c:v>4.3099999999999996</c:v>
                </c:pt>
                <c:pt idx="984">
                  <c:v>4.29</c:v>
                </c:pt>
                <c:pt idx="985">
                  <c:v>4.25</c:v>
                </c:pt>
                <c:pt idx="986">
                  <c:v>4.24</c:v>
                </c:pt>
                <c:pt idx="987">
                  <c:v>4.2299999999999995</c:v>
                </c:pt>
                <c:pt idx="988">
                  <c:v>4.2</c:v>
                </c:pt>
                <c:pt idx="989">
                  <c:v>4.22</c:v>
                </c:pt>
                <c:pt idx="990">
                  <c:v>4.2799999999999994</c:v>
                </c:pt>
                <c:pt idx="991">
                  <c:v>4.34</c:v>
                </c:pt>
                <c:pt idx="992">
                  <c:v>4.3600000000000003</c:v>
                </c:pt>
                <c:pt idx="993">
                  <c:v>4.3900000000000006</c:v>
                </c:pt>
                <c:pt idx="994">
                  <c:v>4.38</c:v>
                </c:pt>
                <c:pt idx="995">
                  <c:v>4.3499999999999996</c:v>
                </c:pt>
                <c:pt idx="996">
                  <c:v>4.38</c:v>
                </c:pt>
                <c:pt idx="997">
                  <c:v>4.4400000000000004</c:v>
                </c:pt>
                <c:pt idx="998">
                  <c:v>4.46</c:v>
                </c:pt>
                <c:pt idx="999">
                  <c:v>4.45</c:v>
                </c:pt>
                <c:pt idx="1000">
                  <c:v>4.45</c:v>
                </c:pt>
                <c:pt idx="1001">
                  <c:v>4.4400000000000004</c:v>
                </c:pt>
                <c:pt idx="1002">
                  <c:v>4.4799999999999995</c:v>
                </c:pt>
                <c:pt idx="1003">
                  <c:v>4.51</c:v>
                </c:pt>
                <c:pt idx="1004">
                  <c:v>4.5199999999999996</c:v>
                </c:pt>
                <c:pt idx="1005">
                  <c:v>4.5</c:v>
                </c:pt>
                <c:pt idx="1006">
                  <c:v>4.49</c:v>
                </c:pt>
                <c:pt idx="1007">
                  <c:v>4.49</c:v>
                </c:pt>
                <c:pt idx="1008">
                  <c:v>4.5</c:v>
                </c:pt>
                <c:pt idx="1009">
                  <c:v>4.5999999999999996</c:v>
                </c:pt>
                <c:pt idx="1010">
                  <c:v>4.63</c:v>
                </c:pt>
                <c:pt idx="1011">
                  <c:v>4.63</c:v>
                </c:pt>
                <c:pt idx="1012">
                  <c:v>4.63</c:v>
                </c:pt>
                <c:pt idx="1013">
                  <c:v>4.71</c:v>
                </c:pt>
                <c:pt idx="1014">
                  <c:v>4.7699999999999996</c:v>
                </c:pt>
                <c:pt idx="1015">
                  <c:v>4.74</c:v>
                </c:pt>
                <c:pt idx="1016">
                  <c:v>4.7699999999999996</c:v>
                </c:pt>
                <c:pt idx="1017">
                  <c:v>4.7699999999999996</c:v>
                </c:pt>
                <c:pt idx="1018">
                  <c:v>4.8500000000000005</c:v>
                </c:pt>
                <c:pt idx="1019">
                  <c:v>4.97</c:v>
                </c:pt>
                <c:pt idx="1020">
                  <c:v>4.95</c:v>
                </c:pt>
                <c:pt idx="1021">
                  <c:v>5.07</c:v>
                </c:pt>
                <c:pt idx="1022">
                  <c:v>5.0500000000000007</c:v>
                </c:pt>
                <c:pt idx="1023">
                  <c:v>5.0299999999999994</c:v>
                </c:pt>
                <c:pt idx="1024">
                  <c:v>5.08</c:v>
                </c:pt>
                <c:pt idx="1025">
                  <c:v>5.0200000000000005</c:v>
                </c:pt>
                <c:pt idx="1026">
                  <c:v>5</c:v>
                </c:pt>
                <c:pt idx="1027">
                  <c:v>4.96</c:v>
                </c:pt>
                <c:pt idx="1028">
                  <c:v>5.01</c:v>
                </c:pt>
                <c:pt idx="1029">
                  <c:v>5.01</c:v>
                </c:pt>
                <c:pt idx="1030">
                  <c:v>5.09</c:v>
                </c:pt>
                <c:pt idx="1031">
                  <c:v>5.09</c:v>
                </c:pt>
                <c:pt idx="1032">
                  <c:v>5.0599999999999996</c:v>
                </c:pt>
                <c:pt idx="1033">
                  <c:v>5.04</c:v>
                </c:pt>
                <c:pt idx="1034">
                  <c:v>4.99</c:v>
                </c:pt>
                <c:pt idx="1035">
                  <c:v>5.01</c:v>
                </c:pt>
                <c:pt idx="1036">
                  <c:v>5.0500000000000007</c:v>
                </c:pt>
                <c:pt idx="1037">
                  <c:v>5.04</c:v>
                </c:pt>
                <c:pt idx="1038">
                  <c:v>5.0599999999999996</c:v>
                </c:pt>
                <c:pt idx="1039">
                  <c:v>5.0500000000000007</c:v>
                </c:pt>
                <c:pt idx="1040">
                  <c:v>5.0599999999999996</c:v>
                </c:pt>
                <c:pt idx="1041">
                  <c:v>5.0200000000000005</c:v>
                </c:pt>
                <c:pt idx="1042">
                  <c:v>5.0200000000000005</c:v>
                </c:pt>
                <c:pt idx="1043">
                  <c:v>5.0599999999999996</c:v>
                </c:pt>
                <c:pt idx="1044">
                  <c:v>5.0599999999999996</c:v>
                </c:pt>
                <c:pt idx="1045">
                  <c:v>5.04</c:v>
                </c:pt>
                <c:pt idx="1046">
                  <c:v>4.96</c:v>
                </c:pt>
                <c:pt idx="1047">
                  <c:v>4.95</c:v>
                </c:pt>
                <c:pt idx="1048">
                  <c:v>4.95</c:v>
                </c:pt>
                <c:pt idx="1049">
                  <c:v>4.92</c:v>
                </c:pt>
                <c:pt idx="1050">
                  <c:v>4.9399999999999995</c:v>
                </c:pt>
                <c:pt idx="1051">
                  <c:v>4.9000000000000004</c:v>
                </c:pt>
                <c:pt idx="1052">
                  <c:v>4.9000000000000004</c:v>
                </c:pt>
                <c:pt idx="1053">
                  <c:v>4.91</c:v>
                </c:pt>
                <c:pt idx="1054">
                  <c:v>4.8599999999999994</c:v>
                </c:pt>
                <c:pt idx="1055">
                  <c:v>4.8599999999999994</c:v>
                </c:pt>
                <c:pt idx="1056">
                  <c:v>4.84</c:v>
                </c:pt>
                <c:pt idx="1057">
                  <c:v>4.88</c:v>
                </c:pt>
                <c:pt idx="1058">
                  <c:v>4.8899999999999997</c:v>
                </c:pt>
                <c:pt idx="1059">
                  <c:v>4.8599999999999994</c:v>
                </c:pt>
                <c:pt idx="1060">
                  <c:v>4.83</c:v>
                </c:pt>
                <c:pt idx="1061">
                  <c:v>4.79</c:v>
                </c:pt>
                <c:pt idx="1062">
                  <c:v>4.8</c:v>
                </c:pt>
                <c:pt idx="1063">
                  <c:v>4.7300000000000004</c:v>
                </c:pt>
                <c:pt idx="1064">
                  <c:v>4.7300000000000004</c:v>
                </c:pt>
                <c:pt idx="1065">
                  <c:v>4.7600000000000007</c:v>
                </c:pt>
                <c:pt idx="1066">
                  <c:v>4.8500000000000005</c:v>
                </c:pt>
                <c:pt idx="1067">
                  <c:v>4.8500000000000005</c:v>
                </c:pt>
                <c:pt idx="1068">
                  <c:v>4.88</c:v>
                </c:pt>
                <c:pt idx="1069">
                  <c:v>4.88</c:v>
                </c:pt>
                <c:pt idx="1070">
                  <c:v>4.92</c:v>
                </c:pt>
                <c:pt idx="1071">
                  <c:v>4.9000000000000004</c:v>
                </c:pt>
                <c:pt idx="1072">
                  <c:v>4.93</c:v>
                </c:pt>
                <c:pt idx="1073">
                  <c:v>4.96</c:v>
                </c:pt>
                <c:pt idx="1074">
                  <c:v>4.96</c:v>
                </c:pt>
                <c:pt idx="1075">
                  <c:v>4.9399999999999995</c:v>
                </c:pt>
                <c:pt idx="1076">
                  <c:v>4.92</c:v>
                </c:pt>
                <c:pt idx="1077">
                  <c:v>4.9000000000000004</c:v>
                </c:pt>
                <c:pt idx="1078">
                  <c:v>4.8500000000000005</c:v>
                </c:pt>
                <c:pt idx="1079">
                  <c:v>4.87</c:v>
                </c:pt>
                <c:pt idx="1080">
                  <c:v>4.8099999999999996</c:v>
                </c:pt>
                <c:pt idx="1081">
                  <c:v>4.8099999999999996</c:v>
                </c:pt>
                <c:pt idx="1082">
                  <c:v>4.8</c:v>
                </c:pt>
                <c:pt idx="1083">
                  <c:v>4.82</c:v>
                </c:pt>
                <c:pt idx="1084">
                  <c:v>4.8500000000000005</c:v>
                </c:pt>
                <c:pt idx="1085">
                  <c:v>4.82</c:v>
                </c:pt>
                <c:pt idx="1086">
                  <c:v>4.84</c:v>
                </c:pt>
                <c:pt idx="1087">
                  <c:v>4.8099999999999996</c:v>
                </c:pt>
                <c:pt idx="1088">
                  <c:v>4.8099999999999996</c:v>
                </c:pt>
                <c:pt idx="1089">
                  <c:v>4.8599999999999994</c:v>
                </c:pt>
                <c:pt idx="1090">
                  <c:v>4.88</c:v>
                </c:pt>
                <c:pt idx="1091">
                  <c:v>4.88</c:v>
                </c:pt>
                <c:pt idx="1092">
                  <c:v>4.84</c:v>
                </c:pt>
                <c:pt idx="1093">
                  <c:v>4.9000000000000004</c:v>
                </c:pt>
                <c:pt idx="1094">
                  <c:v>4.7300000000000004</c:v>
                </c:pt>
                <c:pt idx="1095">
                  <c:v>4.7</c:v>
                </c:pt>
                <c:pt idx="1096">
                  <c:v>4.7</c:v>
                </c:pt>
                <c:pt idx="1097">
                  <c:v>4.71</c:v>
                </c:pt>
                <c:pt idx="1098">
                  <c:v>4.6899999999999995</c:v>
                </c:pt>
                <c:pt idx="1099">
                  <c:v>4.68</c:v>
                </c:pt>
                <c:pt idx="1100">
                  <c:v>4.71</c:v>
                </c:pt>
                <c:pt idx="1101">
                  <c:v>4.6899999999999995</c:v>
                </c:pt>
                <c:pt idx="1102">
                  <c:v>4.7</c:v>
                </c:pt>
                <c:pt idx="1103">
                  <c:v>4.72</c:v>
                </c:pt>
                <c:pt idx="1104">
                  <c:v>4.7600000000000007</c:v>
                </c:pt>
                <c:pt idx="1105">
                  <c:v>4.7600000000000007</c:v>
                </c:pt>
                <c:pt idx="1106">
                  <c:v>4.78</c:v>
                </c:pt>
                <c:pt idx="1107">
                  <c:v>4.7699999999999996</c:v>
                </c:pt>
                <c:pt idx="1108">
                  <c:v>4.71</c:v>
                </c:pt>
                <c:pt idx="1109">
                  <c:v>4.7300000000000004</c:v>
                </c:pt>
                <c:pt idx="1110">
                  <c:v>4.75</c:v>
                </c:pt>
                <c:pt idx="1111">
                  <c:v>4.74</c:v>
                </c:pt>
                <c:pt idx="1112">
                  <c:v>4.72</c:v>
                </c:pt>
                <c:pt idx="1113">
                  <c:v>4.6899999999999995</c:v>
                </c:pt>
                <c:pt idx="1114">
                  <c:v>4.6899999999999995</c:v>
                </c:pt>
                <c:pt idx="1115">
                  <c:v>4.67</c:v>
                </c:pt>
                <c:pt idx="1116">
                  <c:v>4.63</c:v>
                </c:pt>
                <c:pt idx="1117">
                  <c:v>4.5900000000000007</c:v>
                </c:pt>
                <c:pt idx="1118">
                  <c:v>4.5900000000000007</c:v>
                </c:pt>
                <c:pt idx="1119">
                  <c:v>4.5900000000000007</c:v>
                </c:pt>
                <c:pt idx="1120">
                  <c:v>4.62</c:v>
                </c:pt>
                <c:pt idx="1121">
                  <c:v>4.5999999999999996</c:v>
                </c:pt>
                <c:pt idx="1122">
                  <c:v>4.5900000000000007</c:v>
                </c:pt>
                <c:pt idx="1123">
                  <c:v>4.5999999999999996</c:v>
                </c:pt>
                <c:pt idx="1124">
                  <c:v>4.63</c:v>
                </c:pt>
                <c:pt idx="1125">
                  <c:v>4.63</c:v>
                </c:pt>
                <c:pt idx="1126">
                  <c:v>4.68</c:v>
                </c:pt>
                <c:pt idx="1127">
                  <c:v>4.68</c:v>
                </c:pt>
                <c:pt idx="1128">
                  <c:v>4.63</c:v>
                </c:pt>
                <c:pt idx="1129">
                  <c:v>4.5900000000000007</c:v>
                </c:pt>
                <c:pt idx="1130">
                  <c:v>4.58</c:v>
                </c:pt>
                <c:pt idx="1131">
                  <c:v>4.5</c:v>
                </c:pt>
                <c:pt idx="1132">
                  <c:v>4.49</c:v>
                </c:pt>
                <c:pt idx="1133">
                  <c:v>4.49</c:v>
                </c:pt>
                <c:pt idx="1134">
                  <c:v>4.47</c:v>
                </c:pt>
                <c:pt idx="1135">
                  <c:v>4.47</c:v>
                </c:pt>
                <c:pt idx="1136">
                  <c:v>4.47</c:v>
                </c:pt>
                <c:pt idx="1137">
                  <c:v>4.5</c:v>
                </c:pt>
                <c:pt idx="1138">
                  <c:v>4.5199999999999996</c:v>
                </c:pt>
                <c:pt idx="1139">
                  <c:v>4.5</c:v>
                </c:pt>
                <c:pt idx="1140">
                  <c:v>4.53</c:v>
                </c:pt>
                <c:pt idx="1141">
                  <c:v>4.5699999999999994</c:v>
                </c:pt>
                <c:pt idx="1142">
                  <c:v>4.5600000000000005</c:v>
                </c:pt>
                <c:pt idx="1143">
                  <c:v>4.6100000000000003</c:v>
                </c:pt>
                <c:pt idx="1144">
                  <c:v>4.62</c:v>
                </c:pt>
                <c:pt idx="1145">
                  <c:v>4.5999999999999996</c:v>
                </c:pt>
                <c:pt idx="1146">
                  <c:v>4.5999999999999996</c:v>
                </c:pt>
                <c:pt idx="1147">
                  <c:v>4.5699999999999994</c:v>
                </c:pt>
                <c:pt idx="1148">
                  <c:v>4.58</c:v>
                </c:pt>
                <c:pt idx="1149">
                  <c:v>4.5900000000000007</c:v>
                </c:pt>
                <c:pt idx="1150">
                  <c:v>4.54</c:v>
                </c:pt>
                <c:pt idx="1151">
                  <c:v>4.5199999999999996</c:v>
                </c:pt>
                <c:pt idx="1152">
                  <c:v>4.53</c:v>
                </c:pt>
                <c:pt idx="1153">
                  <c:v>4.4799999999999995</c:v>
                </c:pt>
                <c:pt idx="1154">
                  <c:v>4.4799999999999995</c:v>
                </c:pt>
                <c:pt idx="1155">
                  <c:v>4.47</c:v>
                </c:pt>
                <c:pt idx="1156">
                  <c:v>4.47</c:v>
                </c:pt>
                <c:pt idx="1157">
                  <c:v>4.47</c:v>
                </c:pt>
                <c:pt idx="1158">
                  <c:v>4.47</c:v>
                </c:pt>
                <c:pt idx="1159">
                  <c:v>4.49</c:v>
                </c:pt>
                <c:pt idx="1160">
                  <c:v>4.4799999999999995</c:v>
                </c:pt>
                <c:pt idx="1161">
                  <c:v>4.47</c:v>
                </c:pt>
                <c:pt idx="1162">
                  <c:v>4.4400000000000004</c:v>
                </c:pt>
                <c:pt idx="1163">
                  <c:v>4.45</c:v>
                </c:pt>
                <c:pt idx="1164">
                  <c:v>4.4400000000000004</c:v>
                </c:pt>
                <c:pt idx="1165">
                  <c:v>4.4400000000000004</c:v>
                </c:pt>
                <c:pt idx="1166">
                  <c:v>4.47</c:v>
                </c:pt>
                <c:pt idx="1167">
                  <c:v>4.49</c:v>
                </c:pt>
                <c:pt idx="1168">
                  <c:v>4.47</c:v>
                </c:pt>
                <c:pt idx="1169">
                  <c:v>4.37</c:v>
                </c:pt>
                <c:pt idx="1170">
                  <c:v>4.34</c:v>
                </c:pt>
                <c:pt idx="1171">
                  <c:v>4.3099999999999996</c:v>
                </c:pt>
                <c:pt idx="1172">
                  <c:v>4.3099999999999996</c:v>
                </c:pt>
                <c:pt idx="1173">
                  <c:v>4.32</c:v>
                </c:pt>
                <c:pt idx="1174">
                  <c:v>4.32</c:v>
                </c:pt>
                <c:pt idx="1175">
                  <c:v>4.32</c:v>
                </c:pt>
                <c:pt idx="1176">
                  <c:v>4.32</c:v>
                </c:pt>
                <c:pt idx="1177">
                  <c:v>4.32</c:v>
                </c:pt>
                <c:pt idx="1178">
                  <c:v>4.3499999999999996</c:v>
                </c:pt>
                <c:pt idx="1179">
                  <c:v>4.38</c:v>
                </c:pt>
                <c:pt idx="1180">
                  <c:v>4.3600000000000003</c:v>
                </c:pt>
                <c:pt idx="1181">
                  <c:v>4.37</c:v>
                </c:pt>
                <c:pt idx="1182">
                  <c:v>4.3900000000000006</c:v>
                </c:pt>
                <c:pt idx="1183">
                  <c:v>4.41</c:v>
                </c:pt>
                <c:pt idx="1184">
                  <c:v>4.49</c:v>
                </c:pt>
                <c:pt idx="1185">
                  <c:v>4.55</c:v>
                </c:pt>
                <c:pt idx="1186">
                  <c:v>4.55</c:v>
                </c:pt>
                <c:pt idx="1187">
                  <c:v>4.53</c:v>
                </c:pt>
                <c:pt idx="1188">
                  <c:v>4.55</c:v>
                </c:pt>
                <c:pt idx="1189">
                  <c:v>4.75</c:v>
                </c:pt>
                <c:pt idx="1190">
                  <c:v>4.78</c:v>
                </c:pt>
                <c:pt idx="1191">
                  <c:v>4.75</c:v>
                </c:pt>
                <c:pt idx="1192">
                  <c:v>4.7300000000000004</c:v>
                </c:pt>
                <c:pt idx="1193">
                  <c:v>4.7300000000000004</c:v>
                </c:pt>
                <c:pt idx="1194">
                  <c:v>4.75</c:v>
                </c:pt>
                <c:pt idx="1195">
                  <c:v>4.83</c:v>
                </c:pt>
                <c:pt idx="1196">
                  <c:v>4.87</c:v>
                </c:pt>
                <c:pt idx="1197">
                  <c:v>4.87</c:v>
                </c:pt>
                <c:pt idx="1198">
                  <c:v>4.83</c:v>
                </c:pt>
                <c:pt idx="1199">
                  <c:v>4.83</c:v>
                </c:pt>
                <c:pt idx="1200">
                  <c:v>4.8500000000000005</c:v>
                </c:pt>
                <c:pt idx="1201">
                  <c:v>4.87</c:v>
                </c:pt>
                <c:pt idx="1202">
                  <c:v>4.84</c:v>
                </c:pt>
                <c:pt idx="1203">
                  <c:v>4.87</c:v>
                </c:pt>
                <c:pt idx="1204">
                  <c:v>4.87</c:v>
                </c:pt>
                <c:pt idx="1205">
                  <c:v>4.87</c:v>
                </c:pt>
                <c:pt idx="1206">
                  <c:v>4.91</c:v>
                </c:pt>
                <c:pt idx="1207">
                  <c:v>4.95</c:v>
                </c:pt>
                <c:pt idx="1208">
                  <c:v>4.93</c:v>
                </c:pt>
                <c:pt idx="1209">
                  <c:v>4.93</c:v>
                </c:pt>
                <c:pt idx="1210">
                  <c:v>4.95</c:v>
                </c:pt>
                <c:pt idx="1211">
                  <c:v>4.97</c:v>
                </c:pt>
                <c:pt idx="1212">
                  <c:v>5</c:v>
                </c:pt>
                <c:pt idx="1213">
                  <c:v>5.07</c:v>
                </c:pt>
                <c:pt idx="1214">
                  <c:v>5.0599999999999996</c:v>
                </c:pt>
                <c:pt idx="1215">
                  <c:v>5.07</c:v>
                </c:pt>
                <c:pt idx="1216">
                  <c:v>5.09</c:v>
                </c:pt>
                <c:pt idx="1217">
                  <c:v>5.12</c:v>
                </c:pt>
                <c:pt idx="1218">
                  <c:v>5.0999999999999996</c:v>
                </c:pt>
                <c:pt idx="1219">
                  <c:v>5.08</c:v>
                </c:pt>
                <c:pt idx="1220">
                  <c:v>5.09</c:v>
                </c:pt>
                <c:pt idx="1221">
                  <c:v>5.12</c:v>
                </c:pt>
                <c:pt idx="1222">
                  <c:v>5.09</c:v>
                </c:pt>
                <c:pt idx="1223">
                  <c:v>5.09</c:v>
                </c:pt>
                <c:pt idx="1224">
                  <c:v>5.08</c:v>
                </c:pt>
                <c:pt idx="1225">
                  <c:v>5.0500000000000007</c:v>
                </c:pt>
                <c:pt idx="1226">
                  <c:v>5.0200000000000005</c:v>
                </c:pt>
                <c:pt idx="1227">
                  <c:v>4.99</c:v>
                </c:pt>
                <c:pt idx="1228">
                  <c:v>4.99</c:v>
                </c:pt>
                <c:pt idx="1229">
                  <c:v>5.0299999999999994</c:v>
                </c:pt>
                <c:pt idx="1230">
                  <c:v>5.0500000000000007</c:v>
                </c:pt>
                <c:pt idx="1231">
                  <c:v>5.04</c:v>
                </c:pt>
                <c:pt idx="1232">
                  <c:v>5.0599999999999996</c:v>
                </c:pt>
                <c:pt idx="1233">
                  <c:v>5.07</c:v>
                </c:pt>
                <c:pt idx="1234">
                  <c:v>5.07</c:v>
                </c:pt>
                <c:pt idx="1235">
                  <c:v>5.0999999999999996</c:v>
                </c:pt>
                <c:pt idx="1236">
                  <c:v>5.0999999999999996</c:v>
                </c:pt>
                <c:pt idx="1237">
                  <c:v>5.13</c:v>
                </c:pt>
                <c:pt idx="1238">
                  <c:v>5.0500000000000007</c:v>
                </c:pt>
                <c:pt idx="1239">
                  <c:v>5.0599999999999996</c:v>
                </c:pt>
                <c:pt idx="1240">
                  <c:v>5.04</c:v>
                </c:pt>
                <c:pt idx="1241">
                  <c:v>5.04</c:v>
                </c:pt>
                <c:pt idx="1242">
                  <c:v>5.04</c:v>
                </c:pt>
                <c:pt idx="1243">
                  <c:v>5.04</c:v>
                </c:pt>
                <c:pt idx="1244">
                  <c:v>5.04</c:v>
                </c:pt>
                <c:pt idx="1245">
                  <c:v>5.0200000000000005</c:v>
                </c:pt>
                <c:pt idx="1246">
                  <c:v>5.0200000000000005</c:v>
                </c:pt>
                <c:pt idx="1247">
                  <c:v>5.0599999999999996</c:v>
                </c:pt>
                <c:pt idx="1248">
                  <c:v>5.0599999999999996</c:v>
                </c:pt>
                <c:pt idx="1249">
                  <c:v>5.0200000000000005</c:v>
                </c:pt>
                <c:pt idx="1250">
                  <c:v>5</c:v>
                </c:pt>
                <c:pt idx="1251">
                  <c:v>4.9000000000000004</c:v>
                </c:pt>
                <c:pt idx="1252">
                  <c:v>4.9000000000000004</c:v>
                </c:pt>
                <c:pt idx="1253">
                  <c:v>4.9000000000000004</c:v>
                </c:pt>
                <c:pt idx="1254">
                  <c:v>4.8899999999999997</c:v>
                </c:pt>
                <c:pt idx="1255">
                  <c:v>4.8899999999999997</c:v>
                </c:pt>
                <c:pt idx="1256">
                  <c:v>4.8899999999999997</c:v>
                </c:pt>
                <c:pt idx="1257">
                  <c:v>4.92</c:v>
                </c:pt>
                <c:pt idx="1258">
                  <c:v>4.92</c:v>
                </c:pt>
                <c:pt idx="1259">
                  <c:v>4.93</c:v>
                </c:pt>
                <c:pt idx="1260">
                  <c:v>4.8899999999999997</c:v>
                </c:pt>
                <c:pt idx="1261">
                  <c:v>4.8899999999999997</c:v>
                </c:pt>
                <c:pt idx="1262">
                  <c:v>4.91</c:v>
                </c:pt>
                <c:pt idx="1263">
                  <c:v>4.93</c:v>
                </c:pt>
                <c:pt idx="1264">
                  <c:v>4.92</c:v>
                </c:pt>
                <c:pt idx="1265">
                  <c:v>4.9000000000000004</c:v>
                </c:pt>
                <c:pt idx="1266">
                  <c:v>4.91</c:v>
                </c:pt>
                <c:pt idx="1267">
                  <c:v>4.97</c:v>
                </c:pt>
                <c:pt idx="1268">
                  <c:v>4.97</c:v>
                </c:pt>
                <c:pt idx="1269">
                  <c:v>4.96</c:v>
                </c:pt>
                <c:pt idx="1270">
                  <c:v>4.91</c:v>
                </c:pt>
                <c:pt idx="1271">
                  <c:v>4.8899999999999997</c:v>
                </c:pt>
                <c:pt idx="1272">
                  <c:v>4.87</c:v>
                </c:pt>
                <c:pt idx="1273">
                  <c:v>4.87</c:v>
                </c:pt>
                <c:pt idx="1274">
                  <c:v>4.8599999999999994</c:v>
                </c:pt>
                <c:pt idx="1275">
                  <c:v>4.7600000000000007</c:v>
                </c:pt>
                <c:pt idx="1276">
                  <c:v>4.7600000000000007</c:v>
                </c:pt>
                <c:pt idx="1277">
                  <c:v>4.7699999999999996</c:v>
                </c:pt>
                <c:pt idx="1278">
                  <c:v>4.78</c:v>
                </c:pt>
                <c:pt idx="1279">
                  <c:v>4.78</c:v>
                </c:pt>
                <c:pt idx="1280">
                  <c:v>4.75</c:v>
                </c:pt>
                <c:pt idx="1281">
                  <c:v>4.78</c:v>
                </c:pt>
                <c:pt idx="1282">
                  <c:v>4.75</c:v>
                </c:pt>
                <c:pt idx="1283">
                  <c:v>4.75</c:v>
                </c:pt>
                <c:pt idx="1284">
                  <c:v>4.74</c:v>
                </c:pt>
                <c:pt idx="1285">
                  <c:v>4.7699999999999996</c:v>
                </c:pt>
                <c:pt idx="1286">
                  <c:v>4.74</c:v>
                </c:pt>
                <c:pt idx="1287">
                  <c:v>4.78</c:v>
                </c:pt>
                <c:pt idx="1288">
                  <c:v>4.7600000000000007</c:v>
                </c:pt>
                <c:pt idx="1289">
                  <c:v>4.74</c:v>
                </c:pt>
                <c:pt idx="1290">
                  <c:v>4.74</c:v>
                </c:pt>
                <c:pt idx="1291">
                  <c:v>4.7300000000000004</c:v>
                </c:pt>
                <c:pt idx="1292">
                  <c:v>4.7</c:v>
                </c:pt>
                <c:pt idx="1293">
                  <c:v>4.7</c:v>
                </c:pt>
                <c:pt idx="1294">
                  <c:v>4.72</c:v>
                </c:pt>
                <c:pt idx="1295">
                  <c:v>4.7600000000000007</c:v>
                </c:pt>
                <c:pt idx="1296">
                  <c:v>4.75</c:v>
                </c:pt>
                <c:pt idx="1297">
                  <c:v>4.72</c:v>
                </c:pt>
                <c:pt idx="1298">
                  <c:v>4.72</c:v>
                </c:pt>
                <c:pt idx="1299">
                  <c:v>4.71</c:v>
                </c:pt>
                <c:pt idx="1300">
                  <c:v>4.7</c:v>
                </c:pt>
                <c:pt idx="1301">
                  <c:v>4.7</c:v>
                </c:pt>
                <c:pt idx="1302">
                  <c:v>4.7</c:v>
                </c:pt>
                <c:pt idx="1303">
                  <c:v>4.66</c:v>
                </c:pt>
                <c:pt idx="1304">
                  <c:v>4.68</c:v>
                </c:pt>
                <c:pt idx="1305">
                  <c:v>4.66</c:v>
                </c:pt>
                <c:pt idx="1306">
                  <c:v>4.6399999999999997</c:v>
                </c:pt>
                <c:pt idx="1307">
                  <c:v>4.5999999999999996</c:v>
                </c:pt>
                <c:pt idx="1308">
                  <c:v>4.58</c:v>
                </c:pt>
                <c:pt idx="1309">
                  <c:v>4.5900000000000007</c:v>
                </c:pt>
                <c:pt idx="1310">
                  <c:v>4.58</c:v>
                </c:pt>
                <c:pt idx="1311">
                  <c:v>4.5900000000000007</c:v>
                </c:pt>
                <c:pt idx="1312">
                  <c:v>4.63</c:v>
                </c:pt>
                <c:pt idx="1313">
                  <c:v>4.68</c:v>
                </c:pt>
                <c:pt idx="1314">
                  <c:v>4.72</c:v>
                </c:pt>
                <c:pt idx="1315">
                  <c:v>4.7300000000000004</c:v>
                </c:pt>
                <c:pt idx="1316">
                  <c:v>4.7300000000000004</c:v>
                </c:pt>
                <c:pt idx="1317">
                  <c:v>4.74</c:v>
                </c:pt>
                <c:pt idx="1318">
                  <c:v>4.75</c:v>
                </c:pt>
                <c:pt idx="1319">
                  <c:v>4.7</c:v>
                </c:pt>
                <c:pt idx="1320">
                  <c:v>4.7</c:v>
                </c:pt>
                <c:pt idx="1321">
                  <c:v>4.67</c:v>
                </c:pt>
                <c:pt idx="1322">
                  <c:v>4.6500000000000004</c:v>
                </c:pt>
                <c:pt idx="1323">
                  <c:v>4.62</c:v>
                </c:pt>
                <c:pt idx="1324">
                  <c:v>4.6399999999999997</c:v>
                </c:pt>
                <c:pt idx="1325">
                  <c:v>4.6399999999999997</c:v>
                </c:pt>
                <c:pt idx="1326">
                  <c:v>4.63</c:v>
                </c:pt>
                <c:pt idx="1327">
                  <c:v>4.5900000000000007</c:v>
                </c:pt>
                <c:pt idx="1328">
                  <c:v>4.58</c:v>
                </c:pt>
                <c:pt idx="1329">
                  <c:v>4.58</c:v>
                </c:pt>
                <c:pt idx="1330">
                  <c:v>4.5699999999999994</c:v>
                </c:pt>
                <c:pt idx="1331">
                  <c:v>4.5699999999999994</c:v>
                </c:pt>
                <c:pt idx="1332">
                  <c:v>4.6100000000000003</c:v>
                </c:pt>
                <c:pt idx="1333">
                  <c:v>4.6100000000000003</c:v>
                </c:pt>
                <c:pt idx="1334">
                  <c:v>4.5999999999999996</c:v>
                </c:pt>
                <c:pt idx="1335">
                  <c:v>4.63</c:v>
                </c:pt>
                <c:pt idx="1336">
                  <c:v>4.63</c:v>
                </c:pt>
                <c:pt idx="1337">
                  <c:v>4.63</c:v>
                </c:pt>
                <c:pt idx="1338">
                  <c:v>4.62</c:v>
                </c:pt>
                <c:pt idx="1339">
                  <c:v>4.7</c:v>
                </c:pt>
                <c:pt idx="1340">
                  <c:v>4.72</c:v>
                </c:pt>
                <c:pt idx="1341">
                  <c:v>4.72</c:v>
                </c:pt>
                <c:pt idx="1342">
                  <c:v>4.74</c:v>
                </c:pt>
                <c:pt idx="1343">
                  <c:v>4.74</c:v>
                </c:pt>
                <c:pt idx="1344">
                  <c:v>4.71</c:v>
                </c:pt>
                <c:pt idx="1345">
                  <c:v>4.71</c:v>
                </c:pt>
                <c:pt idx="1346">
                  <c:v>4.71</c:v>
                </c:pt>
                <c:pt idx="1347">
                  <c:v>4.67</c:v>
                </c:pt>
                <c:pt idx="1348">
                  <c:v>4.6500000000000004</c:v>
                </c:pt>
                <c:pt idx="1349">
                  <c:v>4.6899999999999995</c:v>
                </c:pt>
                <c:pt idx="1350">
                  <c:v>4.68</c:v>
                </c:pt>
                <c:pt idx="1351">
                  <c:v>4.66</c:v>
                </c:pt>
                <c:pt idx="1352">
                  <c:v>4.66</c:v>
                </c:pt>
                <c:pt idx="1353">
                  <c:v>4.67</c:v>
                </c:pt>
                <c:pt idx="1354">
                  <c:v>4.74</c:v>
                </c:pt>
                <c:pt idx="1355">
                  <c:v>4.7600000000000007</c:v>
                </c:pt>
                <c:pt idx="1356">
                  <c:v>4.7699999999999996</c:v>
                </c:pt>
                <c:pt idx="1357">
                  <c:v>4.78</c:v>
                </c:pt>
                <c:pt idx="1358">
                  <c:v>4.7</c:v>
                </c:pt>
                <c:pt idx="1359">
                  <c:v>4.68</c:v>
                </c:pt>
                <c:pt idx="1360">
                  <c:v>4.67</c:v>
                </c:pt>
                <c:pt idx="1361">
                  <c:v>4.6100000000000003</c:v>
                </c:pt>
                <c:pt idx="1362">
                  <c:v>4.62</c:v>
                </c:pt>
                <c:pt idx="1363">
                  <c:v>4.6100000000000003</c:v>
                </c:pt>
                <c:pt idx="1364">
                  <c:v>4.5999999999999996</c:v>
                </c:pt>
                <c:pt idx="1365">
                  <c:v>4.5999999999999996</c:v>
                </c:pt>
                <c:pt idx="1366">
                  <c:v>4.55</c:v>
                </c:pt>
                <c:pt idx="1367">
                  <c:v>4.5999999999999996</c:v>
                </c:pt>
                <c:pt idx="1368">
                  <c:v>4.62</c:v>
                </c:pt>
                <c:pt idx="1369">
                  <c:v>4.6100000000000003</c:v>
                </c:pt>
                <c:pt idx="1370">
                  <c:v>4.5999999999999996</c:v>
                </c:pt>
                <c:pt idx="1371">
                  <c:v>4.6100000000000003</c:v>
                </c:pt>
                <c:pt idx="1372">
                  <c:v>4.62</c:v>
                </c:pt>
                <c:pt idx="1373">
                  <c:v>4.66</c:v>
                </c:pt>
                <c:pt idx="1374">
                  <c:v>4.67</c:v>
                </c:pt>
                <c:pt idx="1375">
                  <c:v>4.67</c:v>
                </c:pt>
                <c:pt idx="1376">
                  <c:v>4.63</c:v>
                </c:pt>
                <c:pt idx="1377">
                  <c:v>4.6100000000000003</c:v>
                </c:pt>
                <c:pt idx="1378">
                  <c:v>4.5900000000000007</c:v>
                </c:pt>
                <c:pt idx="1379">
                  <c:v>4.62</c:v>
                </c:pt>
                <c:pt idx="1380">
                  <c:v>4.5999999999999996</c:v>
                </c:pt>
                <c:pt idx="1381">
                  <c:v>4.5900000000000007</c:v>
                </c:pt>
                <c:pt idx="1382">
                  <c:v>4.5699999999999994</c:v>
                </c:pt>
                <c:pt idx="1383">
                  <c:v>4.5699999999999994</c:v>
                </c:pt>
                <c:pt idx="1384">
                  <c:v>4.55</c:v>
                </c:pt>
                <c:pt idx="1385">
                  <c:v>4.54</c:v>
                </c:pt>
                <c:pt idx="1386">
                  <c:v>4.5</c:v>
                </c:pt>
                <c:pt idx="1387">
                  <c:v>4.51</c:v>
                </c:pt>
                <c:pt idx="1388">
                  <c:v>4.51</c:v>
                </c:pt>
                <c:pt idx="1389">
                  <c:v>4.5</c:v>
                </c:pt>
                <c:pt idx="1390">
                  <c:v>4.4799999999999995</c:v>
                </c:pt>
                <c:pt idx="1391">
                  <c:v>4.47</c:v>
                </c:pt>
                <c:pt idx="1392">
                  <c:v>4.46</c:v>
                </c:pt>
                <c:pt idx="1393">
                  <c:v>4.49</c:v>
                </c:pt>
                <c:pt idx="1394">
                  <c:v>4.4799999999999995</c:v>
                </c:pt>
                <c:pt idx="1395">
                  <c:v>4.4799999999999995</c:v>
                </c:pt>
                <c:pt idx="1396">
                  <c:v>4.43</c:v>
                </c:pt>
                <c:pt idx="1397">
                  <c:v>4.43</c:v>
                </c:pt>
                <c:pt idx="1398">
                  <c:v>4.43</c:v>
                </c:pt>
                <c:pt idx="1399">
                  <c:v>4.43</c:v>
                </c:pt>
                <c:pt idx="1400">
                  <c:v>4.43</c:v>
                </c:pt>
                <c:pt idx="1401">
                  <c:v>4.34</c:v>
                </c:pt>
                <c:pt idx="1402">
                  <c:v>4.32</c:v>
                </c:pt>
                <c:pt idx="1403">
                  <c:v>4.3</c:v>
                </c:pt>
                <c:pt idx="1404">
                  <c:v>4.2700000000000005</c:v>
                </c:pt>
                <c:pt idx="1405">
                  <c:v>4.32</c:v>
                </c:pt>
                <c:pt idx="1406">
                  <c:v>4.33</c:v>
                </c:pt>
                <c:pt idx="1407">
                  <c:v>4.33</c:v>
                </c:pt>
                <c:pt idx="1408">
                  <c:v>4.3499999999999996</c:v>
                </c:pt>
                <c:pt idx="1409">
                  <c:v>4.3900000000000006</c:v>
                </c:pt>
                <c:pt idx="1410">
                  <c:v>4.3999999999999995</c:v>
                </c:pt>
                <c:pt idx="1411">
                  <c:v>4.47</c:v>
                </c:pt>
                <c:pt idx="1412">
                  <c:v>4.47</c:v>
                </c:pt>
                <c:pt idx="1413">
                  <c:v>4.46</c:v>
                </c:pt>
                <c:pt idx="1414">
                  <c:v>4.46</c:v>
                </c:pt>
                <c:pt idx="1415">
                  <c:v>4.46</c:v>
                </c:pt>
                <c:pt idx="1416">
                  <c:v>4.51</c:v>
                </c:pt>
                <c:pt idx="1417">
                  <c:v>4.5199999999999996</c:v>
                </c:pt>
                <c:pt idx="1418">
                  <c:v>4.5199999999999996</c:v>
                </c:pt>
                <c:pt idx="1419">
                  <c:v>4.5199999999999996</c:v>
                </c:pt>
                <c:pt idx="1420">
                  <c:v>4.47</c:v>
                </c:pt>
                <c:pt idx="1421">
                  <c:v>4.4400000000000004</c:v>
                </c:pt>
                <c:pt idx="1422">
                  <c:v>4.4799999999999995</c:v>
                </c:pt>
                <c:pt idx="1423">
                  <c:v>4.5699999999999994</c:v>
                </c:pt>
                <c:pt idx="1424">
                  <c:v>4.54</c:v>
                </c:pt>
                <c:pt idx="1425">
                  <c:v>4.58</c:v>
                </c:pt>
                <c:pt idx="1426">
                  <c:v>4.58</c:v>
                </c:pt>
                <c:pt idx="1427">
                  <c:v>4.58</c:v>
                </c:pt>
                <c:pt idx="1428">
                  <c:v>4.5699999999999994</c:v>
                </c:pt>
                <c:pt idx="1429">
                  <c:v>4.54</c:v>
                </c:pt>
                <c:pt idx="1430">
                  <c:v>4.55</c:v>
                </c:pt>
                <c:pt idx="1431">
                  <c:v>4.5600000000000005</c:v>
                </c:pt>
                <c:pt idx="1432">
                  <c:v>4.5999999999999996</c:v>
                </c:pt>
                <c:pt idx="1433">
                  <c:v>4.62</c:v>
                </c:pt>
                <c:pt idx="1434">
                  <c:v>4.5999999999999996</c:v>
                </c:pt>
                <c:pt idx="1435">
                  <c:v>4.6100000000000003</c:v>
                </c:pt>
                <c:pt idx="1436">
                  <c:v>4.6100000000000003</c:v>
                </c:pt>
                <c:pt idx="1437">
                  <c:v>4.6100000000000003</c:v>
                </c:pt>
                <c:pt idx="1438">
                  <c:v>4.58</c:v>
                </c:pt>
                <c:pt idx="1439">
                  <c:v>4.5600000000000005</c:v>
                </c:pt>
                <c:pt idx="1440">
                  <c:v>4.5600000000000005</c:v>
                </c:pt>
                <c:pt idx="1441">
                  <c:v>4.5600000000000005</c:v>
                </c:pt>
                <c:pt idx="1442">
                  <c:v>4.5600000000000005</c:v>
                </c:pt>
                <c:pt idx="1443">
                  <c:v>4.58</c:v>
                </c:pt>
                <c:pt idx="1444">
                  <c:v>4.58</c:v>
                </c:pt>
                <c:pt idx="1445">
                  <c:v>4.5600000000000005</c:v>
                </c:pt>
                <c:pt idx="1446">
                  <c:v>4.5199999999999996</c:v>
                </c:pt>
                <c:pt idx="1447">
                  <c:v>4.5</c:v>
                </c:pt>
                <c:pt idx="1448">
                  <c:v>4.5</c:v>
                </c:pt>
                <c:pt idx="1449">
                  <c:v>4.45</c:v>
                </c:pt>
                <c:pt idx="1450">
                  <c:v>4.4400000000000004</c:v>
                </c:pt>
                <c:pt idx="1451">
                  <c:v>4.41</c:v>
                </c:pt>
                <c:pt idx="1452">
                  <c:v>4.42</c:v>
                </c:pt>
                <c:pt idx="1453">
                  <c:v>4.47</c:v>
                </c:pt>
                <c:pt idx="1454">
                  <c:v>4.4400000000000004</c:v>
                </c:pt>
                <c:pt idx="1455">
                  <c:v>4.4400000000000004</c:v>
                </c:pt>
                <c:pt idx="1456">
                  <c:v>4.4400000000000004</c:v>
                </c:pt>
                <c:pt idx="1457">
                  <c:v>4.41</c:v>
                </c:pt>
                <c:pt idx="1458">
                  <c:v>4.37</c:v>
                </c:pt>
                <c:pt idx="1459">
                  <c:v>4.37</c:v>
                </c:pt>
                <c:pt idx="1460">
                  <c:v>4.37</c:v>
                </c:pt>
                <c:pt idx="1461">
                  <c:v>4.37</c:v>
                </c:pt>
                <c:pt idx="1462">
                  <c:v>4.3900000000000006</c:v>
                </c:pt>
                <c:pt idx="1463">
                  <c:v>4.3900000000000006</c:v>
                </c:pt>
                <c:pt idx="1464">
                  <c:v>4.4400000000000004</c:v>
                </c:pt>
                <c:pt idx="1465">
                  <c:v>4.4400000000000004</c:v>
                </c:pt>
                <c:pt idx="1466">
                  <c:v>4.41</c:v>
                </c:pt>
                <c:pt idx="1467">
                  <c:v>4.38</c:v>
                </c:pt>
                <c:pt idx="1468">
                  <c:v>4.38</c:v>
                </c:pt>
                <c:pt idx="1469">
                  <c:v>4.34</c:v>
                </c:pt>
                <c:pt idx="1470">
                  <c:v>4.34</c:v>
                </c:pt>
                <c:pt idx="1471">
                  <c:v>4.33</c:v>
                </c:pt>
                <c:pt idx="1472">
                  <c:v>4.29</c:v>
                </c:pt>
                <c:pt idx="1473">
                  <c:v>4.3</c:v>
                </c:pt>
                <c:pt idx="1474">
                  <c:v>4.3099999999999996</c:v>
                </c:pt>
                <c:pt idx="1475">
                  <c:v>4.29</c:v>
                </c:pt>
                <c:pt idx="1476">
                  <c:v>4.2700000000000005</c:v>
                </c:pt>
                <c:pt idx="1477">
                  <c:v>4.2799999999999994</c:v>
                </c:pt>
                <c:pt idx="1478">
                  <c:v>4.29</c:v>
                </c:pt>
                <c:pt idx="1479">
                  <c:v>4.29</c:v>
                </c:pt>
                <c:pt idx="1480">
                  <c:v>4.26</c:v>
                </c:pt>
                <c:pt idx="1481">
                  <c:v>4.22</c:v>
                </c:pt>
                <c:pt idx="1482">
                  <c:v>4.21</c:v>
                </c:pt>
                <c:pt idx="1483">
                  <c:v>4.24</c:v>
                </c:pt>
                <c:pt idx="1484">
                  <c:v>4.24</c:v>
                </c:pt>
                <c:pt idx="1485">
                  <c:v>4.2</c:v>
                </c:pt>
                <c:pt idx="1486">
                  <c:v>4.21</c:v>
                </c:pt>
                <c:pt idx="1487">
                  <c:v>4.24</c:v>
                </c:pt>
                <c:pt idx="1488">
                  <c:v>4.2799999999999994</c:v>
                </c:pt>
                <c:pt idx="1489">
                  <c:v>4.3099999999999996</c:v>
                </c:pt>
                <c:pt idx="1490">
                  <c:v>4.3499999999999996</c:v>
                </c:pt>
                <c:pt idx="1491">
                  <c:v>4.37</c:v>
                </c:pt>
                <c:pt idx="1492">
                  <c:v>4.3499999999999996</c:v>
                </c:pt>
                <c:pt idx="1493">
                  <c:v>4.34</c:v>
                </c:pt>
                <c:pt idx="1494">
                  <c:v>4.3499999999999996</c:v>
                </c:pt>
                <c:pt idx="1495">
                  <c:v>4.32</c:v>
                </c:pt>
                <c:pt idx="1496">
                  <c:v>4.26</c:v>
                </c:pt>
                <c:pt idx="1497">
                  <c:v>4.26</c:v>
                </c:pt>
                <c:pt idx="1498">
                  <c:v>4.24</c:v>
                </c:pt>
                <c:pt idx="1499">
                  <c:v>4.2299999999999995</c:v>
                </c:pt>
                <c:pt idx="1500">
                  <c:v>4.25</c:v>
                </c:pt>
                <c:pt idx="1501">
                  <c:v>4.2700000000000005</c:v>
                </c:pt>
                <c:pt idx="1502">
                  <c:v>4.26</c:v>
                </c:pt>
                <c:pt idx="1503">
                  <c:v>4.3</c:v>
                </c:pt>
                <c:pt idx="1504">
                  <c:v>4.3499999999999996</c:v>
                </c:pt>
                <c:pt idx="1505">
                  <c:v>4.33</c:v>
                </c:pt>
                <c:pt idx="1506">
                  <c:v>4.3</c:v>
                </c:pt>
                <c:pt idx="1507">
                  <c:v>4.32</c:v>
                </c:pt>
                <c:pt idx="1508">
                  <c:v>4.32</c:v>
                </c:pt>
                <c:pt idx="1509">
                  <c:v>4.32</c:v>
                </c:pt>
                <c:pt idx="1510">
                  <c:v>4.33</c:v>
                </c:pt>
                <c:pt idx="1511">
                  <c:v>4.32</c:v>
                </c:pt>
                <c:pt idx="1512">
                  <c:v>4.32</c:v>
                </c:pt>
                <c:pt idx="1513">
                  <c:v>4.33</c:v>
                </c:pt>
                <c:pt idx="1514">
                  <c:v>4.33</c:v>
                </c:pt>
                <c:pt idx="1515">
                  <c:v>4.3099999999999996</c:v>
                </c:pt>
                <c:pt idx="1516">
                  <c:v>4.38</c:v>
                </c:pt>
                <c:pt idx="1517">
                  <c:v>4.34</c:v>
                </c:pt>
                <c:pt idx="1518">
                  <c:v>4.34</c:v>
                </c:pt>
                <c:pt idx="1519">
                  <c:v>4.34</c:v>
                </c:pt>
                <c:pt idx="1520">
                  <c:v>4.3499999999999996</c:v>
                </c:pt>
                <c:pt idx="1521">
                  <c:v>4.3</c:v>
                </c:pt>
                <c:pt idx="1522">
                  <c:v>4.3499999999999996</c:v>
                </c:pt>
                <c:pt idx="1523">
                  <c:v>4.38</c:v>
                </c:pt>
                <c:pt idx="1524">
                  <c:v>4.3999999999999995</c:v>
                </c:pt>
                <c:pt idx="1525">
                  <c:v>4.37</c:v>
                </c:pt>
                <c:pt idx="1526">
                  <c:v>4.37</c:v>
                </c:pt>
                <c:pt idx="1527">
                  <c:v>4.42</c:v>
                </c:pt>
                <c:pt idx="1528">
                  <c:v>4.42</c:v>
                </c:pt>
                <c:pt idx="1529">
                  <c:v>4.42</c:v>
                </c:pt>
                <c:pt idx="1530">
                  <c:v>4.42</c:v>
                </c:pt>
                <c:pt idx="1531">
                  <c:v>4.3900000000000006</c:v>
                </c:pt>
                <c:pt idx="1532">
                  <c:v>4.3499999999999996</c:v>
                </c:pt>
                <c:pt idx="1533">
                  <c:v>4.3499999999999996</c:v>
                </c:pt>
                <c:pt idx="1534">
                  <c:v>4.3</c:v>
                </c:pt>
                <c:pt idx="1535">
                  <c:v>4.32</c:v>
                </c:pt>
                <c:pt idx="1536">
                  <c:v>4.3</c:v>
                </c:pt>
                <c:pt idx="1537">
                  <c:v>4.3</c:v>
                </c:pt>
                <c:pt idx="1538">
                  <c:v>4.3099999999999996</c:v>
                </c:pt>
                <c:pt idx="1539">
                  <c:v>4.29</c:v>
                </c:pt>
                <c:pt idx="1540">
                  <c:v>4.29</c:v>
                </c:pt>
                <c:pt idx="1541">
                  <c:v>4.29</c:v>
                </c:pt>
                <c:pt idx="1542">
                  <c:v>4.29</c:v>
                </c:pt>
                <c:pt idx="1543">
                  <c:v>4.29</c:v>
                </c:pt>
                <c:pt idx="1544">
                  <c:v>4.26</c:v>
                </c:pt>
                <c:pt idx="1545">
                  <c:v>4.22</c:v>
                </c:pt>
                <c:pt idx="1546">
                  <c:v>4.22</c:v>
                </c:pt>
                <c:pt idx="1547">
                  <c:v>4.2299999999999995</c:v>
                </c:pt>
                <c:pt idx="1548">
                  <c:v>4.26</c:v>
                </c:pt>
                <c:pt idx="1549">
                  <c:v>4.3099999999999996</c:v>
                </c:pt>
                <c:pt idx="1550">
                  <c:v>4.3</c:v>
                </c:pt>
                <c:pt idx="1551">
                  <c:v>4.2799999999999994</c:v>
                </c:pt>
                <c:pt idx="1552">
                  <c:v>4.32</c:v>
                </c:pt>
                <c:pt idx="1553">
                  <c:v>4.29</c:v>
                </c:pt>
                <c:pt idx="1554">
                  <c:v>4.3099999999999996</c:v>
                </c:pt>
                <c:pt idx="1555">
                  <c:v>4.3499999999999996</c:v>
                </c:pt>
                <c:pt idx="1556">
                  <c:v>4.3999999999999995</c:v>
                </c:pt>
                <c:pt idx="1557">
                  <c:v>4.3999999999999995</c:v>
                </c:pt>
                <c:pt idx="1558">
                  <c:v>4.3999999999999995</c:v>
                </c:pt>
                <c:pt idx="1559">
                  <c:v>4.3499999999999996</c:v>
                </c:pt>
                <c:pt idx="1560">
                  <c:v>4.3499999999999996</c:v>
                </c:pt>
                <c:pt idx="1561">
                  <c:v>4.3900000000000006</c:v>
                </c:pt>
                <c:pt idx="1562">
                  <c:v>4.42</c:v>
                </c:pt>
                <c:pt idx="1563">
                  <c:v>4.4400000000000004</c:v>
                </c:pt>
                <c:pt idx="1564">
                  <c:v>4.41</c:v>
                </c:pt>
                <c:pt idx="1565">
                  <c:v>4.42</c:v>
                </c:pt>
                <c:pt idx="1566">
                  <c:v>4.4400000000000004</c:v>
                </c:pt>
                <c:pt idx="1567">
                  <c:v>4.49</c:v>
                </c:pt>
                <c:pt idx="1568">
                  <c:v>4.4799999999999995</c:v>
                </c:pt>
                <c:pt idx="1569">
                  <c:v>4.46</c:v>
                </c:pt>
                <c:pt idx="1570">
                  <c:v>4.46</c:v>
                </c:pt>
                <c:pt idx="1571">
                  <c:v>4.46</c:v>
                </c:pt>
                <c:pt idx="1572">
                  <c:v>4.47</c:v>
                </c:pt>
                <c:pt idx="1573">
                  <c:v>4.51</c:v>
                </c:pt>
                <c:pt idx="1574">
                  <c:v>4.54</c:v>
                </c:pt>
                <c:pt idx="1575">
                  <c:v>4.55</c:v>
                </c:pt>
                <c:pt idx="1576">
                  <c:v>4.55</c:v>
                </c:pt>
                <c:pt idx="1577">
                  <c:v>4.55</c:v>
                </c:pt>
                <c:pt idx="1578">
                  <c:v>4.5199999999999996</c:v>
                </c:pt>
                <c:pt idx="1579">
                  <c:v>4.5199999999999996</c:v>
                </c:pt>
                <c:pt idx="1580">
                  <c:v>4.4799999999999995</c:v>
                </c:pt>
                <c:pt idx="1581">
                  <c:v>4.51</c:v>
                </c:pt>
                <c:pt idx="1582">
                  <c:v>4.55</c:v>
                </c:pt>
                <c:pt idx="1583">
                  <c:v>4.5999999999999996</c:v>
                </c:pt>
                <c:pt idx="1584">
                  <c:v>4.5900000000000007</c:v>
                </c:pt>
                <c:pt idx="1585">
                  <c:v>4.5900000000000007</c:v>
                </c:pt>
                <c:pt idx="1586">
                  <c:v>4.5900000000000007</c:v>
                </c:pt>
                <c:pt idx="1587">
                  <c:v>4.5999999999999996</c:v>
                </c:pt>
                <c:pt idx="1588">
                  <c:v>4.62</c:v>
                </c:pt>
                <c:pt idx="1589">
                  <c:v>4.6500000000000004</c:v>
                </c:pt>
                <c:pt idx="1590">
                  <c:v>4.6500000000000004</c:v>
                </c:pt>
                <c:pt idx="1591">
                  <c:v>4.6500000000000004</c:v>
                </c:pt>
                <c:pt idx="1592">
                  <c:v>4.5900000000000007</c:v>
                </c:pt>
                <c:pt idx="1593">
                  <c:v>4.6399999999999997</c:v>
                </c:pt>
                <c:pt idx="1594">
                  <c:v>4.5900000000000007</c:v>
                </c:pt>
                <c:pt idx="1595">
                  <c:v>4.62</c:v>
                </c:pt>
                <c:pt idx="1596">
                  <c:v>4.5900000000000007</c:v>
                </c:pt>
                <c:pt idx="1597">
                  <c:v>4.54</c:v>
                </c:pt>
                <c:pt idx="1598">
                  <c:v>4.5199999999999996</c:v>
                </c:pt>
                <c:pt idx="1599">
                  <c:v>4.54</c:v>
                </c:pt>
                <c:pt idx="1600">
                  <c:v>4.5199999999999996</c:v>
                </c:pt>
                <c:pt idx="1601">
                  <c:v>4.5199999999999996</c:v>
                </c:pt>
                <c:pt idx="1602">
                  <c:v>4.54</c:v>
                </c:pt>
                <c:pt idx="1603">
                  <c:v>4.5199999999999996</c:v>
                </c:pt>
                <c:pt idx="1604">
                  <c:v>4.5</c:v>
                </c:pt>
                <c:pt idx="1605">
                  <c:v>4.54</c:v>
                </c:pt>
                <c:pt idx="1606">
                  <c:v>4.55</c:v>
                </c:pt>
                <c:pt idx="1607">
                  <c:v>4.5699999999999994</c:v>
                </c:pt>
                <c:pt idx="1608">
                  <c:v>4.5699999999999994</c:v>
                </c:pt>
                <c:pt idx="1609">
                  <c:v>4.5900000000000007</c:v>
                </c:pt>
                <c:pt idx="1610">
                  <c:v>4.54</c:v>
                </c:pt>
                <c:pt idx="1611">
                  <c:v>4.54</c:v>
                </c:pt>
                <c:pt idx="1612">
                  <c:v>4.5</c:v>
                </c:pt>
                <c:pt idx="1613">
                  <c:v>4.53</c:v>
                </c:pt>
                <c:pt idx="1614">
                  <c:v>4.54</c:v>
                </c:pt>
                <c:pt idx="1615">
                  <c:v>4.54</c:v>
                </c:pt>
                <c:pt idx="1616">
                  <c:v>4.49</c:v>
                </c:pt>
                <c:pt idx="1617">
                  <c:v>4.49</c:v>
                </c:pt>
                <c:pt idx="1618">
                  <c:v>4.47</c:v>
                </c:pt>
                <c:pt idx="1619">
                  <c:v>4.46</c:v>
                </c:pt>
                <c:pt idx="1620">
                  <c:v>4.47</c:v>
                </c:pt>
                <c:pt idx="1621">
                  <c:v>4.4799999999999995</c:v>
                </c:pt>
                <c:pt idx="1622">
                  <c:v>4.45</c:v>
                </c:pt>
                <c:pt idx="1623">
                  <c:v>4.42</c:v>
                </c:pt>
                <c:pt idx="1624">
                  <c:v>4.3900000000000006</c:v>
                </c:pt>
                <c:pt idx="1625">
                  <c:v>4.3900000000000006</c:v>
                </c:pt>
                <c:pt idx="1626">
                  <c:v>4.3900000000000006</c:v>
                </c:pt>
                <c:pt idx="1627">
                  <c:v>4.3900000000000006</c:v>
                </c:pt>
                <c:pt idx="1628">
                  <c:v>4.3900000000000006</c:v>
                </c:pt>
                <c:pt idx="1629">
                  <c:v>4.38</c:v>
                </c:pt>
                <c:pt idx="1630">
                  <c:v>4.38</c:v>
                </c:pt>
                <c:pt idx="1631">
                  <c:v>4.38</c:v>
                </c:pt>
                <c:pt idx="1632">
                  <c:v>4.38</c:v>
                </c:pt>
                <c:pt idx="1633">
                  <c:v>4.3999999999999995</c:v>
                </c:pt>
                <c:pt idx="1634">
                  <c:v>4.41</c:v>
                </c:pt>
                <c:pt idx="1635">
                  <c:v>4.3900000000000006</c:v>
                </c:pt>
                <c:pt idx="1636">
                  <c:v>4.34</c:v>
                </c:pt>
                <c:pt idx="1637">
                  <c:v>4.33</c:v>
                </c:pt>
                <c:pt idx="1638">
                  <c:v>4.33</c:v>
                </c:pt>
                <c:pt idx="1639">
                  <c:v>4.3499999999999996</c:v>
                </c:pt>
                <c:pt idx="1640">
                  <c:v>4.3499999999999996</c:v>
                </c:pt>
                <c:pt idx="1641">
                  <c:v>4.3499999999999996</c:v>
                </c:pt>
                <c:pt idx="1642">
                  <c:v>4.3600000000000003</c:v>
                </c:pt>
                <c:pt idx="1643">
                  <c:v>4.41</c:v>
                </c:pt>
                <c:pt idx="1644">
                  <c:v>4.45</c:v>
                </c:pt>
                <c:pt idx="1645">
                  <c:v>4.4400000000000004</c:v>
                </c:pt>
                <c:pt idx="1646">
                  <c:v>4.45</c:v>
                </c:pt>
                <c:pt idx="1647">
                  <c:v>4.45</c:v>
                </c:pt>
                <c:pt idx="1648">
                  <c:v>4.46</c:v>
                </c:pt>
                <c:pt idx="1649">
                  <c:v>4.45</c:v>
                </c:pt>
                <c:pt idx="1650">
                  <c:v>4.42</c:v>
                </c:pt>
                <c:pt idx="1651">
                  <c:v>4.42</c:v>
                </c:pt>
                <c:pt idx="1652">
                  <c:v>4.3900000000000006</c:v>
                </c:pt>
                <c:pt idx="1653">
                  <c:v>4.3900000000000006</c:v>
                </c:pt>
                <c:pt idx="1654">
                  <c:v>4.37</c:v>
                </c:pt>
                <c:pt idx="1655">
                  <c:v>4.38</c:v>
                </c:pt>
                <c:pt idx="1656">
                  <c:v>4.38</c:v>
                </c:pt>
                <c:pt idx="1657">
                  <c:v>4.3900000000000006</c:v>
                </c:pt>
                <c:pt idx="1658">
                  <c:v>4.38</c:v>
                </c:pt>
                <c:pt idx="1659">
                  <c:v>4.3600000000000003</c:v>
                </c:pt>
                <c:pt idx="1660">
                  <c:v>4.32</c:v>
                </c:pt>
                <c:pt idx="1661">
                  <c:v>4.32</c:v>
                </c:pt>
                <c:pt idx="1662">
                  <c:v>4.3</c:v>
                </c:pt>
                <c:pt idx="1663">
                  <c:v>4.32</c:v>
                </c:pt>
                <c:pt idx="1664">
                  <c:v>4.32</c:v>
                </c:pt>
                <c:pt idx="1665">
                  <c:v>4.33</c:v>
                </c:pt>
                <c:pt idx="1666">
                  <c:v>4.3</c:v>
                </c:pt>
                <c:pt idx="1667">
                  <c:v>4.3099999999999996</c:v>
                </c:pt>
                <c:pt idx="1668">
                  <c:v>4.3600000000000003</c:v>
                </c:pt>
                <c:pt idx="1669">
                  <c:v>4.3600000000000003</c:v>
                </c:pt>
                <c:pt idx="1670">
                  <c:v>4.42</c:v>
                </c:pt>
                <c:pt idx="1671">
                  <c:v>4.42</c:v>
                </c:pt>
                <c:pt idx="1672">
                  <c:v>4.42</c:v>
                </c:pt>
                <c:pt idx="1673">
                  <c:v>4.42</c:v>
                </c:pt>
                <c:pt idx="1674">
                  <c:v>4.43</c:v>
                </c:pt>
                <c:pt idx="1675">
                  <c:v>4.43</c:v>
                </c:pt>
                <c:pt idx="1676">
                  <c:v>4.38</c:v>
                </c:pt>
                <c:pt idx="1677">
                  <c:v>4.41</c:v>
                </c:pt>
                <c:pt idx="1678">
                  <c:v>4.37</c:v>
                </c:pt>
                <c:pt idx="1679">
                  <c:v>4.37</c:v>
                </c:pt>
                <c:pt idx="1680">
                  <c:v>4.3499999999999996</c:v>
                </c:pt>
                <c:pt idx="1681">
                  <c:v>4.38</c:v>
                </c:pt>
                <c:pt idx="1682">
                  <c:v>4.37</c:v>
                </c:pt>
                <c:pt idx="1683">
                  <c:v>4.38</c:v>
                </c:pt>
                <c:pt idx="1684">
                  <c:v>4.3499999999999996</c:v>
                </c:pt>
                <c:pt idx="1685">
                  <c:v>4.37</c:v>
                </c:pt>
                <c:pt idx="1686">
                  <c:v>4.42</c:v>
                </c:pt>
                <c:pt idx="1687">
                  <c:v>4.4400000000000004</c:v>
                </c:pt>
                <c:pt idx="1688">
                  <c:v>4.4799999999999995</c:v>
                </c:pt>
                <c:pt idx="1689">
                  <c:v>4.4799999999999995</c:v>
                </c:pt>
                <c:pt idx="1690">
                  <c:v>4.49</c:v>
                </c:pt>
                <c:pt idx="1691">
                  <c:v>4.4799999999999995</c:v>
                </c:pt>
                <c:pt idx="1692">
                  <c:v>4.45</c:v>
                </c:pt>
                <c:pt idx="1693">
                  <c:v>4.4799999999999995</c:v>
                </c:pt>
                <c:pt idx="1694">
                  <c:v>4.5199999999999996</c:v>
                </c:pt>
                <c:pt idx="1695">
                  <c:v>4.5199999999999996</c:v>
                </c:pt>
                <c:pt idx="1696">
                  <c:v>4.5</c:v>
                </c:pt>
                <c:pt idx="1697">
                  <c:v>4.53</c:v>
                </c:pt>
                <c:pt idx="1698">
                  <c:v>4.5600000000000005</c:v>
                </c:pt>
                <c:pt idx="1699">
                  <c:v>4.54</c:v>
                </c:pt>
                <c:pt idx="1700">
                  <c:v>4.51</c:v>
                </c:pt>
                <c:pt idx="1701">
                  <c:v>4.54</c:v>
                </c:pt>
                <c:pt idx="1702">
                  <c:v>4.54</c:v>
                </c:pt>
                <c:pt idx="1703">
                  <c:v>4.53</c:v>
                </c:pt>
                <c:pt idx="1704">
                  <c:v>4.5</c:v>
                </c:pt>
                <c:pt idx="1705">
                  <c:v>4.54</c:v>
                </c:pt>
                <c:pt idx="1706">
                  <c:v>4.55</c:v>
                </c:pt>
                <c:pt idx="1707">
                  <c:v>4.53</c:v>
                </c:pt>
                <c:pt idx="1708">
                  <c:v>4.53</c:v>
                </c:pt>
                <c:pt idx="1709">
                  <c:v>4.5600000000000005</c:v>
                </c:pt>
                <c:pt idx="1710">
                  <c:v>4.5600000000000005</c:v>
                </c:pt>
                <c:pt idx="1711">
                  <c:v>4.58</c:v>
                </c:pt>
                <c:pt idx="1712">
                  <c:v>4.58</c:v>
                </c:pt>
                <c:pt idx="1713">
                  <c:v>4.55</c:v>
                </c:pt>
                <c:pt idx="1714">
                  <c:v>4.55</c:v>
                </c:pt>
                <c:pt idx="1715">
                  <c:v>4.55</c:v>
                </c:pt>
                <c:pt idx="1716">
                  <c:v>4.55</c:v>
                </c:pt>
                <c:pt idx="1717">
                  <c:v>4.5699999999999994</c:v>
                </c:pt>
                <c:pt idx="1718">
                  <c:v>4.5999999999999996</c:v>
                </c:pt>
                <c:pt idx="1719">
                  <c:v>4.58</c:v>
                </c:pt>
                <c:pt idx="1720">
                  <c:v>4.55</c:v>
                </c:pt>
                <c:pt idx="1721">
                  <c:v>4.58</c:v>
                </c:pt>
                <c:pt idx="1722">
                  <c:v>4.53</c:v>
                </c:pt>
                <c:pt idx="1723">
                  <c:v>4.51</c:v>
                </c:pt>
                <c:pt idx="1724">
                  <c:v>4.5</c:v>
                </c:pt>
                <c:pt idx="1725">
                  <c:v>4.5</c:v>
                </c:pt>
                <c:pt idx="1726">
                  <c:v>4.47</c:v>
                </c:pt>
                <c:pt idx="1727">
                  <c:v>4.49</c:v>
                </c:pt>
                <c:pt idx="1728">
                  <c:v>4.49</c:v>
                </c:pt>
                <c:pt idx="1729">
                  <c:v>4.51</c:v>
                </c:pt>
                <c:pt idx="1730">
                  <c:v>4.53</c:v>
                </c:pt>
                <c:pt idx="1731">
                  <c:v>4.53</c:v>
                </c:pt>
                <c:pt idx="1732">
                  <c:v>4.46</c:v>
                </c:pt>
                <c:pt idx="1733">
                  <c:v>4.46</c:v>
                </c:pt>
                <c:pt idx="1734">
                  <c:v>4.46</c:v>
                </c:pt>
                <c:pt idx="1735">
                  <c:v>4.46</c:v>
                </c:pt>
                <c:pt idx="1736">
                  <c:v>4.4400000000000004</c:v>
                </c:pt>
                <c:pt idx="1737">
                  <c:v>4.42</c:v>
                </c:pt>
                <c:pt idx="1738">
                  <c:v>4.43</c:v>
                </c:pt>
                <c:pt idx="1739">
                  <c:v>4.42</c:v>
                </c:pt>
                <c:pt idx="1740">
                  <c:v>4.4799999999999995</c:v>
                </c:pt>
                <c:pt idx="1741">
                  <c:v>4.53</c:v>
                </c:pt>
                <c:pt idx="1742">
                  <c:v>4.5600000000000005</c:v>
                </c:pt>
                <c:pt idx="1743">
                  <c:v>4.58</c:v>
                </c:pt>
                <c:pt idx="1744">
                  <c:v>4.5999999999999996</c:v>
                </c:pt>
                <c:pt idx="1745">
                  <c:v>4.5999999999999996</c:v>
                </c:pt>
                <c:pt idx="1746">
                  <c:v>4.62</c:v>
                </c:pt>
                <c:pt idx="1747">
                  <c:v>4.6399999999999997</c:v>
                </c:pt>
                <c:pt idx="1748">
                  <c:v>4.6500000000000004</c:v>
                </c:pt>
                <c:pt idx="1749">
                  <c:v>4.6500000000000004</c:v>
                </c:pt>
                <c:pt idx="1750">
                  <c:v>4.66</c:v>
                </c:pt>
                <c:pt idx="1751">
                  <c:v>4.66</c:v>
                </c:pt>
                <c:pt idx="1752">
                  <c:v>4.63</c:v>
                </c:pt>
                <c:pt idx="1753">
                  <c:v>4.63</c:v>
                </c:pt>
                <c:pt idx="1754">
                  <c:v>4.67</c:v>
                </c:pt>
                <c:pt idx="1755">
                  <c:v>4.6399999999999997</c:v>
                </c:pt>
                <c:pt idx="1756">
                  <c:v>4.5999999999999996</c:v>
                </c:pt>
                <c:pt idx="1757">
                  <c:v>4.5999999999999996</c:v>
                </c:pt>
                <c:pt idx="1758">
                  <c:v>4.5699999999999994</c:v>
                </c:pt>
                <c:pt idx="1759">
                  <c:v>4.5699999999999994</c:v>
                </c:pt>
                <c:pt idx="1760">
                  <c:v>4.5600000000000005</c:v>
                </c:pt>
                <c:pt idx="1761">
                  <c:v>4.55</c:v>
                </c:pt>
                <c:pt idx="1762">
                  <c:v>4.55</c:v>
                </c:pt>
                <c:pt idx="1763">
                  <c:v>4.5900000000000007</c:v>
                </c:pt>
                <c:pt idx="1764">
                  <c:v>4.5600000000000005</c:v>
                </c:pt>
                <c:pt idx="1765">
                  <c:v>4.53</c:v>
                </c:pt>
                <c:pt idx="1766">
                  <c:v>4.53</c:v>
                </c:pt>
                <c:pt idx="1767">
                  <c:v>4.5199999999999996</c:v>
                </c:pt>
                <c:pt idx="1768">
                  <c:v>4.5199999999999996</c:v>
                </c:pt>
                <c:pt idx="1769">
                  <c:v>4.5</c:v>
                </c:pt>
                <c:pt idx="1770">
                  <c:v>4.5</c:v>
                </c:pt>
                <c:pt idx="1771">
                  <c:v>4.47</c:v>
                </c:pt>
                <c:pt idx="1772">
                  <c:v>4.47</c:v>
                </c:pt>
                <c:pt idx="1773">
                  <c:v>4.46</c:v>
                </c:pt>
                <c:pt idx="1774">
                  <c:v>4.4400000000000004</c:v>
                </c:pt>
                <c:pt idx="1775">
                  <c:v>4.43</c:v>
                </c:pt>
                <c:pt idx="1776">
                  <c:v>4.38</c:v>
                </c:pt>
                <c:pt idx="1777">
                  <c:v>4.38</c:v>
                </c:pt>
                <c:pt idx="1778">
                  <c:v>4.38</c:v>
                </c:pt>
                <c:pt idx="1779">
                  <c:v>4.38</c:v>
                </c:pt>
                <c:pt idx="1780">
                  <c:v>4.3900000000000006</c:v>
                </c:pt>
                <c:pt idx="1781">
                  <c:v>4.41</c:v>
                </c:pt>
                <c:pt idx="1782">
                  <c:v>4.42</c:v>
                </c:pt>
                <c:pt idx="1783">
                  <c:v>4.38</c:v>
                </c:pt>
                <c:pt idx="1784">
                  <c:v>4.33</c:v>
                </c:pt>
                <c:pt idx="1785">
                  <c:v>4.33</c:v>
                </c:pt>
                <c:pt idx="1786">
                  <c:v>4.3099999999999996</c:v>
                </c:pt>
                <c:pt idx="1787">
                  <c:v>4.3</c:v>
                </c:pt>
                <c:pt idx="1788">
                  <c:v>4.29</c:v>
                </c:pt>
                <c:pt idx="1789">
                  <c:v>4.29</c:v>
                </c:pt>
                <c:pt idx="1790">
                  <c:v>4.2799999999999994</c:v>
                </c:pt>
                <c:pt idx="1791">
                  <c:v>4.2799999999999994</c:v>
                </c:pt>
                <c:pt idx="1792">
                  <c:v>4.2799999999999994</c:v>
                </c:pt>
                <c:pt idx="1793">
                  <c:v>4.2799999999999994</c:v>
                </c:pt>
                <c:pt idx="1794">
                  <c:v>4.26</c:v>
                </c:pt>
                <c:pt idx="1795">
                  <c:v>4.25</c:v>
                </c:pt>
                <c:pt idx="1796">
                  <c:v>4.25</c:v>
                </c:pt>
                <c:pt idx="1797">
                  <c:v>4.2799999999999994</c:v>
                </c:pt>
                <c:pt idx="1798">
                  <c:v>4.3</c:v>
                </c:pt>
                <c:pt idx="1799">
                  <c:v>4.29</c:v>
                </c:pt>
                <c:pt idx="1800">
                  <c:v>4.2700000000000005</c:v>
                </c:pt>
                <c:pt idx="1801">
                  <c:v>4.29</c:v>
                </c:pt>
                <c:pt idx="1802">
                  <c:v>4.2700000000000005</c:v>
                </c:pt>
                <c:pt idx="1803">
                  <c:v>4.25</c:v>
                </c:pt>
                <c:pt idx="1804">
                  <c:v>4.26</c:v>
                </c:pt>
                <c:pt idx="1805">
                  <c:v>4.26</c:v>
                </c:pt>
                <c:pt idx="1806">
                  <c:v>4.2799999999999994</c:v>
                </c:pt>
                <c:pt idx="1807">
                  <c:v>4.2299999999999995</c:v>
                </c:pt>
                <c:pt idx="1808">
                  <c:v>4.22</c:v>
                </c:pt>
                <c:pt idx="1809">
                  <c:v>4.17</c:v>
                </c:pt>
                <c:pt idx="1810">
                  <c:v>4.1300000000000008</c:v>
                </c:pt>
                <c:pt idx="1811">
                  <c:v>4.1099999999999994</c:v>
                </c:pt>
                <c:pt idx="1812">
                  <c:v>4.1300000000000008</c:v>
                </c:pt>
                <c:pt idx="1813">
                  <c:v>4.1399999999999997</c:v>
                </c:pt>
                <c:pt idx="1814">
                  <c:v>4.17</c:v>
                </c:pt>
                <c:pt idx="1815">
                  <c:v>4.17</c:v>
                </c:pt>
                <c:pt idx="1816">
                  <c:v>4.17</c:v>
                </c:pt>
                <c:pt idx="1817">
                  <c:v>4.17</c:v>
                </c:pt>
                <c:pt idx="1818">
                  <c:v>4.1399999999999997</c:v>
                </c:pt>
                <c:pt idx="1819">
                  <c:v>4.17</c:v>
                </c:pt>
                <c:pt idx="1820">
                  <c:v>4.22</c:v>
                </c:pt>
                <c:pt idx="1821">
                  <c:v>4.25</c:v>
                </c:pt>
                <c:pt idx="1822">
                  <c:v>4.26</c:v>
                </c:pt>
                <c:pt idx="1823">
                  <c:v>4.26</c:v>
                </c:pt>
                <c:pt idx="1824">
                  <c:v>4.2700000000000005</c:v>
                </c:pt>
                <c:pt idx="1825">
                  <c:v>4.2700000000000005</c:v>
                </c:pt>
                <c:pt idx="1826">
                  <c:v>4.25</c:v>
                </c:pt>
                <c:pt idx="1827">
                  <c:v>4.25</c:v>
                </c:pt>
                <c:pt idx="1828">
                  <c:v>4.26</c:v>
                </c:pt>
                <c:pt idx="1829">
                  <c:v>4.26</c:v>
                </c:pt>
                <c:pt idx="1830">
                  <c:v>4.29</c:v>
                </c:pt>
                <c:pt idx="1831">
                  <c:v>4.29</c:v>
                </c:pt>
                <c:pt idx="1832">
                  <c:v>4.26</c:v>
                </c:pt>
                <c:pt idx="1833">
                  <c:v>4.2</c:v>
                </c:pt>
                <c:pt idx="1834">
                  <c:v>4.1500000000000004</c:v>
                </c:pt>
                <c:pt idx="1835">
                  <c:v>4.1399999999999997</c:v>
                </c:pt>
                <c:pt idx="1836">
                  <c:v>4.07</c:v>
                </c:pt>
                <c:pt idx="1837">
                  <c:v>4.0199999999999996</c:v>
                </c:pt>
                <c:pt idx="1838">
                  <c:v>4.05</c:v>
                </c:pt>
                <c:pt idx="1839">
                  <c:v>4.1300000000000008</c:v>
                </c:pt>
                <c:pt idx="1840">
                  <c:v>4.1300000000000008</c:v>
                </c:pt>
                <c:pt idx="1841">
                  <c:v>4.08</c:v>
                </c:pt>
                <c:pt idx="1842">
                  <c:v>4.07</c:v>
                </c:pt>
                <c:pt idx="1843">
                  <c:v>4.07</c:v>
                </c:pt>
                <c:pt idx="1844">
                  <c:v>4.03</c:v>
                </c:pt>
                <c:pt idx="1845">
                  <c:v>4.04</c:v>
                </c:pt>
                <c:pt idx="1846">
                  <c:v>4.01</c:v>
                </c:pt>
                <c:pt idx="1847">
                  <c:v>4.03</c:v>
                </c:pt>
                <c:pt idx="1848">
                  <c:v>4.05</c:v>
                </c:pt>
                <c:pt idx="1849">
                  <c:v>4.0199999999999996</c:v>
                </c:pt>
                <c:pt idx="1850">
                  <c:v>4.0199999999999996</c:v>
                </c:pt>
                <c:pt idx="1851">
                  <c:v>4.01</c:v>
                </c:pt>
                <c:pt idx="1852">
                  <c:v>4</c:v>
                </c:pt>
                <c:pt idx="1853">
                  <c:v>3.9899999999999998</c:v>
                </c:pt>
                <c:pt idx="1854">
                  <c:v>3.9899999999999998</c:v>
                </c:pt>
                <c:pt idx="1855">
                  <c:v>3.9600000000000004</c:v>
                </c:pt>
                <c:pt idx="1856">
                  <c:v>3.95</c:v>
                </c:pt>
                <c:pt idx="1857">
                  <c:v>3.91</c:v>
                </c:pt>
                <c:pt idx="1858">
                  <c:v>3.8899999999999997</c:v>
                </c:pt>
                <c:pt idx="1859">
                  <c:v>3.8899999999999997</c:v>
                </c:pt>
                <c:pt idx="1860">
                  <c:v>3.9</c:v>
                </c:pt>
                <c:pt idx="1861">
                  <c:v>3.92</c:v>
                </c:pt>
                <c:pt idx="1862">
                  <c:v>3.93</c:v>
                </c:pt>
                <c:pt idx="1863">
                  <c:v>3.9699999999999998</c:v>
                </c:pt>
                <c:pt idx="1864">
                  <c:v>3.9600000000000004</c:v>
                </c:pt>
                <c:pt idx="1865">
                  <c:v>3.95</c:v>
                </c:pt>
                <c:pt idx="1866">
                  <c:v>4</c:v>
                </c:pt>
                <c:pt idx="1867">
                  <c:v>4.0199999999999996</c:v>
                </c:pt>
                <c:pt idx="1868">
                  <c:v>4.0199999999999996</c:v>
                </c:pt>
                <c:pt idx="1869">
                  <c:v>4.0199999999999996</c:v>
                </c:pt>
                <c:pt idx="1870">
                  <c:v>4.03</c:v>
                </c:pt>
                <c:pt idx="1871">
                  <c:v>4.03</c:v>
                </c:pt>
                <c:pt idx="1872">
                  <c:v>4.0199999999999996</c:v>
                </c:pt>
                <c:pt idx="1873">
                  <c:v>4.03</c:v>
                </c:pt>
                <c:pt idx="1874">
                  <c:v>4.03</c:v>
                </c:pt>
                <c:pt idx="1875">
                  <c:v>4.05</c:v>
                </c:pt>
                <c:pt idx="1876">
                  <c:v>4.07</c:v>
                </c:pt>
                <c:pt idx="1877">
                  <c:v>4.07</c:v>
                </c:pt>
                <c:pt idx="1878">
                  <c:v>4.07</c:v>
                </c:pt>
                <c:pt idx="1879">
                  <c:v>4.07</c:v>
                </c:pt>
                <c:pt idx="1880">
                  <c:v>4.03</c:v>
                </c:pt>
                <c:pt idx="1881">
                  <c:v>4.05</c:v>
                </c:pt>
                <c:pt idx="1882">
                  <c:v>4.05</c:v>
                </c:pt>
                <c:pt idx="1883">
                  <c:v>4.05</c:v>
                </c:pt>
                <c:pt idx="1884">
                  <c:v>4.07</c:v>
                </c:pt>
                <c:pt idx="1885">
                  <c:v>4.1099999999999994</c:v>
                </c:pt>
                <c:pt idx="1886">
                  <c:v>4.1300000000000008</c:v>
                </c:pt>
                <c:pt idx="1887">
                  <c:v>4.1300000000000008</c:v>
                </c:pt>
                <c:pt idx="1888">
                  <c:v>4.1399999999999997</c:v>
                </c:pt>
                <c:pt idx="1889">
                  <c:v>4.12</c:v>
                </c:pt>
                <c:pt idx="1890">
                  <c:v>4.1399999999999997</c:v>
                </c:pt>
                <c:pt idx="1891">
                  <c:v>4.12</c:v>
                </c:pt>
                <c:pt idx="1892">
                  <c:v>4.1399999999999997</c:v>
                </c:pt>
                <c:pt idx="1893">
                  <c:v>4.1500000000000004</c:v>
                </c:pt>
                <c:pt idx="1894">
                  <c:v>4.1900000000000004</c:v>
                </c:pt>
                <c:pt idx="1895">
                  <c:v>4.1900000000000004</c:v>
                </c:pt>
                <c:pt idx="1896">
                  <c:v>4.2</c:v>
                </c:pt>
                <c:pt idx="1897">
                  <c:v>4.2</c:v>
                </c:pt>
                <c:pt idx="1898">
                  <c:v>4.17</c:v>
                </c:pt>
                <c:pt idx="1899">
                  <c:v>4.17</c:v>
                </c:pt>
                <c:pt idx="1900">
                  <c:v>4.16</c:v>
                </c:pt>
                <c:pt idx="1901">
                  <c:v>4.1500000000000004</c:v>
                </c:pt>
                <c:pt idx="1902">
                  <c:v>4.12</c:v>
                </c:pt>
                <c:pt idx="1903">
                  <c:v>4.1000000000000005</c:v>
                </c:pt>
                <c:pt idx="1904">
                  <c:v>4.09</c:v>
                </c:pt>
                <c:pt idx="1905">
                  <c:v>4.12</c:v>
                </c:pt>
                <c:pt idx="1906">
                  <c:v>4.1300000000000008</c:v>
                </c:pt>
                <c:pt idx="1907">
                  <c:v>4.1300000000000008</c:v>
                </c:pt>
                <c:pt idx="1908">
                  <c:v>4.08</c:v>
                </c:pt>
                <c:pt idx="1909">
                  <c:v>4.0599999999999996</c:v>
                </c:pt>
                <c:pt idx="1910">
                  <c:v>4.05</c:v>
                </c:pt>
                <c:pt idx="1911">
                  <c:v>4.05</c:v>
                </c:pt>
                <c:pt idx="1912">
                  <c:v>4.0599999999999996</c:v>
                </c:pt>
                <c:pt idx="1913">
                  <c:v>4.08</c:v>
                </c:pt>
                <c:pt idx="1914">
                  <c:v>4.04</c:v>
                </c:pt>
                <c:pt idx="1915">
                  <c:v>4.01</c:v>
                </c:pt>
                <c:pt idx="1916">
                  <c:v>3.95</c:v>
                </c:pt>
                <c:pt idx="1917">
                  <c:v>3.9699999999999998</c:v>
                </c:pt>
                <c:pt idx="1918">
                  <c:v>3.9699999999999998</c:v>
                </c:pt>
                <c:pt idx="1919">
                  <c:v>3.9600000000000004</c:v>
                </c:pt>
                <c:pt idx="1920">
                  <c:v>3.9600000000000004</c:v>
                </c:pt>
                <c:pt idx="1921">
                  <c:v>3.9600000000000004</c:v>
                </c:pt>
                <c:pt idx="1922">
                  <c:v>3.9600000000000004</c:v>
                </c:pt>
                <c:pt idx="1923">
                  <c:v>3.9600000000000004</c:v>
                </c:pt>
                <c:pt idx="1924">
                  <c:v>4.01</c:v>
                </c:pt>
                <c:pt idx="1925">
                  <c:v>4</c:v>
                </c:pt>
                <c:pt idx="1926">
                  <c:v>3.9899999999999998</c:v>
                </c:pt>
                <c:pt idx="1927">
                  <c:v>4</c:v>
                </c:pt>
                <c:pt idx="1928">
                  <c:v>4</c:v>
                </c:pt>
                <c:pt idx="1929">
                  <c:v>4</c:v>
                </c:pt>
                <c:pt idx="1930">
                  <c:v>4.01</c:v>
                </c:pt>
                <c:pt idx="1931">
                  <c:v>4</c:v>
                </c:pt>
                <c:pt idx="1932">
                  <c:v>3.9899999999999998</c:v>
                </c:pt>
                <c:pt idx="1933">
                  <c:v>4.04</c:v>
                </c:pt>
                <c:pt idx="1934">
                  <c:v>4.0599999999999996</c:v>
                </c:pt>
                <c:pt idx="1935">
                  <c:v>4.0599999999999996</c:v>
                </c:pt>
                <c:pt idx="1936">
                  <c:v>4.08</c:v>
                </c:pt>
                <c:pt idx="1937">
                  <c:v>4.09</c:v>
                </c:pt>
                <c:pt idx="1938">
                  <c:v>4.1099999999999994</c:v>
                </c:pt>
                <c:pt idx="1939">
                  <c:v>4.12</c:v>
                </c:pt>
                <c:pt idx="1940">
                  <c:v>4.12</c:v>
                </c:pt>
                <c:pt idx="1941">
                  <c:v>4.1300000000000008</c:v>
                </c:pt>
                <c:pt idx="1942">
                  <c:v>4.1300000000000008</c:v>
                </c:pt>
                <c:pt idx="1943">
                  <c:v>4.1399999999999997</c:v>
                </c:pt>
                <c:pt idx="1944">
                  <c:v>4.1900000000000004</c:v>
                </c:pt>
                <c:pt idx="1945">
                  <c:v>4.17</c:v>
                </c:pt>
                <c:pt idx="1946">
                  <c:v>4.17</c:v>
                </c:pt>
                <c:pt idx="1947">
                  <c:v>4.17</c:v>
                </c:pt>
                <c:pt idx="1948">
                  <c:v>4.1900000000000004</c:v>
                </c:pt>
                <c:pt idx="1949">
                  <c:v>4.18</c:v>
                </c:pt>
                <c:pt idx="1950">
                  <c:v>4.1399999999999997</c:v>
                </c:pt>
                <c:pt idx="1951">
                  <c:v>4.1000000000000005</c:v>
                </c:pt>
                <c:pt idx="1952">
                  <c:v>4.1000000000000005</c:v>
                </c:pt>
                <c:pt idx="1953">
                  <c:v>4.1099999999999994</c:v>
                </c:pt>
                <c:pt idx="1954">
                  <c:v>4.1099999999999994</c:v>
                </c:pt>
                <c:pt idx="1955">
                  <c:v>4.09</c:v>
                </c:pt>
                <c:pt idx="1956">
                  <c:v>4.1000000000000005</c:v>
                </c:pt>
                <c:pt idx="1957">
                  <c:v>4.12</c:v>
                </c:pt>
                <c:pt idx="1958">
                  <c:v>4.1300000000000008</c:v>
                </c:pt>
                <c:pt idx="1959">
                  <c:v>4.1000000000000005</c:v>
                </c:pt>
                <c:pt idx="1960">
                  <c:v>4.1000000000000005</c:v>
                </c:pt>
                <c:pt idx="1961">
                  <c:v>4.1000000000000005</c:v>
                </c:pt>
                <c:pt idx="1962">
                  <c:v>4.12</c:v>
                </c:pt>
                <c:pt idx="1963">
                  <c:v>4.09</c:v>
                </c:pt>
                <c:pt idx="1964">
                  <c:v>4.09</c:v>
                </c:pt>
                <c:pt idx="1965">
                  <c:v>4.09</c:v>
                </c:pt>
                <c:pt idx="1966">
                  <c:v>4.1000000000000005</c:v>
                </c:pt>
                <c:pt idx="1967">
                  <c:v>4.1000000000000005</c:v>
                </c:pt>
                <c:pt idx="1968">
                  <c:v>4.1000000000000005</c:v>
                </c:pt>
                <c:pt idx="1969">
                  <c:v>4.12</c:v>
                </c:pt>
                <c:pt idx="1970">
                  <c:v>4.1300000000000008</c:v>
                </c:pt>
                <c:pt idx="1971">
                  <c:v>4.1300000000000008</c:v>
                </c:pt>
                <c:pt idx="1972">
                  <c:v>4.16</c:v>
                </c:pt>
                <c:pt idx="1973">
                  <c:v>4.1900000000000004</c:v>
                </c:pt>
                <c:pt idx="1974">
                  <c:v>4.1900000000000004</c:v>
                </c:pt>
                <c:pt idx="1975">
                  <c:v>4.21</c:v>
                </c:pt>
                <c:pt idx="1976">
                  <c:v>4.2299999999999995</c:v>
                </c:pt>
                <c:pt idx="1977">
                  <c:v>4.2299999999999995</c:v>
                </c:pt>
                <c:pt idx="1978">
                  <c:v>4.2299999999999995</c:v>
                </c:pt>
                <c:pt idx="1979">
                  <c:v>4.24</c:v>
                </c:pt>
                <c:pt idx="1980">
                  <c:v>4.24</c:v>
                </c:pt>
                <c:pt idx="1981">
                  <c:v>4.25</c:v>
                </c:pt>
                <c:pt idx="1982">
                  <c:v>4.29</c:v>
                </c:pt>
                <c:pt idx="1983">
                  <c:v>4.2799999999999994</c:v>
                </c:pt>
                <c:pt idx="1984">
                  <c:v>4.3099999999999996</c:v>
                </c:pt>
                <c:pt idx="1985">
                  <c:v>4.32</c:v>
                </c:pt>
                <c:pt idx="1986">
                  <c:v>4.41</c:v>
                </c:pt>
                <c:pt idx="1987">
                  <c:v>4.43</c:v>
                </c:pt>
                <c:pt idx="1988">
                  <c:v>4.45</c:v>
                </c:pt>
                <c:pt idx="1989">
                  <c:v>4.54</c:v>
                </c:pt>
                <c:pt idx="1990">
                  <c:v>4.5199999999999996</c:v>
                </c:pt>
                <c:pt idx="1991">
                  <c:v>4.5199999999999996</c:v>
                </c:pt>
                <c:pt idx="1992">
                  <c:v>4.5</c:v>
                </c:pt>
                <c:pt idx="1993">
                  <c:v>4.5</c:v>
                </c:pt>
                <c:pt idx="1994">
                  <c:v>4.47</c:v>
                </c:pt>
                <c:pt idx="1995">
                  <c:v>4.5</c:v>
                </c:pt>
                <c:pt idx="1996">
                  <c:v>4.53</c:v>
                </c:pt>
                <c:pt idx="1997">
                  <c:v>4.5199999999999996</c:v>
                </c:pt>
                <c:pt idx="1998">
                  <c:v>4.49</c:v>
                </c:pt>
                <c:pt idx="1999">
                  <c:v>4.49</c:v>
                </c:pt>
                <c:pt idx="2000">
                  <c:v>4.47</c:v>
                </c:pt>
                <c:pt idx="2001">
                  <c:v>4.4799999999999995</c:v>
                </c:pt>
                <c:pt idx="2002">
                  <c:v>4.4400000000000004</c:v>
                </c:pt>
                <c:pt idx="2003">
                  <c:v>4.42</c:v>
                </c:pt>
                <c:pt idx="2004">
                  <c:v>4.4400000000000004</c:v>
                </c:pt>
                <c:pt idx="2005">
                  <c:v>4.49</c:v>
                </c:pt>
                <c:pt idx="2006">
                  <c:v>4.53</c:v>
                </c:pt>
                <c:pt idx="2007">
                  <c:v>4.5</c:v>
                </c:pt>
                <c:pt idx="2008">
                  <c:v>4.4400000000000004</c:v>
                </c:pt>
                <c:pt idx="2009">
                  <c:v>4.46</c:v>
                </c:pt>
                <c:pt idx="2010">
                  <c:v>4.4799999999999995</c:v>
                </c:pt>
                <c:pt idx="2011">
                  <c:v>4.46</c:v>
                </c:pt>
                <c:pt idx="2012">
                  <c:v>4.43</c:v>
                </c:pt>
                <c:pt idx="2013">
                  <c:v>4.4400000000000004</c:v>
                </c:pt>
                <c:pt idx="2014">
                  <c:v>4.42</c:v>
                </c:pt>
                <c:pt idx="2015">
                  <c:v>4.43</c:v>
                </c:pt>
                <c:pt idx="2016">
                  <c:v>4.3999999999999995</c:v>
                </c:pt>
                <c:pt idx="2017">
                  <c:v>4.41</c:v>
                </c:pt>
                <c:pt idx="2018">
                  <c:v>4.41</c:v>
                </c:pt>
                <c:pt idx="2019">
                  <c:v>4.41</c:v>
                </c:pt>
                <c:pt idx="2020">
                  <c:v>4.38</c:v>
                </c:pt>
                <c:pt idx="2021">
                  <c:v>4.37</c:v>
                </c:pt>
                <c:pt idx="2022">
                  <c:v>4.37</c:v>
                </c:pt>
                <c:pt idx="2023">
                  <c:v>4.37</c:v>
                </c:pt>
                <c:pt idx="2024">
                  <c:v>4.37</c:v>
                </c:pt>
                <c:pt idx="2025">
                  <c:v>4.38</c:v>
                </c:pt>
                <c:pt idx="2026">
                  <c:v>4.38</c:v>
                </c:pt>
                <c:pt idx="2027">
                  <c:v>4.43</c:v>
                </c:pt>
                <c:pt idx="2028">
                  <c:v>4.4400000000000004</c:v>
                </c:pt>
                <c:pt idx="2029">
                  <c:v>4.51</c:v>
                </c:pt>
                <c:pt idx="2030">
                  <c:v>4.5</c:v>
                </c:pt>
                <c:pt idx="2031">
                  <c:v>4.5</c:v>
                </c:pt>
                <c:pt idx="2032">
                  <c:v>4.51</c:v>
                </c:pt>
                <c:pt idx="2033">
                  <c:v>4.55</c:v>
                </c:pt>
                <c:pt idx="2034">
                  <c:v>4.5900000000000007</c:v>
                </c:pt>
                <c:pt idx="2035">
                  <c:v>4.6899999999999995</c:v>
                </c:pt>
                <c:pt idx="2036">
                  <c:v>4.7300000000000004</c:v>
                </c:pt>
                <c:pt idx="2037">
                  <c:v>4.7300000000000004</c:v>
                </c:pt>
                <c:pt idx="2038">
                  <c:v>4.72</c:v>
                </c:pt>
                <c:pt idx="2039">
                  <c:v>4.74</c:v>
                </c:pt>
                <c:pt idx="2040">
                  <c:v>4.7600000000000007</c:v>
                </c:pt>
                <c:pt idx="2041">
                  <c:v>4.78</c:v>
                </c:pt>
                <c:pt idx="2042">
                  <c:v>4.7699999999999996</c:v>
                </c:pt>
                <c:pt idx="2043">
                  <c:v>4.72</c:v>
                </c:pt>
                <c:pt idx="2044">
                  <c:v>4.66</c:v>
                </c:pt>
                <c:pt idx="2045">
                  <c:v>4.62</c:v>
                </c:pt>
                <c:pt idx="2046">
                  <c:v>4.62</c:v>
                </c:pt>
                <c:pt idx="2047">
                  <c:v>4.62</c:v>
                </c:pt>
                <c:pt idx="2048">
                  <c:v>4.5699999999999994</c:v>
                </c:pt>
                <c:pt idx="2049">
                  <c:v>4.51</c:v>
                </c:pt>
                <c:pt idx="2050">
                  <c:v>4.3999999999999995</c:v>
                </c:pt>
                <c:pt idx="2051">
                  <c:v>4.33</c:v>
                </c:pt>
                <c:pt idx="2052">
                  <c:v>4.34</c:v>
                </c:pt>
                <c:pt idx="2053">
                  <c:v>4.3600000000000003</c:v>
                </c:pt>
                <c:pt idx="2054">
                  <c:v>4.3999999999999995</c:v>
                </c:pt>
                <c:pt idx="2055">
                  <c:v>4.3999999999999995</c:v>
                </c:pt>
                <c:pt idx="2056">
                  <c:v>4.3999999999999995</c:v>
                </c:pt>
                <c:pt idx="2057">
                  <c:v>4.42</c:v>
                </c:pt>
                <c:pt idx="2058">
                  <c:v>4.4400000000000004</c:v>
                </c:pt>
                <c:pt idx="2059">
                  <c:v>4.4400000000000004</c:v>
                </c:pt>
                <c:pt idx="2060">
                  <c:v>4.5199999999999996</c:v>
                </c:pt>
                <c:pt idx="2061">
                  <c:v>4.51</c:v>
                </c:pt>
                <c:pt idx="2062">
                  <c:v>4.46</c:v>
                </c:pt>
                <c:pt idx="2063">
                  <c:v>4.47</c:v>
                </c:pt>
                <c:pt idx="2064">
                  <c:v>4.4400000000000004</c:v>
                </c:pt>
                <c:pt idx="2065">
                  <c:v>4.4400000000000004</c:v>
                </c:pt>
                <c:pt idx="2066">
                  <c:v>4.42</c:v>
                </c:pt>
                <c:pt idx="2067">
                  <c:v>4.38</c:v>
                </c:pt>
                <c:pt idx="2068">
                  <c:v>4.38</c:v>
                </c:pt>
                <c:pt idx="2069">
                  <c:v>4.37</c:v>
                </c:pt>
                <c:pt idx="2070">
                  <c:v>4.43</c:v>
                </c:pt>
                <c:pt idx="2071">
                  <c:v>4.43</c:v>
                </c:pt>
                <c:pt idx="2072">
                  <c:v>4.4400000000000004</c:v>
                </c:pt>
                <c:pt idx="2073">
                  <c:v>4.4400000000000004</c:v>
                </c:pt>
                <c:pt idx="2074">
                  <c:v>4.4400000000000004</c:v>
                </c:pt>
                <c:pt idx="2075">
                  <c:v>4.4400000000000004</c:v>
                </c:pt>
                <c:pt idx="2076">
                  <c:v>4.42</c:v>
                </c:pt>
                <c:pt idx="2077">
                  <c:v>4.37</c:v>
                </c:pt>
                <c:pt idx="2078">
                  <c:v>4.34</c:v>
                </c:pt>
                <c:pt idx="2079">
                  <c:v>4.2799999999999994</c:v>
                </c:pt>
                <c:pt idx="2080">
                  <c:v>4.2799999999999994</c:v>
                </c:pt>
                <c:pt idx="2081">
                  <c:v>4.29</c:v>
                </c:pt>
                <c:pt idx="2082">
                  <c:v>4.2700000000000005</c:v>
                </c:pt>
                <c:pt idx="2083">
                  <c:v>4.29</c:v>
                </c:pt>
                <c:pt idx="2084">
                  <c:v>4.32</c:v>
                </c:pt>
                <c:pt idx="2085">
                  <c:v>4.32</c:v>
                </c:pt>
                <c:pt idx="2086">
                  <c:v>4.3600000000000003</c:v>
                </c:pt>
                <c:pt idx="2087">
                  <c:v>4.3999999999999995</c:v>
                </c:pt>
                <c:pt idx="2088">
                  <c:v>4.3900000000000006</c:v>
                </c:pt>
                <c:pt idx="2089">
                  <c:v>4.3900000000000006</c:v>
                </c:pt>
                <c:pt idx="2090">
                  <c:v>4.41</c:v>
                </c:pt>
                <c:pt idx="2091">
                  <c:v>4.49</c:v>
                </c:pt>
                <c:pt idx="2092">
                  <c:v>4.5199999999999996</c:v>
                </c:pt>
                <c:pt idx="2093">
                  <c:v>4.55</c:v>
                </c:pt>
                <c:pt idx="2094">
                  <c:v>4.55</c:v>
                </c:pt>
                <c:pt idx="2095">
                  <c:v>4.55</c:v>
                </c:pt>
                <c:pt idx="2096">
                  <c:v>4.55</c:v>
                </c:pt>
                <c:pt idx="2097">
                  <c:v>4.51</c:v>
                </c:pt>
                <c:pt idx="2098">
                  <c:v>4.49</c:v>
                </c:pt>
                <c:pt idx="2099">
                  <c:v>4.47</c:v>
                </c:pt>
                <c:pt idx="2100">
                  <c:v>4.46</c:v>
                </c:pt>
                <c:pt idx="2101">
                  <c:v>4.4400000000000004</c:v>
                </c:pt>
                <c:pt idx="2102">
                  <c:v>4.37</c:v>
                </c:pt>
                <c:pt idx="2103">
                  <c:v>4.38</c:v>
                </c:pt>
                <c:pt idx="2104">
                  <c:v>4.38</c:v>
                </c:pt>
                <c:pt idx="2105">
                  <c:v>4.38</c:v>
                </c:pt>
                <c:pt idx="2106">
                  <c:v>4.34</c:v>
                </c:pt>
                <c:pt idx="2107">
                  <c:v>4.32</c:v>
                </c:pt>
                <c:pt idx="2108">
                  <c:v>4.29</c:v>
                </c:pt>
                <c:pt idx="2109">
                  <c:v>4.2799999999999994</c:v>
                </c:pt>
                <c:pt idx="2110">
                  <c:v>4.29</c:v>
                </c:pt>
                <c:pt idx="2111">
                  <c:v>4.33</c:v>
                </c:pt>
                <c:pt idx="2112">
                  <c:v>4.3999999999999995</c:v>
                </c:pt>
                <c:pt idx="2113">
                  <c:v>4.3999999999999995</c:v>
                </c:pt>
                <c:pt idx="2114">
                  <c:v>4.3499999999999996</c:v>
                </c:pt>
                <c:pt idx="2115">
                  <c:v>4.37</c:v>
                </c:pt>
                <c:pt idx="2116">
                  <c:v>4.38</c:v>
                </c:pt>
                <c:pt idx="2117">
                  <c:v>4.3999999999999995</c:v>
                </c:pt>
                <c:pt idx="2118">
                  <c:v>4.3999999999999995</c:v>
                </c:pt>
                <c:pt idx="2119">
                  <c:v>4.37</c:v>
                </c:pt>
                <c:pt idx="2120">
                  <c:v>4.33</c:v>
                </c:pt>
                <c:pt idx="2121">
                  <c:v>4.3</c:v>
                </c:pt>
                <c:pt idx="2122">
                  <c:v>4.3499999999999996</c:v>
                </c:pt>
                <c:pt idx="2123">
                  <c:v>4.38</c:v>
                </c:pt>
                <c:pt idx="2124">
                  <c:v>4.3999999999999995</c:v>
                </c:pt>
                <c:pt idx="2125">
                  <c:v>4.3900000000000006</c:v>
                </c:pt>
                <c:pt idx="2126">
                  <c:v>4.3499999999999996</c:v>
                </c:pt>
                <c:pt idx="2127">
                  <c:v>4.32</c:v>
                </c:pt>
                <c:pt idx="2128">
                  <c:v>4.25</c:v>
                </c:pt>
                <c:pt idx="2129">
                  <c:v>4.25</c:v>
                </c:pt>
                <c:pt idx="2130">
                  <c:v>4.2</c:v>
                </c:pt>
                <c:pt idx="2131">
                  <c:v>4.1900000000000004</c:v>
                </c:pt>
                <c:pt idx="2132">
                  <c:v>4.1900000000000004</c:v>
                </c:pt>
                <c:pt idx="2133">
                  <c:v>4.1399999999999997</c:v>
                </c:pt>
                <c:pt idx="2134">
                  <c:v>4.18</c:v>
                </c:pt>
                <c:pt idx="2135">
                  <c:v>4.17</c:v>
                </c:pt>
                <c:pt idx="2136">
                  <c:v>4.16</c:v>
                </c:pt>
                <c:pt idx="2137">
                  <c:v>4.12</c:v>
                </c:pt>
                <c:pt idx="2138">
                  <c:v>4.12</c:v>
                </c:pt>
                <c:pt idx="2139">
                  <c:v>4.1099999999999994</c:v>
                </c:pt>
                <c:pt idx="2140">
                  <c:v>4.1399999999999997</c:v>
                </c:pt>
                <c:pt idx="2141">
                  <c:v>4.1099999999999994</c:v>
                </c:pt>
                <c:pt idx="2142">
                  <c:v>4.1099999999999994</c:v>
                </c:pt>
                <c:pt idx="2143">
                  <c:v>4.2799999999999994</c:v>
                </c:pt>
                <c:pt idx="2144">
                  <c:v>4.2799999999999994</c:v>
                </c:pt>
                <c:pt idx="2145">
                  <c:v>4.3</c:v>
                </c:pt>
                <c:pt idx="2146">
                  <c:v>4.37</c:v>
                </c:pt>
                <c:pt idx="2147">
                  <c:v>4.41</c:v>
                </c:pt>
                <c:pt idx="2148">
                  <c:v>4.3600000000000003</c:v>
                </c:pt>
                <c:pt idx="2149">
                  <c:v>4.29</c:v>
                </c:pt>
                <c:pt idx="2150">
                  <c:v>4.3099999999999996</c:v>
                </c:pt>
                <c:pt idx="2151">
                  <c:v>4.25</c:v>
                </c:pt>
                <c:pt idx="2152">
                  <c:v>4.26</c:v>
                </c:pt>
                <c:pt idx="2153">
                  <c:v>4.32</c:v>
                </c:pt>
                <c:pt idx="2154">
                  <c:v>4.3</c:v>
                </c:pt>
                <c:pt idx="2155">
                  <c:v>4.2799999999999994</c:v>
                </c:pt>
                <c:pt idx="2156">
                  <c:v>4.32</c:v>
                </c:pt>
                <c:pt idx="2157">
                  <c:v>4.3600000000000003</c:v>
                </c:pt>
                <c:pt idx="2158">
                  <c:v>4.4799999999999995</c:v>
                </c:pt>
                <c:pt idx="2159">
                  <c:v>4.55</c:v>
                </c:pt>
                <c:pt idx="2160">
                  <c:v>4.6100000000000003</c:v>
                </c:pt>
                <c:pt idx="2161">
                  <c:v>4.6399999999999997</c:v>
                </c:pt>
                <c:pt idx="2162">
                  <c:v>4.79</c:v>
                </c:pt>
                <c:pt idx="2163">
                  <c:v>4.82</c:v>
                </c:pt>
                <c:pt idx="2164">
                  <c:v>4.9399999999999995</c:v>
                </c:pt>
                <c:pt idx="2165">
                  <c:v>5.0500000000000007</c:v>
                </c:pt>
                <c:pt idx="2166">
                  <c:v>5.1400000000000006</c:v>
                </c:pt>
                <c:pt idx="2167">
                  <c:v>5.0999999999999996</c:v>
                </c:pt>
                <c:pt idx="2168">
                  <c:v>4.92</c:v>
                </c:pt>
                <c:pt idx="2169">
                  <c:v>4.8899999999999997</c:v>
                </c:pt>
                <c:pt idx="2170">
                  <c:v>4.84</c:v>
                </c:pt>
                <c:pt idx="2171">
                  <c:v>4.83</c:v>
                </c:pt>
                <c:pt idx="2172">
                  <c:v>4.8500000000000005</c:v>
                </c:pt>
                <c:pt idx="2173">
                  <c:v>4.93</c:v>
                </c:pt>
                <c:pt idx="2174">
                  <c:v>4.92</c:v>
                </c:pt>
                <c:pt idx="2175">
                  <c:v>4.9399999999999995</c:v>
                </c:pt>
                <c:pt idx="2176">
                  <c:v>4.92</c:v>
                </c:pt>
                <c:pt idx="2177">
                  <c:v>4.9000000000000004</c:v>
                </c:pt>
                <c:pt idx="2178">
                  <c:v>4.92</c:v>
                </c:pt>
                <c:pt idx="2179">
                  <c:v>4.9000000000000004</c:v>
                </c:pt>
                <c:pt idx="2180">
                  <c:v>4.8899999999999997</c:v>
                </c:pt>
                <c:pt idx="2181">
                  <c:v>4.95</c:v>
                </c:pt>
                <c:pt idx="2182">
                  <c:v>4.95</c:v>
                </c:pt>
                <c:pt idx="2183">
                  <c:v>4.95</c:v>
                </c:pt>
                <c:pt idx="2184">
                  <c:v>4.9799999999999995</c:v>
                </c:pt>
                <c:pt idx="2185">
                  <c:v>4.93</c:v>
                </c:pt>
                <c:pt idx="2186">
                  <c:v>4.8899999999999997</c:v>
                </c:pt>
                <c:pt idx="2187">
                  <c:v>4.92</c:v>
                </c:pt>
                <c:pt idx="2188">
                  <c:v>4.91</c:v>
                </c:pt>
                <c:pt idx="2189">
                  <c:v>4.8599999999999994</c:v>
                </c:pt>
                <c:pt idx="2190">
                  <c:v>4.78</c:v>
                </c:pt>
                <c:pt idx="2191">
                  <c:v>4.79</c:v>
                </c:pt>
                <c:pt idx="2192">
                  <c:v>4.7</c:v>
                </c:pt>
                <c:pt idx="2193">
                  <c:v>4.55</c:v>
                </c:pt>
                <c:pt idx="2194">
                  <c:v>4.5699999999999994</c:v>
                </c:pt>
                <c:pt idx="2195">
                  <c:v>4.4799999999999995</c:v>
                </c:pt>
                <c:pt idx="2196">
                  <c:v>4.49</c:v>
                </c:pt>
                <c:pt idx="2197">
                  <c:v>4.53</c:v>
                </c:pt>
                <c:pt idx="2198">
                  <c:v>4.58</c:v>
                </c:pt>
                <c:pt idx="2199">
                  <c:v>4.5900000000000007</c:v>
                </c:pt>
                <c:pt idx="2200">
                  <c:v>4.5999999999999996</c:v>
                </c:pt>
                <c:pt idx="2201">
                  <c:v>4.5900000000000007</c:v>
                </c:pt>
                <c:pt idx="2202">
                  <c:v>4.58</c:v>
                </c:pt>
                <c:pt idx="2203">
                  <c:v>4.5900000000000007</c:v>
                </c:pt>
                <c:pt idx="2204">
                  <c:v>4.6500000000000004</c:v>
                </c:pt>
                <c:pt idx="2205">
                  <c:v>4.67</c:v>
                </c:pt>
                <c:pt idx="2206">
                  <c:v>4.66</c:v>
                </c:pt>
                <c:pt idx="2207">
                  <c:v>4.63</c:v>
                </c:pt>
                <c:pt idx="2208">
                  <c:v>4.6100000000000003</c:v>
                </c:pt>
                <c:pt idx="2209">
                  <c:v>4.5900000000000007</c:v>
                </c:pt>
                <c:pt idx="2210">
                  <c:v>4.62</c:v>
                </c:pt>
                <c:pt idx="2211">
                  <c:v>4.62</c:v>
                </c:pt>
                <c:pt idx="2212">
                  <c:v>4.63</c:v>
                </c:pt>
                <c:pt idx="2213">
                  <c:v>4.62</c:v>
                </c:pt>
                <c:pt idx="2214">
                  <c:v>4.5900000000000007</c:v>
                </c:pt>
                <c:pt idx="2215">
                  <c:v>4.53</c:v>
                </c:pt>
                <c:pt idx="2216">
                  <c:v>4.51</c:v>
                </c:pt>
                <c:pt idx="2217">
                  <c:v>4.55</c:v>
                </c:pt>
                <c:pt idx="2218">
                  <c:v>4.54</c:v>
                </c:pt>
                <c:pt idx="2219">
                  <c:v>4.4799999999999995</c:v>
                </c:pt>
                <c:pt idx="2220">
                  <c:v>4.46</c:v>
                </c:pt>
                <c:pt idx="2221">
                  <c:v>4.45</c:v>
                </c:pt>
                <c:pt idx="2222">
                  <c:v>4.41</c:v>
                </c:pt>
                <c:pt idx="2223">
                  <c:v>4.41</c:v>
                </c:pt>
                <c:pt idx="2224">
                  <c:v>4.46</c:v>
                </c:pt>
                <c:pt idx="2225">
                  <c:v>4.43</c:v>
                </c:pt>
                <c:pt idx="2226">
                  <c:v>4.47</c:v>
                </c:pt>
                <c:pt idx="2227">
                  <c:v>4.51</c:v>
                </c:pt>
                <c:pt idx="2228">
                  <c:v>4.5900000000000007</c:v>
                </c:pt>
                <c:pt idx="2229">
                  <c:v>4.53</c:v>
                </c:pt>
                <c:pt idx="2230">
                  <c:v>4.51</c:v>
                </c:pt>
                <c:pt idx="2231">
                  <c:v>4.46</c:v>
                </c:pt>
                <c:pt idx="2232">
                  <c:v>4.49</c:v>
                </c:pt>
                <c:pt idx="2233">
                  <c:v>4.54</c:v>
                </c:pt>
                <c:pt idx="2234">
                  <c:v>4.5</c:v>
                </c:pt>
                <c:pt idx="2235">
                  <c:v>4.5</c:v>
                </c:pt>
                <c:pt idx="2236">
                  <c:v>4.5600000000000005</c:v>
                </c:pt>
                <c:pt idx="2237">
                  <c:v>4.5699999999999994</c:v>
                </c:pt>
                <c:pt idx="2238">
                  <c:v>4.66</c:v>
                </c:pt>
                <c:pt idx="2239">
                  <c:v>4.67</c:v>
                </c:pt>
                <c:pt idx="2240">
                  <c:v>4.67</c:v>
                </c:pt>
                <c:pt idx="2241">
                  <c:v>4.67</c:v>
                </c:pt>
                <c:pt idx="2242">
                  <c:v>4.6899999999999995</c:v>
                </c:pt>
                <c:pt idx="2243">
                  <c:v>4.74</c:v>
                </c:pt>
                <c:pt idx="2244">
                  <c:v>4.8599999999999994</c:v>
                </c:pt>
                <c:pt idx="2245">
                  <c:v>4.88</c:v>
                </c:pt>
                <c:pt idx="2246">
                  <c:v>4.88</c:v>
                </c:pt>
                <c:pt idx="2247">
                  <c:v>4.88</c:v>
                </c:pt>
                <c:pt idx="2248">
                  <c:v>4.83</c:v>
                </c:pt>
                <c:pt idx="2249">
                  <c:v>4.7699999999999996</c:v>
                </c:pt>
                <c:pt idx="2250">
                  <c:v>4.74</c:v>
                </c:pt>
                <c:pt idx="2251">
                  <c:v>4.6899999999999995</c:v>
                </c:pt>
                <c:pt idx="2252">
                  <c:v>4.6399999999999997</c:v>
                </c:pt>
                <c:pt idx="2253">
                  <c:v>4.6399999999999997</c:v>
                </c:pt>
                <c:pt idx="2254">
                  <c:v>4.63</c:v>
                </c:pt>
                <c:pt idx="2255">
                  <c:v>4.5900000000000007</c:v>
                </c:pt>
                <c:pt idx="2256">
                  <c:v>4.5600000000000005</c:v>
                </c:pt>
                <c:pt idx="2257">
                  <c:v>4.53</c:v>
                </c:pt>
                <c:pt idx="2258">
                  <c:v>4.5600000000000005</c:v>
                </c:pt>
                <c:pt idx="2259">
                  <c:v>4.5600000000000005</c:v>
                </c:pt>
                <c:pt idx="2260">
                  <c:v>4.55</c:v>
                </c:pt>
                <c:pt idx="2261">
                  <c:v>4.5900000000000007</c:v>
                </c:pt>
                <c:pt idx="2262">
                  <c:v>4.68</c:v>
                </c:pt>
                <c:pt idx="2263">
                  <c:v>4.74</c:v>
                </c:pt>
                <c:pt idx="2264">
                  <c:v>4.74</c:v>
                </c:pt>
                <c:pt idx="2265">
                  <c:v>4.8</c:v>
                </c:pt>
                <c:pt idx="2266">
                  <c:v>4.88</c:v>
                </c:pt>
                <c:pt idx="2267">
                  <c:v>4.78</c:v>
                </c:pt>
                <c:pt idx="2268">
                  <c:v>4.8</c:v>
                </c:pt>
                <c:pt idx="2269">
                  <c:v>4.7600000000000007</c:v>
                </c:pt>
                <c:pt idx="2270">
                  <c:v>4.78</c:v>
                </c:pt>
                <c:pt idx="2271">
                  <c:v>4.78</c:v>
                </c:pt>
                <c:pt idx="2272">
                  <c:v>4.75</c:v>
                </c:pt>
                <c:pt idx="2273">
                  <c:v>4.75</c:v>
                </c:pt>
                <c:pt idx="2274">
                  <c:v>4.75</c:v>
                </c:pt>
                <c:pt idx="2275">
                  <c:v>4.8099999999999996</c:v>
                </c:pt>
                <c:pt idx="2276">
                  <c:v>4.87</c:v>
                </c:pt>
                <c:pt idx="2277">
                  <c:v>4.8</c:v>
                </c:pt>
                <c:pt idx="2278">
                  <c:v>4.7699999999999996</c:v>
                </c:pt>
                <c:pt idx="2279">
                  <c:v>4.8</c:v>
                </c:pt>
                <c:pt idx="2280">
                  <c:v>4.75</c:v>
                </c:pt>
                <c:pt idx="2281">
                  <c:v>4.75</c:v>
                </c:pt>
                <c:pt idx="2282">
                  <c:v>4.7</c:v>
                </c:pt>
                <c:pt idx="2283">
                  <c:v>4.66</c:v>
                </c:pt>
                <c:pt idx="2284">
                  <c:v>4.6500000000000004</c:v>
                </c:pt>
                <c:pt idx="2285">
                  <c:v>4.67</c:v>
                </c:pt>
                <c:pt idx="2286">
                  <c:v>4.66</c:v>
                </c:pt>
                <c:pt idx="2287">
                  <c:v>4.68</c:v>
                </c:pt>
                <c:pt idx="2288">
                  <c:v>4.7</c:v>
                </c:pt>
                <c:pt idx="2289">
                  <c:v>4.68</c:v>
                </c:pt>
                <c:pt idx="2290">
                  <c:v>4.68</c:v>
                </c:pt>
                <c:pt idx="2291">
                  <c:v>4.71</c:v>
                </c:pt>
                <c:pt idx="2292">
                  <c:v>4.71</c:v>
                </c:pt>
                <c:pt idx="2293">
                  <c:v>4.71</c:v>
                </c:pt>
                <c:pt idx="2294">
                  <c:v>4.71</c:v>
                </c:pt>
                <c:pt idx="2295">
                  <c:v>4.6899999999999995</c:v>
                </c:pt>
                <c:pt idx="2296">
                  <c:v>4.6399999999999997</c:v>
                </c:pt>
                <c:pt idx="2297">
                  <c:v>4.5999999999999996</c:v>
                </c:pt>
                <c:pt idx="2298">
                  <c:v>4.5999999999999996</c:v>
                </c:pt>
                <c:pt idx="2299">
                  <c:v>4.53</c:v>
                </c:pt>
                <c:pt idx="2300">
                  <c:v>4.53</c:v>
                </c:pt>
                <c:pt idx="2301">
                  <c:v>4.5199999999999996</c:v>
                </c:pt>
                <c:pt idx="2302">
                  <c:v>4.5600000000000005</c:v>
                </c:pt>
                <c:pt idx="2303">
                  <c:v>4.66</c:v>
                </c:pt>
                <c:pt idx="2304">
                  <c:v>4.84</c:v>
                </c:pt>
                <c:pt idx="2305">
                  <c:v>4.9399999999999995</c:v>
                </c:pt>
                <c:pt idx="2306">
                  <c:v>5.07</c:v>
                </c:pt>
                <c:pt idx="2307">
                  <c:v>4.97</c:v>
                </c:pt>
                <c:pt idx="2308">
                  <c:v>5.0299999999999994</c:v>
                </c:pt>
                <c:pt idx="2309">
                  <c:v>5.08</c:v>
                </c:pt>
                <c:pt idx="2310">
                  <c:v>5.13</c:v>
                </c:pt>
                <c:pt idx="2311">
                  <c:v>5.16</c:v>
                </c:pt>
                <c:pt idx="2312">
                  <c:v>5.16</c:v>
                </c:pt>
                <c:pt idx="2313">
                  <c:v>5.19</c:v>
                </c:pt>
                <c:pt idx="2314">
                  <c:v>5.25</c:v>
                </c:pt>
                <c:pt idx="2315">
                  <c:v>5.29</c:v>
                </c:pt>
                <c:pt idx="2316">
                  <c:v>5.28</c:v>
                </c:pt>
                <c:pt idx="2317">
                  <c:v>5.18</c:v>
                </c:pt>
                <c:pt idx="2318">
                  <c:v>5.1400000000000006</c:v>
                </c:pt>
                <c:pt idx="2319">
                  <c:v>5.2</c:v>
                </c:pt>
                <c:pt idx="2320">
                  <c:v>5.35</c:v>
                </c:pt>
                <c:pt idx="2321">
                  <c:v>5.41</c:v>
                </c:pt>
                <c:pt idx="2322">
                  <c:v>5.6899999999999995</c:v>
                </c:pt>
                <c:pt idx="2323">
                  <c:v>5.89</c:v>
                </c:pt>
                <c:pt idx="2324">
                  <c:v>5.94</c:v>
                </c:pt>
                <c:pt idx="2325">
                  <c:v>5.92</c:v>
                </c:pt>
                <c:pt idx="2326">
                  <c:v>5.92</c:v>
                </c:pt>
                <c:pt idx="2327">
                  <c:v>5.8999999999999995</c:v>
                </c:pt>
                <c:pt idx="2328">
                  <c:v>5.7</c:v>
                </c:pt>
                <c:pt idx="2329">
                  <c:v>5.37</c:v>
                </c:pt>
                <c:pt idx="2330">
                  <c:v>5.19</c:v>
                </c:pt>
                <c:pt idx="2331">
                  <c:v>5.17</c:v>
                </c:pt>
                <c:pt idx="2332">
                  <c:v>5.17</c:v>
                </c:pt>
                <c:pt idx="2333">
                  <c:v>5.3199999999999994</c:v>
                </c:pt>
                <c:pt idx="2334">
                  <c:v>5.34</c:v>
                </c:pt>
                <c:pt idx="2335">
                  <c:v>5.36</c:v>
                </c:pt>
                <c:pt idx="2336">
                  <c:v>5.36</c:v>
                </c:pt>
                <c:pt idx="2337">
                  <c:v>5.35</c:v>
                </c:pt>
                <c:pt idx="2338">
                  <c:v>5.3100000000000005</c:v>
                </c:pt>
                <c:pt idx="2339">
                  <c:v>5.3</c:v>
                </c:pt>
                <c:pt idx="2340">
                  <c:v>5.26</c:v>
                </c:pt>
                <c:pt idx="2341">
                  <c:v>5.26</c:v>
                </c:pt>
                <c:pt idx="2342">
                  <c:v>5.26</c:v>
                </c:pt>
                <c:pt idx="2343">
                  <c:v>5.2200000000000006</c:v>
                </c:pt>
                <c:pt idx="2344">
                  <c:v>5.2200000000000006</c:v>
                </c:pt>
                <c:pt idx="2345">
                  <c:v>5.24</c:v>
                </c:pt>
                <c:pt idx="2346">
                  <c:v>5.24</c:v>
                </c:pt>
                <c:pt idx="2347">
                  <c:v>5.2</c:v>
                </c:pt>
                <c:pt idx="2348">
                  <c:v>5.2</c:v>
                </c:pt>
                <c:pt idx="2349">
                  <c:v>5.2</c:v>
                </c:pt>
                <c:pt idx="2350">
                  <c:v>5.25</c:v>
                </c:pt>
                <c:pt idx="2351">
                  <c:v>5.28</c:v>
                </c:pt>
                <c:pt idx="2352">
                  <c:v>5.38</c:v>
                </c:pt>
                <c:pt idx="2353">
                  <c:v>5.38</c:v>
                </c:pt>
                <c:pt idx="2354">
                  <c:v>5.38</c:v>
                </c:pt>
                <c:pt idx="2355">
                  <c:v>5.38</c:v>
                </c:pt>
                <c:pt idx="2356">
                  <c:v>5.41</c:v>
                </c:pt>
                <c:pt idx="2357">
                  <c:v>5.48</c:v>
                </c:pt>
                <c:pt idx="2358">
                  <c:v>5.55</c:v>
                </c:pt>
                <c:pt idx="2359">
                  <c:v>5.62</c:v>
                </c:pt>
                <c:pt idx="2360">
                  <c:v>5.71</c:v>
                </c:pt>
                <c:pt idx="2361">
                  <c:v>5.74</c:v>
                </c:pt>
                <c:pt idx="2362">
                  <c:v>5.79</c:v>
                </c:pt>
                <c:pt idx="2363">
                  <c:v>5.81</c:v>
                </c:pt>
                <c:pt idx="2364">
                  <c:v>5.81</c:v>
                </c:pt>
                <c:pt idx="2365">
                  <c:v>5.81</c:v>
                </c:pt>
                <c:pt idx="2366">
                  <c:v>5.71</c:v>
                </c:pt>
                <c:pt idx="2367">
                  <c:v>5.5100000000000007</c:v>
                </c:pt>
                <c:pt idx="2368">
                  <c:v>5.3100000000000005</c:v>
                </c:pt>
                <c:pt idx="2369">
                  <c:v>5.21</c:v>
                </c:pt>
                <c:pt idx="2370">
                  <c:v>5.2</c:v>
                </c:pt>
                <c:pt idx="2371">
                  <c:v>5.17</c:v>
                </c:pt>
                <c:pt idx="2372">
                  <c:v>5.1499999999999995</c:v>
                </c:pt>
                <c:pt idx="2373">
                  <c:v>5.1499999999999995</c:v>
                </c:pt>
                <c:pt idx="2374">
                  <c:v>5.1100000000000003</c:v>
                </c:pt>
                <c:pt idx="2375">
                  <c:v>5.08</c:v>
                </c:pt>
                <c:pt idx="2376">
                  <c:v>5.04</c:v>
                </c:pt>
                <c:pt idx="2377">
                  <c:v>5.0500000000000007</c:v>
                </c:pt>
                <c:pt idx="2378">
                  <c:v>5.0299999999999994</c:v>
                </c:pt>
                <c:pt idx="2379">
                  <c:v>5</c:v>
                </c:pt>
                <c:pt idx="2380">
                  <c:v>4.9399999999999995</c:v>
                </c:pt>
                <c:pt idx="2381">
                  <c:v>4.88</c:v>
                </c:pt>
                <c:pt idx="2382">
                  <c:v>4.84</c:v>
                </c:pt>
                <c:pt idx="2383">
                  <c:v>4.8099999999999996</c:v>
                </c:pt>
                <c:pt idx="2384">
                  <c:v>4.79</c:v>
                </c:pt>
                <c:pt idx="2385">
                  <c:v>4.75</c:v>
                </c:pt>
                <c:pt idx="2386">
                  <c:v>4.74</c:v>
                </c:pt>
                <c:pt idx="2387">
                  <c:v>4.74</c:v>
                </c:pt>
                <c:pt idx="2388">
                  <c:v>4.88</c:v>
                </c:pt>
                <c:pt idx="2389">
                  <c:v>5</c:v>
                </c:pt>
                <c:pt idx="2390">
                  <c:v>5.0500000000000007</c:v>
                </c:pt>
                <c:pt idx="2391">
                  <c:v>5.07</c:v>
                </c:pt>
                <c:pt idx="2392">
                  <c:v>5.08</c:v>
                </c:pt>
                <c:pt idx="2393">
                  <c:v>5.0500000000000007</c:v>
                </c:pt>
                <c:pt idx="2394">
                  <c:v>5.0500000000000007</c:v>
                </c:pt>
                <c:pt idx="2395">
                  <c:v>5.0200000000000005</c:v>
                </c:pt>
                <c:pt idx="2396">
                  <c:v>5</c:v>
                </c:pt>
                <c:pt idx="2397">
                  <c:v>4.95</c:v>
                </c:pt>
                <c:pt idx="2398">
                  <c:v>4.88</c:v>
                </c:pt>
                <c:pt idx="2399">
                  <c:v>4.82</c:v>
                </c:pt>
                <c:pt idx="2400">
                  <c:v>4.7699999999999996</c:v>
                </c:pt>
                <c:pt idx="2401">
                  <c:v>4.7600000000000007</c:v>
                </c:pt>
                <c:pt idx="2402">
                  <c:v>4.7600000000000007</c:v>
                </c:pt>
                <c:pt idx="2403">
                  <c:v>4.74</c:v>
                </c:pt>
                <c:pt idx="2404">
                  <c:v>4.71</c:v>
                </c:pt>
                <c:pt idx="2405">
                  <c:v>4.6899999999999995</c:v>
                </c:pt>
                <c:pt idx="2406">
                  <c:v>4.72</c:v>
                </c:pt>
                <c:pt idx="2407">
                  <c:v>4.72</c:v>
                </c:pt>
                <c:pt idx="2408">
                  <c:v>4.72</c:v>
                </c:pt>
                <c:pt idx="2409">
                  <c:v>4.7600000000000007</c:v>
                </c:pt>
                <c:pt idx="2410">
                  <c:v>4.8</c:v>
                </c:pt>
                <c:pt idx="2411">
                  <c:v>4.8099999999999996</c:v>
                </c:pt>
                <c:pt idx="2412">
                  <c:v>4.8099999999999996</c:v>
                </c:pt>
                <c:pt idx="2413">
                  <c:v>4.8099999999999996</c:v>
                </c:pt>
                <c:pt idx="2414">
                  <c:v>4.82</c:v>
                </c:pt>
                <c:pt idx="2415">
                  <c:v>4.84</c:v>
                </c:pt>
                <c:pt idx="2416">
                  <c:v>4.84</c:v>
                </c:pt>
                <c:pt idx="2417">
                  <c:v>4.84</c:v>
                </c:pt>
                <c:pt idx="2418">
                  <c:v>4.8599999999999994</c:v>
                </c:pt>
                <c:pt idx="2419">
                  <c:v>4.8599999999999994</c:v>
                </c:pt>
                <c:pt idx="2420">
                  <c:v>4.8500000000000005</c:v>
                </c:pt>
                <c:pt idx="2421">
                  <c:v>4.8500000000000005</c:v>
                </c:pt>
                <c:pt idx="2422">
                  <c:v>4.87</c:v>
                </c:pt>
                <c:pt idx="2423">
                  <c:v>4.87</c:v>
                </c:pt>
                <c:pt idx="2424">
                  <c:v>4.88</c:v>
                </c:pt>
                <c:pt idx="2425">
                  <c:v>4.88</c:v>
                </c:pt>
                <c:pt idx="2426">
                  <c:v>4.9000000000000004</c:v>
                </c:pt>
                <c:pt idx="2427">
                  <c:v>4.9799999999999995</c:v>
                </c:pt>
                <c:pt idx="2428">
                  <c:v>4.93</c:v>
                </c:pt>
                <c:pt idx="2429">
                  <c:v>4.8599999999999994</c:v>
                </c:pt>
                <c:pt idx="2430">
                  <c:v>4.8599999999999994</c:v>
                </c:pt>
                <c:pt idx="2431">
                  <c:v>4.8599999999999994</c:v>
                </c:pt>
                <c:pt idx="2432">
                  <c:v>4.84</c:v>
                </c:pt>
                <c:pt idx="2433">
                  <c:v>4.8500000000000005</c:v>
                </c:pt>
                <c:pt idx="2434">
                  <c:v>4.8500000000000005</c:v>
                </c:pt>
                <c:pt idx="2435">
                  <c:v>4.8500000000000005</c:v>
                </c:pt>
                <c:pt idx="2436">
                  <c:v>4.83</c:v>
                </c:pt>
                <c:pt idx="2437">
                  <c:v>4.8099999999999996</c:v>
                </c:pt>
                <c:pt idx="2438">
                  <c:v>4.7699999999999996</c:v>
                </c:pt>
                <c:pt idx="2439">
                  <c:v>4.7699999999999996</c:v>
                </c:pt>
                <c:pt idx="2440">
                  <c:v>4.7699999999999996</c:v>
                </c:pt>
                <c:pt idx="2441">
                  <c:v>4.7699999999999996</c:v>
                </c:pt>
                <c:pt idx="2442">
                  <c:v>4.7699999999999996</c:v>
                </c:pt>
                <c:pt idx="2443">
                  <c:v>4.7600000000000007</c:v>
                </c:pt>
                <c:pt idx="2444">
                  <c:v>4.7600000000000007</c:v>
                </c:pt>
                <c:pt idx="2445">
                  <c:v>4.75</c:v>
                </c:pt>
                <c:pt idx="2446">
                  <c:v>4.71</c:v>
                </c:pt>
                <c:pt idx="2447">
                  <c:v>4.68</c:v>
                </c:pt>
                <c:pt idx="2448">
                  <c:v>4.58</c:v>
                </c:pt>
                <c:pt idx="2449">
                  <c:v>4.5199999999999996</c:v>
                </c:pt>
                <c:pt idx="2450">
                  <c:v>4.4400000000000004</c:v>
                </c:pt>
                <c:pt idx="2451">
                  <c:v>4.37</c:v>
                </c:pt>
                <c:pt idx="2452">
                  <c:v>4.3499999999999996</c:v>
                </c:pt>
                <c:pt idx="2453">
                  <c:v>4.3900000000000006</c:v>
                </c:pt>
                <c:pt idx="2454">
                  <c:v>4.43</c:v>
                </c:pt>
                <c:pt idx="2455">
                  <c:v>4.4400000000000004</c:v>
                </c:pt>
                <c:pt idx="2456">
                  <c:v>4.46</c:v>
                </c:pt>
                <c:pt idx="2457">
                  <c:v>4.49</c:v>
                </c:pt>
                <c:pt idx="2458">
                  <c:v>4.54</c:v>
                </c:pt>
                <c:pt idx="2459">
                  <c:v>4.58</c:v>
                </c:pt>
                <c:pt idx="2460">
                  <c:v>4.58</c:v>
                </c:pt>
                <c:pt idx="2461">
                  <c:v>4.58</c:v>
                </c:pt>
                <c:pt idx="2462">
                  <c:v>4.53</c:v>
                </c:pt>
                <c:pt idx="2463">
                  <c:v>4.4799999999999995</c:v>
                </c:pt>
                <c:pt idx="2464">
                  <c:v>4.47</c:v>
                </c:pt>
                <c:pt idx="2465">
                  <c:v>4.46</c:v>
                </c:pt>
                <c:pt idx="2466">
                  <c:v>4.46</c:v>
                </c:pt>
                <c:pt idx="2467">
                  <c:v>4.43</c:v>
                </c:pt>
                <c:pt idx="2468">
                  <c:v>4.43</c:v>
                </c:pt>
                <c:pt idx="2469">
                  <c:v>4.41</c:v>
                </c:pt>
                <c:pt idx="2470">
                  <c:v>4.41</c:v>
                </c:pt>
                <c:pt idx="2471">
                  <c:v>4.3999999999999995</c:v>
                </c:pt>
                <c:pt idx="2472">
                  <c:v>4.3499999999999996</c:v>
                </c:pt>
                <c:pt idx="2473">
                  <c:v>4.3600000000000003</c:v>
                </c:pt>
                <c:pt idx="2474">
                  <c:v>4.38</c:v>
                </c:pt>
                <c:pt idx="2475">
                  <c:v>4.41</c:v>
                </c:pt>
                <c:pt idx="2476">
                  <c:v>4.49</c:v>
                </c:pt>
                <c:pt idx="2477">
                  <c:v>4.55</c:v>
                </c:pt>
                <c:pt idx="2478">
                  <c:v>4.55</c:v>
                </c:pt>
                <c:pt idx="2479">
                  <c:v>4.63</c:v>
                </c:pt>
                <c:pt idx="2480">
                  <c:v>4.6500000000000004</c:v>
                </c:pt>
                <c:pt idx="2481">
                  <c:v>4.6399999999999997</c:v>
                </c:pt>
                <c:pt idx="2482">
                  <c:v>4.6399999999999997</c:v>
                </c:pt>
                <c:pt idx="2483">
                  <c:v>4.66</c:v>
                </c:pt>
                <c:pt idx="2484">
                  <c:v>4.6899999999999995</c:v>
                </c:pt>
                <c:pt idx="2485">
                  <c:v>4.72</c:v>
                </c:pt>
                <c:pt idx="2486">
                  <c:v>4.7600000000000007</c:v>
                </c:pt>
                <c:pt idx="2487">
                  <c:v>4.7600000000000007</c:v>
                </c:pt>
                <c:pt idx="2488">
                  <c:v>4.7300000000000004</c:v>
                </c:pt>
                <c:pt idx="2489">
                  <c:v>4.72</c:v>
                </c:pt>
                <c:pt idx="2490">
                  <c:v>4.72</c:v>
                </c:pt>
                <c:pt idx="2491">
                  <c:v>4.68</c:v>
                </c:pt>
                <c:pt idx="2492">
                  <c:v>4.7</c:v>
                </c:pt>
                <c:pt idx="2493">
                  <c:v>4.7</c:v>
                </c:pt>
                <c:pt idx="2494">
                  <c:v>4.7</c:v>
                </c:pt>
                <c:pt idx="2495">
                  <c:v>4.7</c:v>
                </c:pt>
                <c:pt idx="2496">
                  <c:v>4.7</c:v>
                </c:pt>
                <c:pt idx="2497">
                  <c:v>4.6899999999999995</c:v>
                </c:pt>
                <c:pt idx="2498">
                  <c:v>4.68</c:v>
                </c:pt>
                <c:pt idx="2499">
                  <c:v>4.67</c:v>
                </c:pt>
                <c:pt idx="2500">
                  <c:v>4.66</c:v>
                </c:pt>
                <c:pt idx="2501">
                  <c:v>4.66</c:v>
                </c:pt>
                <c:pt idx="2502">
                  <c:v>4.66</c:v>
                </c:pt>
                <c:pt idx="2503">
                  <c:v>4.66</c:v>
                </c:pt>
                <c:pt idx="2504">
                  <c:v>4.63</c:v>
                </c:pt>
                <c:pt idx="2505">
                  <c:v>4.5900000000000007</c:v>
                </c:pt>
                <c:pt idx="2506">
                  <c:v>4.58</c:v>
                </c:pt>
                <c:pt idx="2507">
                  <c:v>4.5600000000000005</c:v>
                </c:pt>
                <c:pt idx="2508">
                  <c:v>4.5600000000000005</c:v>
                </c:pt>
                <c:pt idx="2509">
                  <c:v>4.5600000000000005</c:v>
                </c:pt>
                <c:pt idx="2510">
                  <c:v>4.5900000000000007</c:v>
                </c:pt>
                <c:pt idx="2511">
                  <c:v>4.6100000000000003</c:v>
                </c:pt>
                <c:pt idx="2512">
                  <c:v>4.6399999999999997</c:v>
                </c:pt>
                <c:pt idx="2513">
                  <c:v>4.6399999999999997</c:v>
                </c:pt>
                <c:pt idx="2514">
                  <c:v>4.6399999999999997</c:v>
                </c:pt>
                <c:pt idx="2515">
                  <c:v>4.6399999999999997</c:v>
                </c:pt>
                <c:pt idx="2516">
                  <c:v>4.67</c:v>
                </c:pt>
                <c:pt idx="2517">
                  <c:v>4.7</c:v>
                </c:pt>
                <c:pt idx="2518">
                  <c:v>4.72</c:v>
                </c:pt>
                <c:pt idx="2519">
                  <c:v>4.72</c:v>
                </c:pt>
                <c:pt idx="2520">
                  <c:v>4.6899999999999995</c:v>
                </c:pt>
                <c:pt idx="2521">
                  <c:v>4.6899999999999995</c:v>
                </c:pt>
                <c:pt idx="2522">
                  <c:v>4.67</c:v>
                </c:pt>
                <c:pt idx="2523">
                  <c:v>4.68</c:v>
                </c:pt>
                <c:pt idx="2524">
                  <c:v>4.6899999999999995</c:v>
                </c:pt>
                <c:pt idx="2525">
                  <c:v>4.68</c:v>
                </c:pt>
                <c:pt idx="2526">
                  <c:v>4.66</c:v>
                </c:pt>
                <c:pt idx="2527">
                  <c:v>4.66</c:v>
                </c:pt>
                <c:pt idx="2528">
                  <c:v>4.66</c:v>
                </c:pt>
                <c:pt idx="2529">
                  <c:v>4.6399999999999997</c:v>
                </c:pt>
                <c:pt idx="2530">
                  <c:v>4.6399999999999997</c:v>
                </c:pt>
                <c:pt idx="2531">
                  <c:v>4.62</c:v>
                </c:pt>
                <c:pt idx="2532">
                  <c:v>4.5900000000000007</c:v>
                </c:pt>
                <c:pt idx="2533">
                  <c:v>4.5699999999999994</c:v>
                </c:pt>
                <c:pt idx="2534">
                  <c:v>4.5600000000000005</c:v>
                </c:pt>
                <c:pt idx="2535">
                  <c:v>4.54</c:v>
                </c:pt>
                <c:pt idx="2536">
                  <c:v>4.54</c:v>
                </c:pt>
                <c:pt idx="2537">
                  <c:v>4.54</c:v>
                </c:pt>
                <c:pt idx="2538">
                  <c:v>4.54</c:v>
                </c:pt>
                <c:pt idx="2539">
                  <c:v>4.54</c:v>
                </c:pt>
                <c:pt idx="2540">
                  <c:v>4.5199999999999996</c:v>
                </c:pt>
                <c:pt idx="2541">
                  <c:v>4.47</c:v>
                </c:pt>
                <c:pt idx="2542">
                  <c:v>4.42</c:v>
                </c:pt>
                <c:pt idx="2543">
                  <c:v>4.41</c:v>
                </c:pt>
                <c:pt idx="2544">
                  <c:v>4.3600000000000003</c:v>
                </c:pt>
                <c:pt idx="2545">
                  <c:v>4.26</c:v>
                </c:pt>
                <c:pt idx="2546">
                  <c:v>4.2299999999999995</c:v>
                </c:pt>
                <c:pt idx="2547">
                  <c:v>4.2299999999999995</c:v>
                </c:pt>
                <c:pt idx="2548">
                  <c:v>4.21</c:v>
                </c:pt>
                <c:pt idx="2549">
                  <c:v>4.21</c:v>
                </c:pt>
                <c:pt idx="2550">
                  <c:v>4.1500000000000004</c:v>
                </c:pt>
                <c:pt idx="2551">
                  <c:v>4.1000000000000005</c:v>
                </c:pt>
                <c:pt idx="2552">
                  <c:v>4.1000000000000005</c:v>
                </c:pt>
                <c:pt idx="2553">
                  <c:v>4.1099999999999994</c:v>
                </c:pt>
                <c:pt idx="2554">
                  <c:v>4.1000000000000005</c:v>
                </c:pt>
                <c:pt idx="2555">
                  <c:v>4.07</c:v>
                </c:pt>
                <c:pt idx="2556">
                  <c:v>4.0599999999999996</c:v>
                </c:pt>
                <c:pt idx="2557">
                  <c:v>4.0599999999999996</c:v>
                </c:pt>
                <c:pt idx="2558">
                  <c:v>4.03</c:v>
                </c:pt>
                <c:pt idx="2559">
                  <c:v>4</c:v>
                </c:pt>
                <c:pt idx="2560">
                  <c:v>4</c:v>
                </c:pt>
                <c:pt idx="2561">
                  <c:v>3.95</c:v>
                </c:pt>
                <c:pt idx="2562">
                  <c:v>3.95</c:v>
                </c:pt>
                <c:pt idx="2563">
                  <c:v>3.92</c:v>
                </c:pt>
                <c:pt idx="2564">
                  <c:v>3.8699999999999997</c:v>
                </c:pt>
                <c:pt idx="2565">
                  <c:v>3.82</c:v>
                </c:pt>
                <c:pt idx="2566">
                  <c:v>3.81</c:v>
                </c:pt>
                <c:pt idx="2567">
                  <c:v>3.81</c:v>
                </c:pt>
                <c:pt idx="2568">
                  <c:v>3.85</c:v>
                </c:pt>
                <c:pt idx="2569">
                  <c:v>3.88</c:v>
                </c:pt>
                <c:pt idx="2570">
                  <c:v>3.93</c:v>
                </c:pt>
                <c:pt idx="2571">
                  <c:v>3.9800000000000004</c:v>
                </c:pt>
                <c:pt idx="2572">
                  <c:v>4.03</c:v>
                </c:pt>
                <c:pt idx="2573">
                  <c:v>4.09</c:v>
                </c:pt>
                <c:pt idx="2574">
                  <c:v>4.09</c:v>
                </c:pt>
                <c:pt idx="2575">
                  <c:v>4.08</c:v>
                </c:pt>
                <c:pt idx="2576">
                  <c:v>4.08</c:v>
                </c:pt>
                <c:pt idx="2577">
                  <c:v>4.08</c:v>
                </c:pt>
                <c:pt idx="2578">
                  <c:v>4.08</c:v>
                </c:pt>
                <c:pt idx="2579">
                  <c:v>4.08</c:v>
                </c:pt>
                <c:pt idx="2580">
                  <c:v>4.08</c:v>
                </c:pt>
                <c:pt idx="2581">
                  <c:v>4.09</c:v>
                </c:pt>
                <c:pt idx="2582">
                  <c:v>4.1300000000000008</c:v>
                </c:pt>
                <c:pt idx="2583">
                  <c:v>4.18</c:v>
                </c:pt>
                <c:pt idx="2584">
                  <c:v>4.22</c:v>
                </c:pt>
                <c:pt idx="2585">
                  <c:v>4.2299999999999995</c:v>
                </c:pt>
                <c:pt idx="2586">
                  <c:v>4.2299999999999995</c:v>
                </c:pt>
                <c:pt idx="2587">
                  <c:v>4.2299999999999995</c:v>
                </c:pt>
                <c:pt idx="2588">
                  <c:v>4.2299999999999995</c:v>
                </c:pt>
                <c:pt idx="2589">
                  <c:v>4.24</c:v>
                </c:pt>
                <c:pt idx="2590">
                  <c:v>4.24</c:v>
                </c:pt>
                <c:pt idx="2591">
                  <c:v>4.24</c:v>
                </c:pt>
                <c:pt idx="2592">
                  <c:v>4.26</c:v>
                </c:pt>
                <c:pt idx="2593">
                  <c:v>4.26</c:v>
                </c:pt>
                <c:pt idx="2594">
                  <c:v>4.26</c:v>
                </c:pt>
                <c:pt idx="2595">
                  <c:v>4.29</c:v>
                </c:pt>
                <c:pt idx="2596">
                  <c:v>4.33</c:v>
                </c:pt>
                <c:pt idx="2597">
                  <c:v>4.33</c:v>
                </c:pt>
                <c:pt idx="2598">
                  <c:v>4.3099999999999996</c:v>
                </c:pt>
                <c:pt idx="2599">
                  <c:v>4.3099999999999996</c:v>
                </c:pt>
                <c:pt idx="2600">
                  <c:v>4.3099999999999996</c:v>
                </c:pt>
                <c:pt idx="2601">
                  <c:v>4.29</c:v>
                </c:pt>
                <c:pt idx="2602">
                  <c:v>4.29</c:v>
                </c:pt>
                <c:pt idx="2603">
                  <c:v>4.2799999999999994</c:v>
                </c:pt>
                <c:pt idx="2604">
                  <c:v>4.2799999999999994</c:v>
                </c:pt>
                <c:pt idx="2605">
                  <c:v>4.25</c:v>
                </c:pt>
                <c:pt idx="2606">
                  <c:v>4.2</c:v>
                </c:pt>
                <c:pt idx="2607">
                  <c:v>4.18</c:v>
                </c:pt>
                <c:pt idx="2608">
                  <c:v>4.18</c:v>
                </c:pt>
                <c:pt idx="2609">
                  <c:v>4.18</c:v>
                </c:pt>
                <c:pt idx="2610">
                  <c:v>4.12</c:v>
                </c:pt>
                <c:pt idx="2611">
                  <c:v>4.07</c:v>
                </c:pt>
                <c:pt idx="2612">
                  <c:v>4.1099999999999994</c:v>
                </c:pt>
                <c:pt idx="2613">
                  <c:v>4.12</c:v>
                </c:pt>
                <c:pt idx="2614">
                  <c:v>4.12</c:v>
                </c:pt>
                <c:pt idx="2615">
                  <c:v>4.12</c:v>
                </c:pt>
                <c:pt idx="2616">
                  <c:v>4.12</c:v>
                </c:pt>
                <c:pt idx="2617">
                  <c:v>4.1000000000000005</c:v>
                </c:pt>
                <c:pt idx="2618">
                  <c:v>4.1000000000000005</c:v>
                </c:pt>
                <c:pt idx="2619">
                  <c:v>4.1000000000000005</c:v>
                </c:pt>
                <c:pt idx="2620">
                  <c:v>4.12</c:v>
                </c:pt>
                <c:pt idx="2621">
                  <c:v>4.1099999999999994</c:v>
                </c:pt>
                <c:pt idx="2622">
                  <c:v>4.1099999999999994</c:v>
                </c:pt>
                <c:pt idx="2623">
                  <c:v>4.1300000000000008</c:v>
                </c:pt>
                <c:pt idx="2624">
                  <c:v>4.1300000000000008</c:v>
                </c:pt>
                <c:pt idx="2625">
                  <c:v>4.1300000000000008</c:v>
                </c:pt>
                <c:pt idx="2626">
                  <c:v>4.1500000000000004</c:v>
                </c:pt>
                <c:pt idx="2627">
                  <c:v>4.16</c:v>
                </c:pt>
                <c:pt idx="2628">
                  <c:v>4.12</c:v>
                </c:pt>
                <c:pt idx="2629">
                  <c:v>4.12</c:v>
                </c:pt>
                <c:pt idx="2630">
                  <c:v>4.1300000000000008</c:v>
                </c:pt>
                <c:pt idx="2631">
                  <c:v>4.1300000000000008</c:v>
                </c:pt>
                <c:pt idx="2632">
                  <c:v>4.1300000000000008</c:v>
                </c:pt>
                <c:pt idx="2633">
                  <c:v>4.1300000000000008</c:v>
                </c:pt>
                <c:pt idx="2634">
                  <c:v>4.1000000000000005</c:v>
                </c:pt>
                <c:pt idx="2635">
                  <c:v>4.09</c:v>
                </c:pt>
                <c:pt idx="2636">
                  <c:v>4.08</c:v>
                </c:pt>
                <c:pt idx="2637">
                  <c:v>4.08</c:v>
                </c:pt>
                <c:pt idx="2638">
                  <c:v>4.05</c:v>
                </c:pt>
                <c:pt idx="2639">
                  <c:v>4.05</c:v>
                </c:pt>
                <c:pt idx="2640">
                  <c:v>4.07</c:v>
                </c:pt>
                <c:pt idx="2641">
                  <c:v>4.1000000000000005</c:v>
                </c:pt>
                <c:pt idx="2642">
                  <c:v>4.1500000000000004</c:v>
                </c:pt>
                <c:pt idx="2643">
                  <c:v>4.21</c:v>
                </c:pt>
                <c:pt idx="2644">
                  <c:v>4.2299999999999995</c:v>
                </c:pt>
                <c:pt idx="2645">
                  <c:v>4.2299999999999995</c:v>
                </c:pt>
                <c:pt idx="2646">
                  <c:v>4.22</c:v>
                </c:pt>
                <c:pt idx="2647">
                  <c:v>4.2</c:v>
                </c:pt>
                <c:pt idx="2648">
                  <c:v>4.2</c:v>
                </c:pt>
                <c:pt idx="2649">
                  <c:v>4.1399999999999997</c:v>
                </c:pt>
                <c:pt idx="2650">
                  <c:v>4.1399999999999997</c:v>
                </c:pt>
                <c:pt idx="2651">
                  <c:v>4.1399999999999997</c:v>
                </c:pt>
                <c:pt idx="2652">
                  <c:v>4.17</c:v>
                </c:pt>
                <c:pt idx="2653">
                  <c:v>4.17</c:v>
                </c:pt>
                <c:pt idx="2654">
                  <c:v>4.17</c:v>
                </c:pt>
                <c:pt idx="2655">
                  <c:v>4.17</c:v>
                </c:pt>
                <c:pt idx="2656">
                  <c:v>4.17</c:v>
                </c:pt>
                <c:pt idx="2657">
                  <c:v>4.18</c:v>
                </c:pt>
                <c:pt idx="2658">
                  <c:v>4.1900000000000004</c:v>
                </c:pt>
                <c:pt idx="2659">
                  <c:v>4.1900000000000004</c:v>
                </c:pt>
                <c:pt idx="2660">
                  <c:v>4.1900000000000004</c:v>
                </c:pt>
                <c:pt idx="2661">
                  <c:v>4.18</c:v>
                </c:pt>
                <c:pt idx="2662">
                  <c:v>4.17</c:v>
                </c:pt>
                <c:pt idx="2663">
                  <c:v>4.17</c:v>
                </c:pt>
                <c:pt idx="2664">
                  <c:v>4.16</c:v>
                </c:pt>
                <c:pt idx="2665">
                  <c:v>4.16</c:v>
                </c:pt>
                <c:pt idx="2666">
                  <c:v>4.16</c:v>
                </c:pt>
                <c:pt idx="2667">
                  <c:v>4.16</c:v>
                </c:pt>
                <c:pt idx="2668">
                  <c:v>4.1399999999999997</c:v>
                </c:pt>
                <c:pt idx="2669">
                  <c:v>4.1500000000000004</c:v>
                </c:pt>
                <c:pt idx="2670">
                  <c:v>4.1500000000000004</c:v>
                </c:pt>
                <c:pt idx="2671">
                  <c:v>4.1500000000000004</c:v>
                </c:pt>
                <c:pt idx="2672">
                  <c:v>4.1500000000000004</c:v>
                </c:pt>
                <c:pt idx="2673">
                  <c:v>4.1500000000000004</c:v>
                </c:pt>
                <c:pt idx="2674">
                  <c:v>4.1500000000000004</c:v>
                </c:pt>
                <c:pt idx="2675">
                  <c:v>4.1500000000000004</c:v>
                </c:pt>
                <c:pt idx="2676">
                  <c:v>4.1500000000000004</c:v>
                </c:pt>
                <c:pt idx="2677">
                  <c:v>4.1500000000000004</c:v>
                </c:pt>
                <c:pt idx="2678">
                  <c:v>4.1500000000000004</c:v>
                </c:pt>
                <c:pt idx="2679">
                  <c:v>4.1500000000000004</c:v>
                </c:pt>
                <c:pt idx="2680">
                  <c:v>4.1500000000000004</c:v>
                </c:pt>
                <c:pt idx="2681">
                  <c:v>4.1500000000000004</c:v>
                </c:pt>
                <c:pt idx="2682">
                  <c:v>4.16</c:v>
                </c:pt>
                <c:pt idx="2683">
                  <c:v>4.17</c:v>
                </c:pt>
                <c:pt idx="2684">
                  <c:v>4.17</c:v>
                </c:pt>
                <c:pt idx="2685">
                  <c:v>4.17</c:v>
                </c:pt>
                <c:pt idx="2686">
                  <c:v>4.17</c:v>
                </c:pt>
                <c:pt idx="2687">
                  <c:v>4.17</c:v>
                </c:pt>
                <c:pt idx="2688">
                  <c:v>4.17</c:v>
                </c:pt>
                <c:pt idx="2689">
                  <c:v>4.17</c:v>
                </c:pt>
                <c:pt idx="2690">
                  <c:v>4.17</c:v>
                </c:pt>
                <c:pt idx="2691">
                  <c:v>4.17</c:v>
                </c:pt>
                <c:pt idx="2692">
                  <c:v>4.17</c:v>
                </c:pt>
                <c:pt idx="2693">
                  <c:v>4.17</c:v>
                </c:pt>
                <c:pt idx="2694">
                  <c:v>4.17</c:v>
                </c:pt>
                <c:pt idx="2695">
                  <c:v>4.16</c:v>
                </c:pt>
                <c:pt idx="2696">
                  <c:v>4.1500000000000004</c:v>
                </c:pt>
                <c:pt idx="2697">
                  <c:v>4.1500000000000004</c:v>
                </c:pt>
                <c:pt idx="2698">
                  <c:v>4.1500000000000004</c:v>
                </c:pt>
                <c:pt idx="2699">
                  <c:v>4.1500000000000004</c:v>
                </c:pt>
                <c:pt idx="2700">
                  <c:v>4.1399999999999997</c:v>
                </c:pt>
                <c:pt idx="2701">
                  <c:v>4.1099999999999994</c:v>
                </c:pt>
                <c:pt idx="2702">
                  <c:v>4.1000000000000005</c:v>
                </c:pt>
                <c:pt idx="2703">
                  <c:v>4.1099999999999994</c:v>
                </c:pt>
                <c:pt idx="2704">
                  <c:v>4.1099999999999994</c:v>
                </c:pt>
                <c:pt idx="2705">
                  <c:v>4.0599999999999996</c:v>
                </c:pt>
                <c:pt idx="2706">
                  <c:v>4.0599999999999996</c:v>
                </c:pt>
                <c:pt idx="2707">
                  <c:v>4.0599999999999996</c:v>
                </c:pt>
                <c:pt idx="2708">
                  <c:v>4.05</c:v>
                </c:pt>
                <c:pt idx="2709">
                  <c:v>4.05</c:v>
                </c:pt>
                <c:pt idx="2710">
                  <c:v>4.04</c:v>
                </c:pt>
                <c:pt idx="2711">
                  <c:v>4.0199999999999996</c:v>
                </c:pt>
                <c:pt idx="2712">
                  <c:v>3.9899999999999998</c:v>
                </c:pt>
                <c:pt idx="2713">
                  <c:v>4.01</c:v>
                </c:pt>
                <c:pt idx="2714">
                  <c:v>4.04</c:v>
                </c:pt>
                <c:pt idx="2715">
                  <c:v>4.04</c:v>
                </c:pt>
                <c:pt idx="2716">
                  <c:v>4.04</c:v>
                </c:pt>
                <c:pt idx="2717">
                  <c:v>4.04</c:v>
                </c:pt>
                <c:pt idx="2718">
                  <c:v>4.04</c:v>
                </c:pt>
                <c:pt idx="2719">
                  <c:v>4.04</c:v>
                </c:pt>
                <c:pt idx="2720">
                  <c:v>4.0199999999999996</c:v>
                </c:pt>
                <c:pt idx="2721">
                  <c:v>4</c:v>
                </c:pt>
                <c:pt idx="2722">
                  <c:v>3.9800000000000004</c:v>
                </c:pt>
                <c:pt idx="2723">
                  <c:v>3.9600000000000004</c:v>
                </c:pt>
                <c:pt idx="2724">
                  <c:v>3.9600000000000004</c:v>
                </c:pt>
                <c:pt idx="2725">
                  <c:v>3.93</c:v>
                </c:pt>
                <c:pt idx="2726">
                  <c:v>3.9600000000000004</c:v>
                </c:pt>
                <c:pt idx="2727">
                  <c:v>4</c:v>
                </c:pt>
                <c:pt idx="2728">
                  <c:v>4</c:v>
                </c:pt>
                <c:pt idx="2729">
                  <c:v>4</c:v>
                </c:pt>
                <c:pt idx="2730">
                  <c:v>3.9899999999999998</c:v>
                </c:pt>
                <c:pt idx="2731">
                  <c:v>4.01</c:v>
                </c:pt>
                <c:pt idx="2732">
                  <c:v>3.9899999999999998</c:v>
                </c:pt>
                <c:pt idx="2733">
                  <c:v>4</c:v>
                </c:pt>
                <c:pt idx="2734">
                  <c:v>4</c:v>
                </c:pt>
                <c:pt idx="2735">
                  <c:v>4</c:v>
                </c:pt>
                <c:pt idx="2736">
                  <c:v>4.04</c:v>
                </c:pt>
                <c:pt idx="2737">
                  <c:v>4.04</c:v>
                </c:pt>
                <c:pt idx="2738">
                  <c:v>4.07</c:v>
                </c:pt>
                <c:pt idx="2739">
                  <c:v>4.08</c:v>
                </c:pt>
                <c:pt idx="2740">
                  <c:v>4.08</c:v>
                </c:pt>
                <c:pt idx="2741">
                  <c:v>4.08</c:v>
                </c:pt>
                <c:pt idx="2742">
                  <c:v>4.08</c:v>
                </c:pt>
                <c:pt idx="2743">
                  <c:v>4.08</c:v>
                </c:pt>
                <c:pt idx="2744">
                  <c:v>4.08</c:v>
                </c:pt>
                <c:pt idx="2745">
                  <c:v>4.05</c:v>
                </c:pt>
                <c:pt idx="2746">
                  <c:v>4.05</c:v>
                </c:pt>
                <c:pt idx="2747">
                  <c:v>4.05</c:v>
                </c:pt>
                <c:pt idx="2748">
                  <c:v>4.05</c:v>
                </c:pt>
                <c:pt idx="2749">
                  <c:v>4.04</c:v>
                </c:pt>
                <c:pt idx="2750">
                  <c:v>4.0199999999999996</c:v>
                </c:pt>
                <c:pt idx="2751">
                  <c:v>4.01</c:v>
                </c:pt>
                <c:pt idx="2752">
                  <c:v>4</c:v>
                </c:pt>
                <c:pt idx="2753">
                  <c:v>4</c:v>
                </c:pt>
                <c:pt idx="2754">
                  <c:v>3.9899999999999998</c:v>
                </c:pt>
                <c:pt idx="2755">
                  <c:v>3.9899999999999998</c:v>
                </c:pt>
                <c:pt idx="2756">
                  <c:v>3.9899999999999998</c:v>
                </c:pt>
                <c:pt idx="2757">
                  <c:v>3.9899999999999998</c:v>
                </c:pt>
                <c:pt idx="2758">
                  <c:v>3.9899999999999998</c:v>
                </c:pt>
                <c:pt idx="2759">
                  <c:v>3.9899999999999998</c:v>
                </c:pt>
                <c:pt idx="2760">
                  <c:v>3.9800000000000004</c:v>
                </c:pt>
                <c:pt idx="2761">
                  <c:v>3.9699999999999998</c:v>
                </c:pt>
                <c:pt idx="2762">
                  <c:v>3.9699999999999998</c:v>
                </c:pt>
                <c:pt idx="2763">
                  <c:v>3.9699999999999998</c:v>
                </c:pt>
                <c:pt idx="2764">
                  <c:v>3.9699999999999998</c:v>
                </c:pt>
                <c:pt idx="2765">
                  <c:v>3.9699999999999998</c:v>
                </c:pt>
                <c:pt idx="2766">
                  <c:v>3.9699999999999998</c:v>
                </c:pt>
                <c:pt idx="2767">
                  <c:v>3.9699999999999998</c:v>
                </c:pt>
                <c:pt idx="2768">
                  <c:v>3.9699999999999998</c:v>
                </c:pt>
                <c:pt idx="2769">
                  <c:v>3.9699999999999998</c:v>
                </c:pt>
                <c:pt idx="2770">
                  <c:v>3.9699999999999998</c:v>
                </c:pt>
                <c:pt idx="2771">
                  <c:v>3.9699999999999998</c:v>
                </c:pt>
                <c:pt idx="2772">
                  <c:v>3.9699999999999998</c:v>
                </c:pt>
                <c:pt idx="2773">
                  <c:v>3.9600000000000004</c:v>
                </c:pt>
                <c:pt idx="2774">
                  <c:v>3.9600000000000004</c:v>
                </c:pt>
                <c:pt idx="2775">
                  <c:v>3.95</c:v>
                </c:pt>
                <c:pt idx="2776">
                  <c:v>3.94</c:v>
                </c:pt>
                <c:pt idx="2777">
                  <c:v>3.94</c:v>
                </c:pt>
                <c:pt idx="2778">
                  <c:v>3.91</c:v>
                </c:pt>
                <c:pt idx="2779">
                  <c:v>3.88</c:v>
                </c:pt>
                <c:pt idx="2780">
                  <c:v>3.8699999999999997</c:v>
                </c:pt>
                <c:pt idx="2781">
                  <c:v>3.8600000000000003</c:v>
                </c:pt>
                <c:pt idx="2782">
                  <c:v>3.84</c:v>
                </c:pt>
                <c:pt idx="2783">
                  <c:v>3.83</c:v>
                </c:pt>
                <c:pt idx="2784">
                  <c:v>3.81</c:v>
                </c:pt>
                <c:pt idx="2785">
                  <c:v>3.7800000000000002</c:v>
                </c:pt>
                <c:pt idx="2786">
                  <c:v>3.75</c:v>
                </c:pt>
                <c:pt idx="2787">
                  <c:v>3.75</c:v>
                </c:pt>
                <c:pt idx="2788">
                  <c:v>3.6999999999999997</c:v>
                </c:pt>
                <c:pt idx="2789">
                  <c:v>3.6700000000000004</c:v>
                </c:pt>
                <c:pt idx="2790">
                  <c:v>3.6700000000000004</c:v>
                </c:pt>
                <c:pt idx="2791">
                  <c:v>3.6900000000000004</c:v>
                </c:pt>
                <c:pt idx="2792">
                  <c:v>3.6900000000000004</c:v>
                </c:pt>
                <c:pt idx="2793">
                  <c:v>3.6700000000000004</c:v>
                </c:pt>
                <c:pt idx="2794">
                  <c:v>3.6799999999999997</c:v>
                </c:pt>
                <c:pt idx="2795">
                  <c:v>3.6900000000000004</c:v>
                </c:pt>
                <c:pt idx="2796">
                  <c:v>3.7199999999999998</c:v>
                </c:pt>
                <c:pt idx="2797">
                  <c:v>3.7199999999999998</c:v>
                </c:pt>
                <c:pt idx="2798">
                  <c:v>3.7199999999999998</c:v>
                </c:pt>
                <c:pt idx="2799">
                  <c:v>3.7199999999999998</c:v>
                </c:pt>
                <c:pt idx="2800">
                  <c:v>3.7199999999999998</c:v>
                </c:pt>
                <c:pt idx="2801">
                  <c:v>3.7199999999999998</c:v>
                </c:pt>
                <c:pt idx="2802">
                  <c:v>3.7199999999999998</c:v>
                </c:pt>
                <c:pt idx="2803">
                  <c:v>3.73</c:v>
                </c:pt>
                <c:pt idx="2804">
                  <c:v>3.7600000000000002</c:v>
                </c:pt>
                <c:pt idx="2805">
                  <c:v>3.7600000000000002</c:v>
                </c:pt>
                <c:pt idx="2806">
                  <c:v>3.7600000000000002</c:v>
                </c:pt>
                <c:pt idx="2807">
                  <c:v>3.74</c:v>
                </c:pt>
                <c:pt idx="2808">
                  <c:v>3.6999999999999997</c:v>
                </c:pt>
                <c:pt idx="2809">
                  <c:v>3.6900000000000004</c:v>
                </c:pt>
                <c:pt idx="2810">
                  <c:v>3.6999999999999997</c:v>
                </c:pt>
                <c:pt idx="2811">
                  <c:v>3.6999999999999997</c:v>
                </c:pt>
                <c:pt idx="2812">
                  <c:v>3.6799999999999997</c:v>
                </c:pt>
                <c:pt idx="2813">
                  <c:v>3.6900000000000004</c:v>
                </c:pt>
                <c:pt idx="2814">
                  <c:v>3.6999999999999997</c:v>
                </c:pt>
                <c:pt idx="2815">
                  <c:v>3.7199999999999998</c:v>
                </c:pt>
                <c:pt idx="2816">
                  <c:v>3.73</c:v>
                </c:pt>
                <c:pt idx="2817">
                  <c:v>3.74</c:v>
                </c:pt>
                <c:pt idx="2818">
                  <c:v>3.73</c:v>
                </c:pt>
                <c:pt idx="2819">
                  <c:v>3.7199999999999998</c:v>
                </c:pt>
                <c:pt idx="2820">
                  <c:v>3.71</c:v>
                </c:pt>
                <c:pt idx="2821">
                  <c:v>3.71</c:v>
                </c:pt>
                <c:pt idx="2822">
                  <c:v>3.73</c:v>
                </c:pt>
                <c:pt idx="2823">
                  <c:v>3.73</c:v>
                </c:pt>
                <c:pt idx="2824">
                  <c:v>3.7699999999999996</c:v>
                </c:pt>
                <c:pt idx="2825">
                  <c:v>3.7699999999999996</c:v>
                </c:pt>
                <c:pt idx="2826">
                  <c:v>3.7699999999999996</c:v>
                </c:pt>
                <c:pt idx="2827">
                  <c:v>3.75</c:v>
                </c:pt>
                <c:pt idx="2828">
                  <c:v>3.75</c:v>
                </c:pt>
                <c:pt idx="2829">
                  <c:v>3.75</c:v>
                </c:pt>
                <c:pt idx="2830">
                  <c:v>3.7699999999999996</c:v>
                </c:pt>
                <c:pt idx="2831">
                  <c:v>3.81</c:v>
                </c:pt>
                <c:pt idx="2832">
                  <c:v>3.8600000000000003</c:v>
                </c:pt>
                <c:pt idx="2833">
                  <c:v>3.8600000000000003</c:v>
                </c:pt>
                <c:pt idx="2834">
                  <c:v>3.8600000000000003</c:v>
                </c:pt>
                <c:pt idx="2835">
                  <c:v>3.8600000000000003</c:v>
                </c:pt>
                <c:pt idx="2836">
                  <c:v>3.88</c:v>
                </c:pt>
                <c:pt idx="2837">
                  <c:v>3.9</c:v>
                </c:pt>
                <c:pt idx="2838">
                  <c:v>3.9</c:v>
                </c:pt>
                <c:pt idx="2839">
                  <c:v>3.93</c:v>
                </c:pt>
                <c:pt idx="2840">
                  <c:v>3.9699999999999998</c:v>
                </c:pt>
                <c:pt idx="2841">
                  <c:v>4.1000000000000005</c:v>
                </c:pt>
                <c:pt idx="2842">
                  <c:v>4.17</c:v>
                </c:pt>
                <c:pt idx="2843">
                  <c:v>4.2</c:v>
                </c:pt>
                <c:pt idx="2844">
                  <c:v>4.3099999999999996</c:v>
                </c:pt>
                <c:pt idx="2845">
                  <c:v>4.42</c:v>
                </c:pt>
                <c:pt idx="2846">
                  <c:v>4.62</c:v>
                </c:pt>
                <c:pt idx="2847">
                  <c:v>4.5</c:v>
                </c:pt>
                <c:pt idx="2848">
                  <c:v>4.3999999999999995</c:v>
                </c:pt>
                <c:pt idx="2849">
                  <c:v>4.3600000000000003</c:v>
                </c:pt>
                <c:pt idx="2850">
                  <c:v>4.3099999999999996</c:v>
                </c:pt>
                <c:pt idx="2851">
                  <c:v>4.3099999999999996</c:v>
                </c:pt>
                <c:pt idx="2852">
                  <c:v>4.3099999999999996</c:v>
                </c:pt>
                <c:pt idx="2853">
                  <c:v>4.3099999999999996</c:v>
                </c:pt>
                <c:pt idx="2854">
                  <c:v>4.2799999999999994</c:v>
                </c:pt>
                <c:pt idx="2855">
                  <c:v>4.3099999999999996</c:v>
                </c:pt>
                <c:pt idx="2856">
                  <c:v>4.34</c:v>
                </c:pt>
                <c:pt idx="2857">
                  <c:v>4.3600000000000003</c:v>
                </c:pt>
                <c:pt idx="2858">
                  <c:v>4.3600000000000003</c:v>
                </c:pt>
                <c:pt idx="2859">
                  <c:v>4.4799999999999995</c:v>
                </c:pt>
                <c:pt idx="2860">
                  <c:v>4.62</c:v>
                </c:pt>
                <c:pt idx="2861">
                  <c:v>4.6100000000000003</c:v>
                </c:pt>
                <c:pt idx="2862">
                  <c:v>4.6100000000000003</c:v>
                </c:pt>
                <c:pt idx="2863">
                  <c:v>4.6899999999999995</c:v>
                </c:pt>
                <c:pt idx="2864">
                  <c:v>4.84</c:v>
                </c:pt>
                <c:pt idx="2865">
                  <c:v>4.8500000000000005</c:v>
                </c:pt>
                <c:pt idx="2866">
                  <c:v>4.78</c:v>
                </c:pt>
                <c:pt idx="2867">
                  <c:v>4.66</c:v>
                </c:pt>
                <c:pt idx="2868">
                  <c:v>4.66</c:v>
                </c:pt>
                <c:pt idx="2869">
                  <c:v>4.66</c:v>
                </c:pt>
                <c:pt idx="2870">
                  <c:v>4.66</c:v>
                </c:pt>
                <c:pt idx="2871">
                  <c:v>4.66</c:v>
                </c:pt>
                <c:pt idx="2872">
                  <c:v>4.67</c:v>
                </c:pt>
                <c:pt idx="2873">
                  <c:v>4.68</c:v>
                </c:pt>
                <c:pt idx="2874">
                  <c:v>4.68</c:v>
                </c:pt>
                <c:pt idx="2875">
                  <c:v>4.68</c:v>
                </c:pt>
                <c:pt idx="2876">
                  <c:v>4.68</c:v>
                </c:pt>
                <c:pt idx="2877">
                  <c:v>4.68</c:v>
                </c:pt>
                <c:pt idx="2878">
                  <c:v>4.68</c:v>
                </c:pt>
                <c:pt idx="2879">
                  <c:v>4.71</c:v>
                </c:pt>
                <c:pt idx="2880">
                  <c:v>4.74</c:v>
                </c:pt>
                <c:pt idx="2881">
                  <c:v>4.74</c:v>
                </c:pt>
                <c:pt idx="2882">
                  <c:v>4.79</c:v>
                </c:pt>
                <c:pt idx="2883">
                  <c:v>4.83</c:v>
                </c:pt>
                <c:pt idx="2884">
                  <c:v>4.92</c:v>
                </c:pt>
                <c:pt idx="2885">
                  <c:v>5.01</c:v>
                </c:pt>
                <c:pt idx="2886">
                  <c:v>5.08</c:v>
                </c:pt>
                <c:pt idx="2887">
                  <c:v>5.0200000000000005</c:v>
                </c:pt>
                <c:pt idx="2888">
                  <c:v>4.9799999999999995</c:v>
                </c:pt>
                <c:pt idx="2889">
                  <c:v>4.95</c:v>
                </c:pt>
                <c:pt idx="2890">
                  <c:v>4.9000000000000004</c:v>
                </c:pt>
                <c:pt idx="2891">
                  <c:v>4.8599999999999994</c:v>
                </c:pt>
                <c:pt idx="2892">
                  <c:v>4.83</c:v>
                </c:pt>
                <c:pt idx="2893">
                  <c:v>4.82</c:v>
                </c:pt>
                <c:pt idx="2894">
                  <c:v>4.8</c:v>
                </c:pt>
                <c:pt idx="2895">
                  <c:v>4.78</c:v>
                </c:pt>
                <c:pt idx="2896">
                  <c:v>4.78</c:v>
                </c:pt>
                <c:pt idx="2897">
                  <c:v>4.79</c:v>
                </c:pt>
                <c:pt idx="2898">
                  <c:v>4.83</c:v>
                </c:pt>
                <c:pt idx="2899">
                  <c:v>4.87</c:v>
                </c:pt>
                <c:pt idx="2900">
                  <c:v>4.92</c:v>
                </c:pt>
                <c:pt idx="2901">
                  <c:v>4.92</c:v>
                </c:pt>
                <c:pt idx="2902">
                  <c:v>4.95</c:v>
                </c:pt>
                <c:pt idx="2903">
                  <c:v>4.95</c:v>
                </c:pt>
                <c:pt idx="2904">
                  <c:v>4.9399999999999995</c:v>
                </c:pt>
                <c:pt idx="2905">
                  <c:v>4.9000000000000004</c:v>
                </c:pt>
                <c:pt idx="2906">
                  <c:v>4.9000000000000004</c:v>
                </c:pt>
                <c:pt idx="2907">
                  <c:v>4.8599999999999994</c:v>
                </c:pt>
                <c:pt idx="2908">
                  <c:v>4.82</c:v>
                </c:pt>
                <c:pt idx="2909">
                  <c:v>4.78</c:v>
                </c:pt>
                <c:pt idx="2910">
                  <c:v>4.7600000000000007</c:v>
                </c:pt>
                <c:pt idx="2911">
                  <c:v>4.7300000000000004</c:v>
                </c:pt>
                <c:pt idx="2912">
                  <c:v>4.72</c:v>
                </c:pt>
                <c:pt idx="2913">
                  <c:v>4.6899999999999995</c:v>
                </c:pt>
                <c:pt idx="2914">
                  <c:v>4.6899999999999995</c:v>
                </c:pt>
                <c:pt idx="2915">
                  <c:v>4.6899999999999995</c:v>
                </c:pt>
                <c:pt idx="2916">
                  <c:v>4.7</c:v>
                </c:pt>
                <c:pt idx="2917">
                  <c:v>4.7</c:v>
                </c:pt>
                <c:pt idx="2918">
                  <c:v>4.75</c:v>
                </c:pt>
                <c:pt idx="2919">
                  <c:v>4.7600000000000007</c:v>
                </c:pt>
                <c:pt idx="2920">
                  <c:v>4.78</c:v>
                </c:pt>
                <c:pt idx="2921">
                  <c:v>4.78</c:v>
                </c:pt>
                <c:pt idx="2922">
                  <c:v>4.78</c:v>
                </c:pt>
                <c:pt idx="2923">
                  <c:v>4.78</c:v>
                </c:pt>
                <c:pt idx="2924">
                  <c:v>4.78</c:v>
                </c:pt>
                <c:pt idx="2925">
                  <c:v>4.78</c:v>
                </c:pt>
                <c:pt idx="2926">
                  <c:v>4.74</c:v>
                </c:pt>
                <c:pt idx="2927">
                  <c:v>4.68</c:v>
                </c:pt>
                <c:pt idx="2928">
                  <c:v>4.68</c:v>
                </c:pt>
                <c:pt idx="2929">
                  <c:v>4.68</c:v>
                </c:pt>
                <c:pt idx="2930">
                  <c:v>4.7</c:v>
                </c:pt>
                <c:pt idx="2931">
                  <c:v>4.7</c:v>
                </c:pt>
                <c:pt idx="2932">
                  <c:v>4.7</c:v>
                </c:pt>
                <c:pt idx="2933">
                  <c:v>4.7300000000000004</c:v>
                </c:pt>
                <c:pt idx="2934">
                  <c:v>4.7300000000000004</c:v>
                </c:pt>
                <c:pt idx="2935">
                  <c:v>4.75</c:v>
                </c:pt>
                <c:pt idx="2936">
                  <c:v>4.79</c:v>
                </c:pt>
                <c:pt idx="2937">
                  <c:v>4.8</c:v>
                </c:pt>
                <c:pt idx="2938">
                  <c:v>4.8</c:v>
                </c:pt>
                <c:pt idx="2939">
                  <c:v>4.8</c:v>
                </c:pt>
                <c:pt idx="2940">
                  <c:v>4.8</c:v>
                </c:pt>
                <c:pt idx="2941">
                  <c:v>4.8</c:v>
                </c:pt>
                <c:pt idx="2942">
                  <c:v>4.82</c:v>
                </c:pt>
                <c:pt idx="2943">
                  <c:v>4.82</c:v>
                </c:pt>
                <c:pt idx="2944">
                  <c:v>4.8500000000000005</c:v>
                </c:pt>
                <c:pt idx="2945">
                  <c:v>4.8500000000000005</c:v>
                </c:pt>
                <c:pt idx="2946">
                  <c:v>4.83</c:v>
                </c:pt>
                <c:pt idx="2947">
                  <c:v>4.82</c:v>
                </c:pt>
                <c:pt idx="2948">
                  <c:v>4.8</c:v>
                </c:pt>
                <c:pt idx="2949">
                  <c:v>4.78</c:v>
                </c:pt>
                <c:pt idx="2950">
                  <c:v>4.7600000000000007</c:v>
                </c:pt>
                <c:pt idx="2951">
                  <c:v>4.74</c:v>
                </c:pt>
                <c:pt idx="2952">
                  <c:v>4.72</c:v>
                </c:pt>
                <c:pt idx="2953">
                  <c:v>4.7</c:v>
                </c:pt>
                <c:pt idx="2954">
                  <c:v>4.68</c:v>
                </c:pt>
                <c:pt idx="2955">
                  <c:v>4.63</c:v>
                </c:pt>
                <c:pt idx="2956">
                  <c:v>4.6100000000000003</c:v>
                </c:pt>
                <c:pt idx="2957">
                  <c:v>4.5999999999999996</c:v>
                </c:pt>
                <c:pt idx="2958">
                  <c:v>4.58</c:v>
                </c:pt>
                <c:pt idx="2959">
                  <c:v>4.58</c:v>
                </c:pt>
                <c:pt idx="2960">
                  <c:v>4.5600000000000005</c:v>
                </c:pt>
                <c:pt idx="2961">
                  <c:v>4.5</c:v>
                </c:pt>
                <c:pt idx="2962">
                  <c:v>4.45</c:v>
                </c:pt>
                <c:pt idx="2963">
                  <c:v>4.45</c:v>
                </c:pt>
                <c:pt idx="2964">
                  <c:v>4.45</c:v>
                </c:pt>
                <c:pt idx="2965">
                  <c:v>4.45</c:v>
                </c:pt>
                <c:pt idx="2966">
                  <c:v>4.43</c:v>
                </c:pt>
                <c:pt idx="2967">
                  <c:v>4.3900000000000006</c:v>
                </c:pt>
                <c:pt idx="2968">
                  <c:v>4.37</c:v>
                </c:pt>
                <c:pt idx="2969">
                  <c:v>4.3600000000000003</c:v>
                </c:pt>
                <c:pt idx="2970">
                  <c:v>4.3099999999999996</c:v>
                </c:pt>
                <c:pt idx="2971">
                  <c:v>4.3099999999999996</c:v>
                </c:pt>
                <c:pt idx="2972">
                  <c:v>4.3099999999999996</c:v>
                </c:pt>
                <c:pt idx="2973">
                  <c:v>4.3099999999999996</c:v>
                </c:pt>
                <c:pt idx="2974">
                  <c:v>4.3099999999999996</c:v>
                </c:pt>
                <c:pt idx="2975">
                  <c:v>4.3099999999999996</c:v>
                </c:pt>
                <c:pt idx="2976">
                  <c:v>4.3</c:v>
                </c:pt>
                <c:pt idx="2977">
                  <c:v>4.3</c:v>
                </c:pt>
                <c:pt idx="2978">
                  <c:v>4.3</c:v>
                </c:pt>
                <c:pt idx="2979">
                  <c:v>4.3</c:v>
                </c:pt>
                <c:pt idx="2980">
                  <c:v>4.26</c:v>
                </c:pt>
                <c:pt idx="2981">
                  <c:v>4.26</c:v>
                </c:pt>
                <c:pt idx="2982">
                  <c:v>4.25</c:v>
                </c:pt>
                <c:pt idx="2983">
                  <c:v>4.25</c:v>
                </c:pt>
                <c:pt idx="2984">
                  <c:v>4.26</c:v>
                </c:pt>
                <c:pt idx="2985">
                  <c:v>4.25</c:v>
                </c:pt>
                <c:pt idx="2986">
                  <c:v>4.25</c:v>
                </c:pt>
                <c:pt idx="2987">
                  <c:v>4.25</c:v>
                </c:pt>
                <c:pt idx="2988">
                  <c:v>4.24</c:v>
                </c:pt>
                <c:pt idx="2989">
                  <c:v>4.2799999999999994</c:v>
                </c:pt>
                <c:pt idx="2990">
                  <c:v>4.26</c:v>
                </c:pt>
                <c:pt idx="2991">
                  <c:v>4.2299999999999995</c:v>
                </c:pt>
                <c:pt idx="2992">
                  <c:v>4.2299999999999995</c:v>
                </c:pt>
                <c:pt idx="2993">
                  <c:v>4.2299999999999995</c:v>
                </c:pt>
                <c:pt idx="2994">
                  <c:v>4.24</c:v>
                </c:pt>
                <c:pt idx="2995">
                  <c:v>4.24</c:v>
                </c:pt>
                <c:pt idx="2996">
                  <c:v>4.2299999999999995</c:v>
                </c:pt>
                <c:pt idx="2997">
                  <c:v>4.2299999999999995</c:v>
                </c:pt>
                <c:pt idx="2998">
                  <c:v>4.2299999999999995</c:v>
                </c:pt>
                <c:pt idx="2999">
                  <c:v>4.2700000000000005</c:v>
                </c:pt>
                <c:pt idx="3000">
                  <c:v>4.3</c:v>
                </c:pt>
                <c:pt idx="3001">
                  <c:v>4.3499999999999996</c:v>
                </c:pt>
                <c:pt idx="3002">
                  <c:v>4.3600000000000003</c:v>
                </c:pt>
                <c:pt idx="3003">
                  <c:v>4.3600000000000003</c:v>
                </c:pt>
                <c:pt idx="3004">
                  <c:v>4.37</c:v>
                </c:pt>
                <c:pt idx="3005">
                  <c:v>4.3900000000000006</c:v>
                </c:pt>
                <c:pt idx="3006">
                  <c:v>4.37</c:v>
                </c:pt>
                <c:pt idx="3007">
                  <c:v>4.34</c:v>
                </c:pt>
                <c:pt idx="3008">
                  <c:v>4.3</c:v>
                </c:pt>
                <c:pt idx="3009">
                  <c:v>4.3</c:v>
                </c:pt>
                <c:pt idx="3010">
                  <c:v>4.3</c:v>
                </c:pt>
                <c:pt idx="3011">
                  <c:v>4.32</c:v>
                </c:pt>
                <c:pt idx="3012">
                  <c:v>4.32</c:v>
                </c:pt>
                <c:pt idx="3013">
                  <c:v>4.32</c:v>
                </c:pt>
                <c:pt idx="3014">
                  <c:v>4.32</c:v>
                </c:pt>
                <c:pt idx="3015">
                  <c:v>4.3499999999999996</c:v>
                </c:pt>
                <c:pt idx="3016">
                  <c:v>4.34</c:v>
                </c:pt>
                <c:pt idx="3017">
                  <c:v>4.3499999999999996</c:v>
                </c:pt>
                <c:pt idx="3018">
                  <c:v>4.3499999999999996</c:v>
                </c:pt>
                <c:pt idx="3019">
                  <c:v>4.37</c:v>
                </c:pt>
                <c:pt idx="3020">
                  <c:v>4.37</c:v>
                </c:pt>
                <c:pt idx="3021">
                  <c:v>4.3499999999999996</c:v>
                </c:pt>
                <c:pt idx="3022">
                  <c:v>4.29</c:v>
                </c:pt>
                <c:pt idx="3023">
                  <c:v>4.1900000000000004</c:v>
                </c:pt>
                <c:pt idx="3024">
                  <c:v>4.05</c:v>
                </c:pt>
                <c:pt idx="3025">
                  <c:v>3.95</c:v>
                </c:pt>
                <c:pt idx="3026">
                  <c:v>3.95</c:v>
                </c:pt>
                <c:pt idx="3027">
                  <c:v>3.92</c:v>
                </c:pt>
                <c:pt idx="3028">
                  <c:v>3.92</c:v>
                </c:pt>
                <c:pt idx="3029">
                  <c:v>3.84</c:v>
                </c:pt>
                <c:pt idx="3030">
                  <c:v>3.88</c:v>
                </c:pt>
                <c:pt idx="3031">
                  <c:v>3.88</c:v>
                </c:pt>
                <c:pt idx="3032">
                  <c:v>3.88</c:v>
                </c:pt>
                <c:pt idx="3033">
                  <c:v>3.8600000000000003</c:v>
                </c:pt>
                <c:pt idx="3034">
                  <c:v>3.85</c:v>
                </c:pt>
                <c:pt idx="3035">
                  <c:v>3.7800000000000002</c:v>
                </c:pt>
                <c:pt idx="3036">
                  <c:v>3.7900000000000005</c:v>
                </c:pt>
                <c:pt idx="3037">
                  <c:v>3.8</c:v>
                </c:pt>
                <c:pt idx="3038">
                  <c:v>3.82</c:v>
                </c:pt>
                <c:pt idx="3039">
                  <c:v>3.88</c:v>
                </c:pt>
                <c:pt idx="3040">
                  <c:v>3.88</c:v>
                </c:pt>
                <c:pt idx="3041">
                  <c:v>3.8899999999999997</c:v>
                </c:pt>
                <c:pt idx="3042">
                  <c:v>3.8899999999999997</c:v>
                </c:pt>
                <c:pt idx="3043">
                  <c:v>3.8899999999999997</c:v>
                </c:pt>
                <c:pt idx="3044">
                  <c:v>3.8899999999999997</c:v>
                </c:pt>
                <c:pt idx="3045">
                  <c:v>3.88</c:v>
                </c:pt>
                <c:pt idx="3046">
                  <c:v>3.7800000000000002</c:v>
                </c:pt>
                <c:pt idx="3047">
                  <c:v>3.6999999999999997</c:v>
                </c:pt>
                <c:pt idx="3048">
                  <c:v>3.6799999999999997</c:v>
                </c:pt>
                <c:pt idx="3049">
                  <c:v>3.6700000000000004</c:v>
                </c:pt>
                <c:pt idx="3050">
                  <c:v>3.66</c:v>
                </c:pt>
                <c:pt idx="3051">
                  <c:v>3.66</c:v>
                </c:pt>
                <c:pt idx="3052">
                  <c:v>3.66</c:v>
                </c:pt>
                <c:pt idx="3053">
                  <c:v>3.6700000000000004</c:v>
                </c:pt>
                <c:pt idx="3054">
                  <c:v>3.6999999999999997</c:v>
                </c:pt>
                <c:pt idx="3055">
                  <c:v>3.6999999999999997</c:v>
                </c:pt>
                <c:pt idx="3056">
                  <c:v>3.6700000000000004</c:v>
                </c:pt>
                <c:pt idx="3057">
                  <c:v>3.65</c:v>
                </c:pt>
                <c:pt idx="3058">
                  <c:v>3.62</c:v>
                </c:pt>
                <c:pt idx="3059">
                  <c:v>3.44</c:v>
                </c:pt>
                <c:pt idx="3060">
                  <c:v>3.44</c:v>
                </c:pt>
                <c:pt idx="3061">
                  <c:v>3.47</c:v>
                </c:pt>
                <c:pt idx="3062">
                  <c:v>3.52</c:v>
                </c:pt>
                <c:pt idx="3063">
                  <c:v>3.55</c:v>
                </c:pt>
                <c:pt idx="3064">
                  <c:v>3.56</c:v>
                </c:pt>
                <c:pt idx="3065">
                  <c:v>3.55</c:v>
                </c:pt>
                <c:pt idx="3066">
                  <c:v>3.55</c:v>
                </c:pt>
                <c:pt idx="3067">
                  <c:v>3.54</c:v>
                </c:pt>
                <c:pt idx="3068">
                  <c:v>3.62</c:v>
                </c:pt>
                <c:pt idx="3069">
                  <c:v>3.6999999999999997</c:v>
                </c:pt>
                <c:pt idx="3070">
                  <c:v>3.71</c:v>
                </c:pt>
                <c:pt idx="3071">
                  <c:v>3.73</c:v>
                </c:pt>
                <c:pt idx="3072">
                  <c:v>3.75</c:v>
                </c:pt>
                <c:pt idx="3073">
                  <c:v>3.71</c:v>
                </c:pt>
                <c:pt idx="3074">
                  <c:v>3.7199999999999998</c:v>
                </c:pt>
                <c:pt idx="3075">
                  <c:v>3.71</c:v>
                </c:pt>
                <c:pt idx="3076">
                  <c:v>3.6900000000000004</c:v>
                </c:pt>
                <c:pt idx="3077">
                  <c:v>3.6900000000000004</c:v>
                </c:pt>
                <c:pt idx="3078">
                  <c:v>3.6900000000000004</c:v>
                </c:pt>
                <c:pt idx="3079">
                  <c:v>3.71</c:v>
                </c:pt>
                <c:pt idx="3080">
                  <c:v>3.7199999999999998</c:v>
                </c:pt>
                <c:pt idx="3081">
                  <c:v>3.7199999999999998</c:v>
                </c:pt>
                <c:pt idx="3082">
                  <c:v>3.7199999999999998</c:v>
                </c:pt>
                <c:pt idx="3083">
                  <c:v>3.8</c:v>
                </c:pt>
                <c:pt idx="3084">
                  <c:v>3.8</c:v>
                </c:pt>
                <c:pt idx="3085">
                  <c:v>3.75</c:v>
                </c:pt>
                <c:pt idx="3086">
                  <c:v>3.65</c:v>
                </c:pt>
                <c:pt idx="3087">
                  <c:v>3.66</c:v>
                </c:pt>
                <c:pt idx="3088">
                  <c:v>3.71</c:v>
                </c:pt>
                <c:pt idx="3089">
                  <c:v>3.71</c:v>
                </c:pt>
                <c:pt idx="3090">
                  <c:v>3.6999999999999997</c:v>
                </c:pt>
                <c:pt idx="3091">
                  <c:v>3.73</c:v>
                </c:pt>
                <c:pt idx="3092">
                  <c:v>3.6999999999999997</c:v>
                </c:pt>
                <c:pt idx="3093">
                  <c:v>3.73</c:v>
                </c:pt>
                <c:pt idx="3094">
                  <c:v>3.7800000000000002</c:v>
                </c:pt>
                <c:pt idx="3095">
                  <c:v>3.81</c:v>
                </c:pt>
                <c:pt idx="3096">
                  <c:v>3.81</c:v>
                </c:pt>
                <c:pt idx="3097">
                  <c:v>3.7900000000000005</c:v>
                </c:pt>
                <c:pt idx="3098">
                  <c:v>3.7699999999999996</c:v>
                </c:pt>
                <c:pt idx="3099">
                  <c:v>3.75</c:v>
                </c:pt>
                <c:pt idx="3100">
                  <c:v>3.75</c:v>
                </c:pt>
                <c:pt idx="3101">
                  <c:v>3.75</c:v>
                </c:pt>
                <c:pt idx="3102">
                  <c:v>3.75</c:v>
                </c:pt>
                <c:pt idx="3103">
                  <c:v>3.7900000000000005</c:v>
                </c:pt>
                <c:pt idx="3104">
                  <c:v>3.7900000000000005</c:v>
                </c:pt>
                <c:pt idx="3105">
                  <c:v>3.84</c:v>
                </c:pt>
                <c:pt idx="3106">
                  <c:v>3.8600000000000003</c:v>
                </c:pt>
                <c:pt idx="3107">
                  <c:v>3.83</c:v>
                </c:pt>
                <c:pt idx="3108">
                  <c:v>3.81</c:v>
                </c:pt>
                <c:pt idx="3109">
                  <c:v>3.7600000000000002</c:v>
                </c:pt>
                <c:pt idx="3110">
                  <c:v>3.6999999999999997</c:v>
                </c:pt>
                <c:pt idx="3111">
                  <c:v>3.6900000000000004</c:v>
                </c:pt>
                <c:pt idx="3112">
                  <c:v>3.6900000000000004</c:v>
                </c:pt>
                <c:pt idx="3113">
                  <c:v>3.6900000000000004</c:v>
                </c:pt>
                <c:pt idx="3114">
                  <c:v>3.6799999999999997</c:v>
                </c:pt>
                <c:pt idx="3115">
                  <c:v>3.64</c:v>
                </c:pt>
                <c:pt idx="3116">
                  <c:v>3.63</c:v>
                </c:pt>
                <c:pt idx="3117">
                  <c:v>3.62</c:v>
                </c:pt>
                <c:pt idx="3118">
                  <c:v>3.61</c:v>
                </c:pt>
                <c:pt idx="3119">
                  <c:v>3.62</c:v>
                </c:pt>
                <c:pt idx="3120">
                  <c:v>3.64</c:v>
                </c:pt>
                <c:pt idx="3121">
                  <c:v>3.62</c:v>
                </c:pt>
                <c:pt idx="3122">
                  <c:v>3.63</c:v>
                </c:pt>
                <c:pt idx="3123">
                  <c:v>3.63</c:v>
                </c:pt>
                <c:pt idx="3124">
                  <c:v>3.58</c:v>
                </c:pt>
                <c:pt idx="3125">
                  <c:v>3.56</c:v>
                </c:pt>
                <c:pt idx="3126">
                  <c:v>3.55</c:v>
                </c:pt>
                <c:pt idx="3127">
                  <c:v>3.5700000000000003</c:v>
                </c:pt>
                <c:pt idx="3128">
                  <c:v>3.5700000000000003</c:v>
                </c:pt>
                <c:pt idx="3129">
                  <c:v>3.54</c:v>
                </c:pt>
                <c:pt idx="3130">
                  <c:v>3.5000000000000004</c:v>
                </c:pt>
                <c:pt idx="3131">
                  <c:v>3.45</c:v>
                </c:pt>
                <c:pt idx="3132">
                  <c:v>3.4000000000000004</c:v>
                </c:pt>
                <c:pt idx="3133">
                  <c:v>3.3300000000000005</c:v>
                </c:pt>
                <c:pt idx="3134">
                  <c:v>3.29</c:v>
                </c:pt>
                <c:pt idx="3135">
                  <c:v>3.2</c:v>
                </c:pt>
                <c:pt idx="3136">
                  <c:v>3.17</c:v>
                </c:pt>
                <c:pt idx="3137">
                  <c:v>3.15</c:v>
                </c:pt>
                <c:pt idx="3138">
                  <c:v>3.25</c:v>
                </c:pt>
                <c:pt idx="3139">
                  <c:v>3.34</c:v>
                </c:pt>
                <c:pt idx="3140">
                  <c:v>3.37</c:v>
                </c:pt>
                <c:pt idx="3141">
                  <c:v>3.36</c:v>
                </c:pt>
                <c:pt idx="3142">
                  <c:v>3.3000000000000003</c:v>
                </c:pt>
                <c:pt idx="3143">
                  <c:v>3.27</c:v>
                </c:pt>
                <c:pt idx="3144">
                  <c:v>3.2300000000000004</c:v>
                </c:pt>
                <c:pt idx="3145">
                  <c:v>3.16</c:v>
                </c:pt>
                <c:pt idx="3146">
                  <c:v>3.1399999999999997</c:v>
                </c:pt>
                <c:pt idx="3147">
                  <c:v>3.17</c:v>
                </c:pt>
                <c:pt idx="3148">
                  <c:v>3.1399999999999997</c:v>
                </c:pt>
                <c:pt idx="3149">
                  <c:v>3.2199999999999998</c:v>
                </c:pt>
                <c:pt idx="3150">
                  <c:v>3.2199999999999998</c:v>
                </c:pt>
                <c:pt idx="3151">
                  <c:v>3.2199999999999998</c:v>
                </c:pt>
                <c:pt idx="3152">
                  <c:v>3.25</c:v>
                </c:pt>
                <c:pt idx="3153">
                  <c:v>3.29</c:v>
                </c:pt>
                <c:pt idx="3154">
                  <c:v>3.26</c:v>
                </c:pt>
                <c:pt idx="3155">
                  <c:v>3.26</c:v>
                </c:pt>
                <c:pt idx="3156">
                  <c:v>3.2399999999999998</c:v>
                </c:pt>
                <c:pt idx="3157">
                  <c:v>3.2099999999999995</c:v>
                </c:pt>
                <c:pt idx="3158">
                  <c:v>3.2199999999999998</c:v>
                </c:pt>
                <c:pt idx="3159">
                  <c:v>3.2300000000000004</c:v>
                </c:pt>
                <c:pt idx="3160">
                  <c:v>3.27</c:v>
                </c:pt>
                <c:pt idx="3161">
                  <c:v>3.27</c:v>
                </c:pt>
                <c:pt idx="3162">
                  <c:v>3.27</c:v>
                </c:pt>
                <c:pt idx="3163">
                  <c:v>3.25</c:v>
                </c:pt>
                <c:pt idx="3164">
                  <c:v>3.2300000000000004</c:v>
                </c:pt>
                <c:pt idx="3165">
                  <c:v>3.2199999999999998</c:v>
                </c:pt>
                <c:pt idx="3166">
                  <c:v>3.2300000000000004</c:v>
                </c:pt>
                <c:pt idx="3167">
                  <c:v>3.27</c:v>
                </c:pt>
                <c:pt idx="3168">
                  <c:v>3.27</c:v>
                </c:pt>
                <c:pt idx="3169">
                  <c:v>3.2800000000000002</c:v>
                </c:pt>
                <c:pt idx="3170">
                  <c:v>3.29</c:v>
                </c:pt>
                <c:pt idx="3171">
                  <c:v>3.3000000000000003</c:v>
                </c:pt>
                <c:pt idx="3172">
                  <c:v>3.3099999999999996</c:v>
                </c:pt>
                <c:pt idx="3173">
                  <c:v>3.3099999999999996</c:v>
                </c:pt>
                <c:pt idx="3174">
                  <c:v>3.29</c:v>
                </c:pt>
                <c:pt idx="3175">
                  <c:v>3.3099999999999996</c:v>
                </c:pt>
                <c:pt idx="3176">
                  <c:v>3.4000000000000004</c:v>
                </c:pt>
                <c:pt idx="3177">
                  <c:v>3.4000000000000004</c:v>
                </c:pt>
                <c:pt idx="3178">
                  <c:v>3.44</c:v>
                </c:pt>
                <c:pt idx="3179">
                  <c:v>3.46</c:v>
                </c:pt>
                <c:pt idx="3180">
                  <c:v>3.47</c:v>
                </c:pt>
                <c:pt idx="3181">
                  <c:v>3.45</c:v>
                </c:pt>
                <c:pt idx="3182">
                  <c:v>3.42</c:v>
                </c:pt>
                <c:pt idx="3183">
                  <c:v>3.4000000000000004</c:v>
                </c:pt>
                <c:pt idx="3184">
                  <c:v>3.4000000000000004</c:v>
                </c:pt>
                <c:pt idx="3185">
                  <c:v>3.37</c:v>
                </c:pt>
                <c:pt idx="3186">
                  <c:v>3.37</c:v>
                </c:pt>
                <c:pt idx="3187">
                  <c:v>3.37</c:v>
                </c:pt>
                <c:pt idx="3188">
                  <c:v>3.39</c:v>
                </c:pt>
                <c:pt idx="3189">
                  <c:v>3.39</c:v>
                </c:pt>
                <c:pt idx="3190">
                  <c:v>3.42</c:v>
                </c:pt>
                <c:pt idx="3191">
                  <c:v>3.42</c:v>
                </c:pt>
                <c:pt idx="3192">
                  <c:v>3.42</c:v>
                </c:pt>
                <c:pt idx="3193">
                  <c:v>3.35</c:v>
                </c:pt>
                <c:pt idx="3194">
                  <c:v>3.32</c:v>
                </c:pt>
                <c:pt idx="3195">
                  <c:v>3.34</c:v>
                </c:pt>
                <c:pt idx="3196">
                  <c:v>3.35</c:v>
                </c:pt>
                <c:pt idx="3197">
                  <c:v>3.32</c:v>
                </c:pt>
                <c:pt idx="3198">
                  <c:v>3.3099999999999996</c:v>
                </c:pt>
                <c:pt idx="3199">
                  <c:v>3.3099999999999996</c:v>
                </c:pt>
                <c:pt idx="3200">
                  <c:v>3.3000000000000003</c:v>
                </c:pt>
                <c:pt idx="3201">
                  <c:v>3.2800000000000002</c:v>
                </c:pt>
                <c:pt idx="3202">
                  <c:v>3.2800000000000002</c:v>
                </c:pt>
                <c:pt idx="3203">
                  <c:v>3.25</c:v>
                </c:pt>
                <c:pt idx="3204">
                  <c:v>3.25</c:v>
                </c:pt>
                <c:pt idx="3205">
                  <c:v>3.25</c:v>
                </c:pt>
                <c:pt idx="3206">
                  <c:v>3.25</c:v>
                </c:pt>
                <c:pt idx="3207">
                  <c:v>3.25</c:v>
                </c:pt>
                <c:pt idx="3208">
                  <c:v>3.25</c:v>
                </c:pt>
                <c:pt idx="3209">
                  <c:v>3.25</c:v>
                </c:pt>
                <c:pt idx="3210">
                  <c:v>3.2199999999999998</c:v>
                </c:pt>
                <c:pt idx="3211">
                  <c:v>3.19</c:v>
                </c:pt>
                <c:pt idx="3212">
                  <c:v>3.15</c:v>
                </c:pt>
                <c:pt idx="3213">
                  <c:v>3.1300000000000003</c:v>
                </c:pt>
                <c:pt idx="3214">
                  <c:v>3.09</c:v>
                </c:pt>
                <c:pt idx="3215">
                  <c:v>3.08</c:v>
                </c:pt>
                <c:pt idx="3216">
                  <c:v>3.09</c:v>
                </c:pt>
                <c:pt idx="3217">
                  <c:v>3.08</c:v>
                </c:pt>
                <c:pt idx="3218">
                  <c:v>3.05</c:v>
                </c:pt>
                <c:pt idx="3219">
                  <c:v>3.0700000000000003</c:v>
                </c:pt>
                <c:pt idx="3220">
                  <c:v>3.11</c:v>
                </c:pt>
                <c:pt idx="3221">
                  <c:v>3.09</c:v>
                </c:pt>
                <c:pt idx="3222">
                  <c:v>3.09</c:v>
                </c:pt>
                <c:pt idx="3223">
                  <c:v>3.09</c:v>
                </c:pt>
                <c:pt idx="3224">
                  <c:v>3.1399999999999997</c:v>
                </c:pt>
                <c:pt idx="3225">
                  <c:v>3.1399999999999997</c:v>
                </c:pt>
                <c:pt idx="3226">
                  <c:v>3.1399999999999997</c:v>
                </c:pt>
                <c:pt idx="3227">
                  <c:v>3.1399999999999997</c:v>
                </c:pt>
                <c:pt idx="3228">
                  <c:v>3.1399999999999997</c:v>
                </c:pt>
                <c:pt idx="3229">
                  <c:v>3.1</c:v>
                </c:pt>
                <c:pt idx="3230">
                  <c:v>3.08</c:v>
                </c:pt>
                <c:pt idx="3231">
                  <c:v>3.04</c:v>
                </c:pt>
                <c:pt idx="3232">
                  <c:v>3.05</c:v>
                </c:pt>
                <c:pt idx="3233">
                  <c:v>3.09</c:v>
                </c:pt>
                <c:pt idx="3234">
                  <c:v>3.16</c:v>
                </c:pt>
                <c:pt idx="3235">
                  <c:v>3.19</c:v>
                </c:pt>
                <c:pt idx="3236">
                  <c:v>3.18</c:v>
                </c:pt>
                <c:pt idx="3237">
                  <c:v>3.18</c:v>
                </c:pt>
                <c:pt idx="3238">
                  <c:v>3.2</c:v>
                </c:pt>
                <c:pt idx="3239">
                  <c:v>3.18</c:v>
                </c:pt>
                <c:pt idx="3240">
                  <c:v>3.17</c:v>
                </c:pt>
                <c:pt idx="3241">
                  <c:v>3.15</c:v>
                </c:pt>
                <c:pt idx="3242">
                  <c:v>3.15</c:v>
                </c:pt>
                <c:pt idx="3243">
                  <c:v>3.15</c:v>
                </c:pt>
                <c:pt idx="3244">
                  <c:v>3.17</c:v>
                </c:pt>
                <c:pt idx="3245">
                  <c:v>3.15</c:v>
                </c:pt>
                <c:pt idx="3246">
                  <c:v>3.16</c:v>
                </c:pt>
                <c:pt idx="3247">
                  <c:v>3.16</c:v>
                </c:pt>
                <c:pt idx="3248">
                  <c:v>3.16</c:v>
                </c:pt>
                <c:pt idx="3249">
                  <c:v>3.16</c:v>
                </c:pt>
                <c:pt idx="3250">
                  <c:v>3.16</c:v>
                </c:pt>
                <c:pt idx="3251">
                  <c:v>3.16</c:v>
                </c:pt>
                <c:pt idx="3252">
                  <c:v>3.16</c:v>
                </c:pt>
                <c:pt idx="3253">
                  <c:v>3.16</c:v>
                </c:pt>
                <c:pt idx="3254">
                  <c:v>3.15</c:v>
                </c:pt>
                <c:pt idx="3255">
                  <c:v>3.1199999999999997</c:v>
                </c:pt>
                <c:pt idx="3256">
                  <c:v>3.09</c:v>
                </c:pt>
                <c:pt idx="3257">
                  <c:v>3.06</c:v>
                </c:pt>
                <c:pt idx="3258">
                  <c:v>3.02</c:v>
                </c:pt>
                <c:pt idx="3259">
                  <c:v>2.96</c:v>
                </c:pt>
                <c:pt idx="3260">
                  <c:v>2.96</c:v>
                </c:pt>
                <c:pt idx="3261">
                  <c:v>2.92</c:v>
                </c:pt>
                <c:pt idx="3262">
                  <c:v>2.92</c:v>
                </c:pt>
                <c:pt idx="3263">
                  <c:v>2.91</c:v>
                </c:pt>
                <c:pt idx="3264">
                  <c:v>2.9000000000000004</c:v>
                </c:pt>
                <c:pt idx="3265">
                  <c:v>2.86</c:v>
                </c:pt>
                <c:pt idx="3266">
                  <c:v>2.81</c:v>
                </c:pt>
                <c:pt idx="3267">
                  <c:v>2.8000000000000003</c:v>
                </c:pt>
                <c:pt idx="3268">
                  <c:v>2.79</c:v>
                </c:pt>
                <c:pt idx="3269">
                  <c:v>2.79</c:v>
                </c:pt>
                <c:pt idx="3270">
                  <c:v>2.8400000000000003</c:v>
                </c:pt>
                <c:pt idx="3271">
                  <c:v>2.8400000000000003</c:v>
                </c:pt>
                <c:pt idx="3272">
                  <c:v>2.8400000000000003</c:v>
                </c:pt>
                <c:pt idx="3273">
                  <c:v>2.85</c:v>
                </c:pt>
                <c:pt idx="3274">
                  <c:v>2.8400000000000003</c:v>
                </c:pt>
                <c:pt idx="3275">
                  <c:v>2.87</c:v>
                </c:pt>
                <c:pt idx="3276">
                  <c:v>2.87</c:v>
                </c:pt>
                <c:pt idx="3277">
                  <c:v>2.91</c:v>
                </c:pt>
                <c:pt idx="3278">
                  <c:v>2.93</c:v>
                </c:pt>
                <c:pt idx="3279">
                  <c:v>2.94</c:v>
                </c:pt>
                <c:pt idx="3280">
                  <c:v>2.92</c:v>
                </c:pt>
                <c:pt idx="3281">
                  <c:v>2.92</c:v>
                </c:pt>
                <c:pt idx="3282">
                  <c:v>2.9499999999999997</c:v>
                </c:pt>
                <c:pt idx="3283">
                  <c:v>3</c:v>
                </c:pt>
                <c:pt idx="3284">
                  <c:v>3.01</c:v>
                </c:pt>
                <c:pt idx="3285">
                  <c:v>3.01</c:v>
                </c:pt>
                <c:pt idx="3286">
                  <c:v>3.01</c:v>
                </c:pt>
                <c:pt idx="3287">
                  <c:v>3.02</c:v>
                </c:pt>
                <c:pt idx="3288">
                  <c:v>2.9899999999999998</c:v>
                </c:pt>
                <c:pt idx="3289">
                  <c:v>2.9499999999999997</c:v>
                </c:pt>
                <c:pt idx="3290">
                  <c:v>2.93</c:v>
                </c:pt>
                <c:pt idx="3291">
                  <c:v>2.9000000000000004</c:v>
                </c:pt>
                <c:pt idx="3292">
                  <c:v>2.9000000000000004</c:v>
                </c:pt>
                <c:pt idx="3293">
                  <c:v>2.9000000000000004</c:v>
                </c:pt>
                <c:pt idx="3294">
                  <c:v>2.8899999999999997</c:v>
                </c:pt>
                <c:pt idx="3295">
                  <c:v>2.8899999999999997</c:v>
                </c:pt>
                <c:pt idx="3296">
                  <c:v>2.8899999999999997</c:v>
                </c:pt>
                <c:pt idx="3297">
                  <c:v>2.8899999999999997</c:v>
                </c:pt>
                <c:pt idx="3298">
                  <c:v>2.92</c:v>
                </c:pt>
                <c:pt idx="3299">
                  <c:v>2.92</c:v>
                </c:pt>
                <c:pt idx="3300">
                  <c:v>2.93</c:v>
                </c:pt>
                <c:pt idx="3301">
                  <c:v>2.94</c:v>
                </c:pt>
                <c:pt idx="3302">
                  <c:v>2.98</c:v>
                </c:pt>
                <c:pt idx="3303">
                  <c:v>2.98</c:v>
                </c:pt>
                <c:pt idx="3304">
                  <c:v>3.06</c:v>
                </c:pt>
                <c:pt idx="3305">
                  <c:v>3.06</c:v>
                </c:pt>
                <c:pt idx="3306">
                  <c:v>3.0300000000000002</c:v>
                </c:pt>
                <c:pt idx="3307">
                  <c:v>2.9899999999999998</c:v>
                </c:pt>
                <c:pt idx="3308">
                  <c:v>2.9499999999999997</c:v>
                </c:pt>
                <c:pt idx="3309">
                  <c:v>2.9499999999999997</c:v>
                </c:pt>
                <c:pt idx="3310">
                  <c:v>2.9499999999999997</c:v>
                </c:pt>
                <c:pt idx="3311">
                  <c:v>2.94</c:v>
                </c:pt>
                <c:pt idx="3312">
                  <c:v>2.9000000000000004</c:v>
                </c:pt>
                <c:pt idx="3313">
                  <c:v>2.88</c:v>
                </c:pt>
                <c:pt idx="3314">
                  <c:v>2.85</c:v>
                </c:pt>
                <c:pt idx="3315">
                  <c:v>2.85</c:v>
                </c:pt>
                <c:pt idx="3316">
                  <c:v>2.8400000000000003</c:v>
                </c:pt>
                <c:pt idx="3317">
                  <c:v>2.8400000000000003</c:v>
                </c:pt>
                <c:pt idx="3318">
                  <c:v>2.8400000000000003</c:v>
                </c:pt>
                <c:pt idx="3319">
                  <c:v>2.86</c:v>
                </c:pt>
                <c:pt idx="3320">
                  <c:v>2.87</c:v>
                </c:pt>
                <c:pt idx="3321">
                  <c:v>2.87</c:v>
                </c:pt>
                <c:pt idx="3322">
                  <c:v>2.86</c:v>
                </c:pt>
                <c:pt idx="3323">
                  <c:v>2.8400000000000003</c:v>
                </c:pt>
                <c:pt idx="3324">
                  <c:v>2.82</c:v>
                </c:pt>
                <c:pt idx="3325">
                  <c:v>2.83</c:v>
                </c:pt>
                <c:pt idx="3326">
                  <c:v>2.86</c:v>
                </c:pt>
                <c:pt idx="3327">
                  <c:v>2.86</c:v>
                </c:pt>
                <c:pt idx="3328">
                  <c:v>2.86</c:v>
                </c:pt>
                <c:pt idx="3329">
                  <c:v>2.86</c:v>
                </c:pt>
                <c:pt idx="3330">
                  <c:v>2.8400000000000003</c:v>
                </c:pt>
                <c:pt idx="3331">
                  <c:v>2.83</c:v>
                </c:pt>
                <c:pt idx="3332">
                  <c:v>2.85</c:v>
                </c:pt>
                <c:pt idx="3333">
                  <c:v>2.83</c:v>
                </c:pt>
                <c:pt idx="3334">
                  <c:v>2.82</c:v>
                </c:pt>
                <c:pt idx="3335">
                  <c:v>2.82</c:v>
                </c:pt>
                <c:pt idx="3336">
                  <c:v>2.82</c:v>
                </c:pt>
                <c:pt idx="3337">
                  <c:v>2.82</c:v>
                </c:pt>
                <c:pt idx="3338">
                  <c:v>2.81</c:v>
                </c:pt>
                <c:pt idx="3339">
                  <c:v>2.81</c:v>
                </c:pt>
                <c:pt idx="3340">
                  <c:v>2.74</c:v>
                </c:pt>
                <c:pt idx="3341">
                  <c:v>2.69</c:v>
                </c:pt>
                <c:pt idx="3342">
                  <c:v>2.6599999999999997</c:v>
                </c:pt>
                <c:pt idx="3343">
                  <c:v>2.64</c:v>
                </c:pt>
                <c:pt idx="3344">
                  <c:v>2.6</c:v>
                </c:pt>
                <c:pt idx="3345">
                  <c:v>2.5499999999999998</c:v>
                </c:pt>
                <c:pt idx="3346">
                  <c:v>2.54</c:v>
                </c:pt>
                <c:pt idx="3347">
                  <c:v>2.54</c:v>
                </c:pt>
                <c:pt idx="3348">
                  <c:v>2.54</c:v>
                </c:pt>
                <c:pt idx="3349">
                  <c:v>2.54</c:v>
                </c:pt>
                <c:pt idx="3350">
                  <c:v>2.54</c:v>
                </c:pt>
                <c:pt idx="3351">
                  <c:v>2.52</c:v>
                </c:pt>
                <c:pt idx="3352">
                  <c:v>2.4899999999999998</c:v>
                </c:pt>
                <c:pt idx="3353">
                  <c:v>2.4699999999999998</c:v>
                </c:pt>
                <c:pt idx="3354">
                  <c:v>2.4699999999999998</c:v>
                </c:pt>
                <c:pt idx="3355">
                  <c:v>2.4699999999999998</c:v>
                </c:pt>
                <c:pt idx="3356">
                  <c:v>2.4699999999999998</c:v>
                </c:pt>
                <c:pt idx="3357">
                  <c:v>2.48</c:v>
                </c:pt>
                <c:pt idx="3358">
                  <c:v>2.48</c:v>
                </c:pt>
                <c:pt idx="3359">
                  <c:v>2.48</c:v>
                </c:pt>
                <c:pt idx="3360">
                  <c:v>2.48</c:v>
                </c:pt>
                <c:pt idx="3361">
                  <c:v>2.5</c:v>
                </c:pt>
                <c:pt idx="3362">
                  <c:v>2.5499999999999998</c:v>
                </c:pt>
                <c:pt idx="3363">
                  <c:v>2.59</c:v>
                </c:pt>
                <c:pt idx="3364">
                  <c:v>2.65</c:v>
                </c:pt>
                <c:pt idx="3365">
                  <c:v>2.71</c:v>
                </c:pt>
                <c:pt idx="3366">
                  <c:v>2.79</c:v>
                </c:pt>
                <c:pt idx="3367">
                  <c:v>2.86</c:v>
                </c:pt>
                <c:pt idx="3368">
                  <c:v>2.86</c:v>
                </c:pt>
                <c:pt idx="3369">
                  <c:v>2.8400000000000003</c:v>
                </c:pt>
                <c:pt idx="3370">
                  <c:v>2.83</c:v>
                </c:pt>
                <c:pt idx="3371">
                  <c:v>2.83</c:v>
                </c:pt>
                <c:pt idx="3372">
                  <c:v>2.83</c:v>
                </c:pt>
                <c:pt idx="3373">
                  <c:v>2.83</c:v>
                </c:pt>
                <c:pt idx="3374">
                  <c:v>2.83</c:v>
                </c:pt>
                <c:pt idx="3375">
                  <c:v>2.83</c:v>
                </c:pt>
                <c:pt idx="3376">
                  <c:v>2.83</c:v>
                </c:pt>
                <c:pt idx="3377">
                  <c:v>2.86</c:v>
                </c:pt>
                <c:pt idx="3378">
                  <c:v>2.87</c:v>
                </c:pt>
                <c:pt idx="3379">
                  <c:v>2.8899999999999997</c:v>
                </c:pt>
                <c:pt idx="3380">
                  <c:v>2.87</c:v>
                </c:pt>
                <c:pt idx="3381">
                  <c:v>2.83</c:v>
                </c:pt>
                <c:pt idx="3382">
                  <c:v>2.8000000000000003</c:v>
                </c:pt>
                <c:pt idx="3383">
                  <c:v>2.8000000000000003</c:v>
                </c:pt>
                <c:pt idx="3384">
                  <c:v>2.77</c:v>
                </c:pt>
                <c:pt idx="3385">
                  <c:v>2.74</c:v>
                </c:pt>
                <c:pt idx="3386">
                  <c:v>2.7199999999999998</c:v>
                </c:pt>
                <c:pt idx="3387">
                  <c:v>2.69</c:v>
                </c:pt>
                <c:pt idx="3388">
                  <c:v>2.7199999999999998</c:v>
                </c:pt>
                <c:pt idx="3389">
                  <c:v>2.7199999999999998</c:v>
                </c:pt>
                <c:pt idx="3390">
                  <c:v>2.7199999999999998</c:v>
                </c:pt>
                <c:pt idx="3391">
                  <c:v>2.7199999999999998</c:v>
                </c:pt>
                <c:pt idx="3392">
                  <c:v>2.74</c:v>
                </c:pt>
                <c:pt idx="3393">
                  <c:v>2.79</c:v>
                </c:pt>
                <c:pt idx="3394">
                  <c:v>2.82</c:v>
                </c:pt>
                <c:pt idx="3395">
                  <c:v>2.8400000000000003</c:v>
                </c:pt>
                <c:pt idx="3396">
                  <c:v>2.87</c:v>
                </c:pt>
                <c:pt idx="3397">
                  <c:v>2.86</c:v>
                </c:pt>
                <c:pt idx="3398">
                  <c:v>2.86</c:v>
                </c:pt>
                <c:pt idx="3399">
                  <c:v>2.85</c:v>
                </c:pt>
                <c:pt idx="3400">
                  <c:v>2.86</c:v>
                </c:pt>
                <c:pt idx="3401">
                  <c:v>2.86</c:v>
                </c:pt>
                <c:pt idx="3402">
                  <c:v>2.86</c:v>
                </c:pt>
                <c:pt idx="3403">
                  <c:v>2.86</c:v>
                </c:pt>
                <c:pt idx="3404">
                  <c:v>2.86</c:v>
                </c:pt>
                <c:pt idx="3405">
                  <c:v>2.88</c:v>
                </c:pt>
                <c:pt idx="3406">
                  <c:v>2.92</c:v>
                </c:pt>
                <c:pt idx="3407">
                  <c:v>2.92</c:v>
                </c:pt>
                <c:pt idx="3408">
                  <c:v>2.92</c:v>
                </c:pt>
                <c:pt idx="3409">
                  <c:v>2.92</c:v>
                </c:pt>
                <c:pt idx="3410">
                  <c:v>2.96</c:v>
                </c:pt>
                <c:pt idx="3411">
                  <c:v>2.94</c:v>
                </c:pt>
                <c:pt idx="3412">
                  <c:v>2.94</c:v>
                </c:pt>
                <c:pt idx="3413">
                  <c:v>2.94</c:v>
                </c:pt>
                <c:pt idx="3414">
                  <c:v>2.92</c:v>
                </c:pt>
                <c:pt idx="3415">
                  <c:v>2.91</c:v>
                </c:pt>
                <c:pt idx="3416">
                  <c:v>2.91</c:v>
                </c:pt>
                <c:pt idx="3417">
                  <c:v>2.9000000000000004</c:v>
                </c:pt>
                <c:pt idx="3418">
                  <c:v>2.91</c:v>
                </c:pt>
                <c:pt idx="3419">
                  <c:v>2.94</c:v>
                </c:pt>
                <c:pt idx="3420">
                  <c:v>3</c:v>
                </c:pt>
                <c:pt idx="3421">
                  <c:v>3.02</c:v>
                </c:pt>
                <c:pt idx="3422">
                  <c:v>3.08</c:v>
                </c:pt>
                <c:pt idx="3423">
                  <c:v>3.08</c:v>
                </c:pt>
                <c:pt idx="3424">
                  <c:v>3.09</c:v>
                </c:pt>
                <c:pt idx="3425">
                  <c:v>3.11</c:v>
                </c:pt>
                <c:pt idx="3426">
                  <c:v>3.1399999999999997</c:v>
                </c:pt>
                <c:pt idx="3427">
                  <c:v>3.1399999999999997</c:v>
                </c:pt>
                <c:pt idx="3428">
                  <c:v>3.11</c:v>
                </c:pt>
                <c:pt idx="3429">
                  <c:v>3.09</c:v>
                </c:pt>
                <c:pt idx="3430">
                  <c:v>3.1</c:v>
                </c:pt>
                <c:pt idx="3431">
                  <c:v>3.1</c:v>
                </c:pt>
                <c:pt idx="3432">
                  <c:v>3.1</c:v>
                </c:pt>
                <c:pt idx="3433">
                  <c:v>3.1</c:v>
                </c:pt>
                <c:pt idx="3434">
                  <c:v>3.11</c:v>
                </c:pt>
                <c:pt idx="3435">
                  <c:v>3.09</c:v>
                </c:pt>
                <c:pt idx="3436">
                  <c:v>3.09</c:v>
                </c:pt>
                <c:pt idx="3437">
                  <c:v>3.09</c:v>
                </c:pt>
                <c:pt idx="3438">
                  <c:v>3.09</c:v>
                </c:pt>
                <c:pt idx="3439">
                  <c:v>3.09</c:v>
                </c:pt>
                <c:pt idx="3440">
                  <c:v>3.0700000000000003</c:v>
                </c:pt>
                <c:pt idx="3441">
                  <c:v>3.0300000000000002</c:v>
                </c:pt>
                <c:pt idx="3442">
                  <c:v>2.93</c:v>
                </c:pt>
                <c:pt idx="3443">
                  <c:v>2.93</c:v>
                </c:pt>
                <c:pt idx="3444">
                  <c:v>2.94</c:v>
                </c:pt>
                <c:pt idx="3445">
                  <c:v>2.97</c:v>
                </c:pt>
                <c:pt idx="3446">
                  <c:v>2.97</c:v>
                </c:pt>
                <c:pt idx="3447">
                  <c:v>2.94</c:v>
                </c:pt>
                <c:pt idx="3448">
                  <c:v>2.92</c:v>
                </c:pt>
                <c:pt idx="3449">
                  <c:v>2.93</c:v>
                </c:pt>
                <c:pt idx="3450">
                  <c:v>2.9000000000000004</c:v>
                </c:pt>
                <c:pt idx="3451">
                  <c:v>2.8899999999999997</c:v>
                </c:pt>
                <c:pt idx="3452">
                  <c:v>2.9000000000000004</c:v>
                </c:pt>
                <c:pt idx="3453">
                  <c:v>2.9000000000000004</c:v>
                </c:pt>
                <c:pt idx="3454">
                  <c:v>2.9000000000000004</c:v>
                </c:pt>
                <c:pt idx="3455">
                  <c:v>2.9000000000000004</c:v>
                </c:pt>
                <c:pt idx="3456">
                  <c:v>2.9000000000000004</c:v>
                </c:pt>
                <c:pt idx="3457">
                  <c:v>2.87</c:v>
                </c:pt>
                <c:pt idx="3458">
                  <c:v>2.87</c:v>
                </c:pt>
                <c:pt idx="3459">
                  <c:v>2.8400000000000003</c:v>
                </c:pt>
                <c:pt idx="3460">
                  <c:v>2.79</c:v>
                </c:pt>
                <c:pt idx="3461">
                  <c:v>2.79</c:v>
                </c:pt>
                <c:pt idx="3462">
                  <c:v>2.82</c:v>
                </c:pt>
                <c:pt idx="3463">
                  <c:v>2.87</c:v>
                </c:pt>
                <c:pt idx="3464">
                  <c:v>2.8899999999999997</c:v>
                </c:pt>
                <c:pt idx="3465">
                  <c:v>2.8899999999999997</c:v>
                </c:pt>
                <c:pt idx="3466">
                  <c:v>2.87</c:v>
                </c:pt>
                <c:pt idx="3467">
                  <c:v>2.93</c:v>
                </c:pt>
                <c:pt idx="3468">
                  <c:v>2.9499999999999997</c:v>
                </c:pt>
                <c:pt idx="3469">
                  <c:v>2.98</c:v>
                </c:pt>
                <c:pt idx="3470">
                  <c:v>2.98</c:v>
                </c:pt>
                <c:pt idx="3471">
                  <c:v>2.9499999999999997</c:v>
                </c:pt>
                <c:pt idx="3472">
                  <c:v>2.97</c:v>
                </c:pt>
                <c:pt idx="3473">
                  <c:v>3</c:v>
                </c:pt>
                <c:pt idx="3474">
                  <c:v>3.02</c:v>
                </c:pt>
                <c:pt idx="3475">
                  <c:v>3.04</c:v>
                </c:pt>
                <c:pt idx="3476">
                  <c:v>3.08</c:v>
                </c:pt>
                <c:pt idx="3477">
                  <c:v>3.08</c:v>
                </c:pt>
                <c:pt idx="3478">
                  <c:v>3.15</c:v>
                </c:pt>
                <c:pt idx="3479">
                  <c:v>3.2</c:v>
                </c:pt>
                <c:pt idx="3480">
                  <c:v>3.2199999999999998</c:v>
                </c:pt>
                <c:pt idx="3481">
                  <c:v>3.2399999999999998</c:v>
                </c:pt>
                <c:pt idx="3482">
                  <c:v>3.2399999999999998</c:v>
                </c:pt>
                <c:pt idx="3483">
                  <c:v>3.29</c:v>
                </c:pt>
                <c:pt idx="3484">
                  <c:v>3.29</c:v>
                </c:pt>
                <c:pt idx="3485">
                  <c:v>3.2800000000000002</c:v>
                </c:pt>
                <c:pt idx="3486">
                  <c:v>3.34</c:v>
                </c:pt>
                <c:pt idx="3487">
                  <c:v>3.4099999999999997</c:v>
                </c:pt>
                <c:pt idx="3488">
                  <c:v>3.49</c:v>
                </c:pt>
                <c:pt idx="3489">
                  <c:v>3.52</c:v>
                </c:pt>
                <c:pt idx="3490">
                  <c:v>3.52</c:v>
                </c:pt>
                <c:pt idx="3491">
                  <c:v>3.5000000000000004</c:v>
                </c:pt>
                <c:pt idx="3492">
                  <c:v>3.5000000000000004</c:v>
                </c:pt>
                <c:pt idx="3493">
                  <c:v>3.53</c:v>
                </c:pt>
                <c:pt idx="3494">
                  <c:v>3.58</c:v>
                </c:pt>
                <c:pt idx="3495">
                  <c:v>3.7800000000000002</c:v>
                </c:pt>
                <c:pt idx="3496">
                  <c:v>3.9600000000000004</c:v>
                </c:pt>
                <c:pt idx="3497">
                  <c:v>4.1300000000000008</c:v>
                </c:pt>
                <c:pt idx="3498">
                  <c:v>4.1300000000000008</c:v>
                </c:pt>
                <c:pt idx="3499">
                  <c:v>3.91</c:v>
                </c:pt>
                <c:pt idx="3500">
                  <c:v>3.83</c:v>
                </c:pt>
                <c:pt idx="3501">
                  <c:v>3.83</c:v>
                </c:pt>
                <c:pt idx="3502">
                  <c:v>3.83</c:v>
                </c:pt>
                <c:pt idx="3503">
                  <c:v>3.83</c:v>
                </c:pt>
                <c:pt idx="3504">
                  <c:v>3.83</c:v>
                </c:pt>
                <c:pt idx="3505">
                  <c:v>3.95</c:v>
                </c:pt>
                <c:pt idx="3506">
                  <c:v>3.9600000000000004</c:v>
                </c:pt>
                <c:pt idx="3507">
                  <c:v>4.01</c:v>
                </c:pt>
                <c:pt idx="3508">
                  <c:v>4.0599999999999996</c:v>
                </c:pt>
                <c:pt idx="3509">
                  <c:v>4.01</c:v>
                </c:pt>
                <c:pt idx="3510">
                  <c:v>4</c:v>
                </c:pt>
                <c:pt idx="3511">
                  <c:v>4</c:v>
                </c:pt>
                <c:pt idx="3512">
                  <c:v>4</c:v>
                </c:pt>
                <c:pt idx="3513">
                  <c:v>4</c:v>
                </c:pt>
                <c:pt idx="3514">
                  <c:v>4.03</c:v>
                </c:pt>
                <c:pt idx="3515">
                  <c:v>4.1399999999999997</c:v>
                </c:pt>
                <c:pt idx="3516">
                  <c:v>4.1500000000000004</c:v>
                </c:pt>
                <c:pt idx="3517">
                  <c:v>4.2299999999999995</c:v>
                </c:pt>
                <c:pt idx="3518">
                  <c:v>4.3099999999999996</c:v>
                </c:pt>
                <c:pt idx="3519">
                  <c:v>4.3099999999999996</c:v>
                </c:pt>
                <c:pt idx="3520">
                  <c:v>4.21</c:v>
                </c:pt>
                <c:pt idx="3521">
                  <c:v>4.21</c:v>
                </c:pt>
                <c:pt idx="3522">
                  <c:v>4.2</c:v>
                </c:pt>
                <c:pt idx="3523">
                  <c:v>4.2</c:v>
                </c:pt>
                <c:pt idx="3524">
                  <c:v>4.22</c:v>
                </c:pt>
                <c:pt idx="3525">
                  <c:v>4.22</c:v>
                </c:pt>
                <c:pt idx="3526">
                  <c:v>4.25</c:v>
                </c:pt>
                <c:pt idx="3527">
                  <c:v>4.2799999999999994</c:v>
                </c:pt>
                <c:pt idx="3528">
                  <c:v>4.2799999999999994</c:v>
                </c:pt>
                <c:pt idx="3529">
                  <c:v>4.2799999999999994</c:v>
                </c:pt>
                <c:pt idx="3530">
                  <c:v>4.2799999999999994</c:v>
                </c:pt>
                <c:pt idx="3531">
                  <c:v>4.2799999999999994</c:v>
                </c:pt>
                <c:pt idx="3532">
                  <c:v>4.33</c:v>
                </c:pt>
                <c:pt idx="3533">
                  <c:v>4.33</c:v>
                </c:pt>
                <c:pt idx="3534">
                  <c:v>4.37</c:v>
                </c:pt>
                <c:pt idx="3535">
                  <c:v>4.3900000000000006</c:v>
                </c:pt>
                <c:pt idx="3536">
                  <c:v>4.3999999999999995</c:v>
                </c:pt>
                <c:pt idx="3537">
                  <c:v>4.3999999999999995</c:v>
                </c:pt>
                <c:pt idx="3538">
                  <c:v>4.4400000000000004</c:v>
                </c:pt>
                <c:pt idx="3539">
                  <c:v>4.46</c:v>
                </c:pt>
                <c:pt idx="3540">
                  <c:v>4.46</c:v>
                </c:pt>
                <c:pt idx="3541">
                  <c:v>4.45</c:v>
                </c:pt>
                <c:pt idx="3542">
                  <c:v>4.43</c:v>
                </c:pt>
                <c:pt idx="3543">
                  <c:v>4.45</c:v>
                </c:pt>
                <c:pt idx="3544">
                  <c:v>4.45</c:v>
                </c:pt>
                <c:pt idx="3545">
                  <c:v>4.45</c:v>
                </c:pt>
                <c:pt idx="3546">
                  <c:v>4.49</c:v>
                </c:pt>
                <c:pt idx="3547">
                  <c:v>4.49</c:v>
                </c:pt>
                <c:pt idx="3548">
                  <c:v>4.51</c:v>
                </c:pt>
                <c:pt idx="3549">
                  <c:v>4.49</c:v>
                </c:pt>
                <c:pt idx="3550">
                  <c:v>4.4799999999999995</c:v>
                </c:pt>
                <c:pt idx="3551">
                  <c:v>4.4799999999999995</c:v>
                </c:pt>
                <c:pt idx="3552">
                  <c:v>4.46</c:v>
                </c:pt>
                <c:pt idx="3553">
                  <c:v>4.3900000000000006</c:v>
                </c:pt>
                <c:pt idx="3554">
                  <c:v>4.3900000000000006</c:v>
                </c:pt>
                <c:pt idx="3555">
                  <c:v>4.33</c:v>
                </c:pt>
                <c:pt idx="3556">
                  <c:v>4.33</c:v>
                </c:pt>
                <c:pt idx="3557">
                  <c:v>4.29</c:v>
                </c:pt>
                <c:pt idx="3558">
                  <c:v>4.2299999999999995</c:v>
                </c:pt>
                <c:pt idx="3559">
                  <c:v>4.2</c:v>
                </c:pt>
                <c:pt idx="3560">
                  <c:v>4.17</c:v>
                </c:pt>
                <c:pt idx="3561">
                  <c:v>4.1300000000000008</c:v>
                </c:pt>
                <c:pt idx="3562">
                  <c:v>4.1099999999999994</c:v>
                </c:pt>
                <c:pt idx="3563">
                  <c:v>4.1099999999999994</c:v>
                </c:pt>
                <c:pt idx="3564">
                  <c:v>4.1099999999999994</c:v>
                </c:pt>
                <c:pt idx="3565">
                  <c:v>4.12</c:v>
                </c:pt>
                <c:pt idx="3566">
                  <c:v>4.12</c:v>
                </c:pt>
                <c:pt idx="3567">
                  <c:v>4.1099999999999994</c:v>
                </c:pt>
                <c:pt idx="3568">
                  <c:v>4.1099999999999994</c:v>
                </c:pt>
                <c:pt idx="3569">
                  <c:v>4.1099999999999994</c:v>
                </c:pt>
                <c:pt idx="3570">
                  <c:v>4.1099999999999994</c:v>
                </c:pt>
                <c:pt idx="3571">
                  <c:v>4.12</c:v>
                </c:pt>
                <c:pt idx="3572">
                  <c:v>4.1399999999999997</c:v>
                </c:pt>
                <c:pt idx="3573">
                  <c:v>4.18</c:v>
                </c:pt>
                <c:pt idx="3574">
                  <c:v>4.18</c:v>
                </c:pt>
                <c:pt idx="3575">
                  <c:v>4.2299999999999995</c:v>
                </c:pt>
                <c:pt idx="3576">
                  <c:v>4.26</c:v>
                </c:pt>
                <c:pt idx="3577">
                  <c:v>4.22</c:v>
                </c:pt>
                <c:pt idx="3578">
                  <c:v>4.22</c:v>
                </c:pt>
                <c:pt idx="3579">
                  <c:v>4.2299999999999995</c:v>
                </c:pt>
                <c:pt idx="3580">
                  <c:v>4.1900000000000004</c:v>
                </c:pt>
                <c:pt idx="3581">
                  <c:v>4.1500000000000004</c:v>
                </c:pt>
                <c:pt idx="3582">
                  <c:v>4.08</c:v>
                </c:pt>
                <c:pt idx="3583">
                  <c:v>4.07</c:v>
                </c:pt>
                <c:pt idx="3584">
                  <c:v>4.0599999999999996</c:v>
                </c:pt>
                <c:pt idx="3585">
                  <c:v>4.05</c:v>
                </c:pt>
                <c:pt idx="3586">
                  <c:v>4.04</c:v>
                </c:pt>
                <c:pt idx="3587">
                  <c:v>4.04</c:v>
                </c:pt>
                <c:pt idx="3588">
                  <c:v>4.0599999999999996</c:v>
                </c:pt>
                <c:pt idx="3589">
                  <c:v>4.0599999999999996</c:v>
                </c:pt>
                <c:pt idx="3590">
                  <c:v>4.1099999999999994</c:v>
                </c:pt>
                <c:pt idx="3591">
                  <c:v>4.1099999999999994</c:v>
                </c:pt>
                <c:pt idx="3592">
                  <c:v>4.08</c:v>
                </c:pt>
                <c:pt idx="3593">
                  <c:v>4.1500000000000004</c:v>
                </c:pt>
                <c:pt idx="3594">
                  <c:v>4.1500000000000004</c:v>
                </c:pt>
                <c:pt idx="3595">
                  <c:v>4.16</c:v>
                </c:pt>
                <c:pt idx="3596">
                  <c:v>4.16</c:v>
                </c:pt>
                <c:pt idx="3597">
                  <c:v>4.1300000000000008</c:v>
                </c:pt>
                <c:pt idx="3598">
                  <c:v>4.1300000000000008</c:v>
                </c:pt>
                <c:pt idx="3599">
                  <c:v>4.1099999999999994</c:v>
                </c:pt>
                <c:pt idx="3600">
                  <c:v>4.09</c:v>
                </c:pt>
                <c:pt idx="3601">
                  <c:v>4.12</c:v>
                </c:pt>
                <c:pt idx="3602">
                  <c:v>4.16</c:v>
                </c:pt>
                <c:pt idx="3603">
                  <c:v>4.1399999999999997</c:v>
                </c:pt>
                <c:pt idx="3604">
                  <c:v>4.1300000000000008</c:v>
                </c:pt>
                <c:pt idx="3605">
                  <c:v>4.1000000000000005</c:v>
                </c:pt>
                <c:pt idx="3606">
                  <c:v>4.1000000000000005</c:v>
                </c:pt>
                <c:pt idx="3607">
                  <c:v>4.1000000000000005</c:v>
                </c:pt>
                <c:pt idx="3608">
                  <c:v>4.1000000000000005</c:v>
                </c:pt>
                <c:pt idx="3609">
                  <c:v>4.1399999999999997</c:v>
                </c:pt>
                <c:pt idx="3610">
                  <c:v>4.1399999999999997</c:v>
                </c:pt>
                <c:pt idx="3611">
                  <c:v>4.1900000000000004</c:v>
                </c:pt>
                <c:pt idx="3612">
                  <c:v>4.21</c:v>
                </c:pt>
                <c:pt idx="3613">
                  <c:v>4.2</c:v>
                </c:pt>
                <c:pt idx="3614">
                  <c:v>4.1900000000000004</c:v>
                </c:pt>
                <c:pt idx="3615">
                  <c:v>4.16</c:v>
                </c:pt>
                <c:pt idx="3616">
                  <c:v>4.16</c:v>
                </c:pt>
                <c:pt idx="3617">
                  <c:v>4.16</c:v>
                </c:pt>
                <c:pt idx="3618">
                  <c:v>4.1399999999999997</c:v>
                </c:pt>
                <c:pt idx="3619">
                  <c:v>4.1399999999999997</c:v>
                </c:pt>
                <c:pt idx="3620">
                  <c:v>4.1399999999999997</c:v>
                </c:pt>
                <c:pt idx="3621">
                  <c:v>4.16</c:v>
                </c:pt>
                <c:pt idx="3622">
                  <c:v>4.18</c:v>
                </c:pt>
                <c:pt idx="3623">
                  <c:v>4.18</c:v>
                </c:pt>
                <c:pt idx="3624">
                  <c:v>4.1900000000000004</c:v>
                </c:pt>
                <c:pt idx="3625">
                  <c:v>4.1900000000000004</c:v>
                </c:pt>
                <c:pt idx="3626">
                  <c:v>4.1900000000000004</c:v>
                </c:pt>
                <c:pt idx="3627">
                  <c:v>4.1900000000000004</c:v>
                </c:pt>
                <c:pt idx="3628">
                  <c:v>4.2</c:v>
                </c:pt>
                <c:pt idx="3629">
                  <c:v>4.1900000000000004</c:v>
                </c:pt>
                <c:pt idx="3630">
                  <c:v>4.1900000000000004</c:v>
                </c:pt>
                <c:pt idx="3631">
                  <c:v>4.1900000000000004</c:v>
                </c:pt>
                <c:pt idx="3632">
                  <c:v>4.2</c:v>
                </c:pt>
                <c:pt idx="3633">
                  <c:v>4.2</c:v>
                </c:pt>
                <c:pt idx="3634">
                  <c:v>4.1900000000000004</c:v>
                </c:pt>
                <c:pt idx="3635">
                  <c:v>4.17</c:v>
                </c:pt>
                <c:pt idx="3636">
                  <c:v>4.1300000000000008</c:v>
                </c:pt>
                <c:pt idx="3637">
                  <c:v>4.1000000000000005</c:v>
                </c:pt>
                <c:pt idx="3638">
                  <c:v>4.01</c:v>
                </c:pt>
                <c:pt idx="3639">
                  <c:v>3.9800000000000004</c:v>
                </c:pt>
                <c:pt idx="3640">
                  <c:v>3.9800000000000004</c:v>
                </c:pt>
                <c:pt idx="3641">
                  <c:v>3.9899999999999998</c:v>
                </c:pt>
                <c:pt idx="3642">
                  <c:v>3.93</c:v>
                </c:pt>
                <c:pt idx="3643">
                  <c:v>3.9</c:v>
                </c:pt>
                <c:pt idx="3644">
                  <c:v>3.9</c:v>
                </c:pt>
                <c:pt idx="3645">
                  <c:v>3.9</c:v>
                </c:pt>
                <c:pt idx="3646">
                  <c:v>3.8699999999999997</c:v>
                </c:pt>
                <c:pt idx="3647">
                  <c:v>3.81</c:v>
                </c:pt>
                <c:pt idx="3648">
                  <c:v>3.7800000000000002</c:v>
                </c:pt>
                <c:pt idx="3649">
                  <c:v>3.8</c:v>
                </c:pt>
                <c:pt idx="3650">
                  <c:v>3.83</c:v>
                </c:pt>
                <c:pt idx="3651">
                  <c:v>3.83</c:v>
                </c:pt>
                <c:pt idx="3652">
                  <c:v>3.85</c:v>
                </c:pt>
                <c:pt idx="3653">
                  <c:v>3.85</c:v>
                </c:pt>
                <c:pt idx="3654">
                  <c:v>3.85</c:v>
                </c:pt>
                <c:pt idx="3655">
                  <c:v>3.85</c:v>
                </c:pt>
                <c:pt idx="3656">
                  <c:v>3.85</c:v>
                </c:pt>
                <c:pt idx="3657">
                  <c:v>3.85</c:v>
                </c:pt>
                <c:pt idx="3658">
                  <c:v>3.84</c:v>
                </c:pt>
                <c:pt idx="3659">
                  <c:v>3.84</c:v>
                </c:pt>
                <c:pt idx="3660">
                  <c:v>3.8600000000000003</c:v>
                </c:pt>
                <c:pt idx="3661">
                  <c:v>3.8699999999999997</c:v>
                </c:pt>
                <c:pt idx="3662">
                  <c:v>3.8699999999999997</c:v>
                </c:pt>
                <c:pt idx="3663">
                  <c:v>3.8699999999999997</c:v>
                </c:pt>
                <c:pt idx="3664">
                  <c:v>3.8699999999999997</c:v>
                </c:pt>
                <c:pt idx="3665">
                  <c:v>3.85</c:v>
                </c:pt>
                <c:pt idx="3666">
                  <c:v>3.84</c:v>
                </c:pt>
                <c:pt idx="3667">
                  <c:v>3.84</c:v>
                </c:pt>
                <c:pt idx="3668">
                  <c:v>3.84</c:v>
                </c:pt>
                <c:pt idx="3669">
                  <c:v>3.84</c:v>
                </c:pt>
                <c:pt idx="3670">
                  <c:v>3.81</c:v>
                </c:pt>
                <c:pt idx="3671">
                  <c:v>3.7800000000000002</c:v>
                </c:pt>
                <c:pt idx="3672">
                  <c:v>3.73</c:v>
                </c:pt>
                <c:pt idx="3673">
                  <c:v>3.7199999999999998</c:v>
                </c:pt>
                <c:pt idx="3674">
                  <c:v>3.6700000000000004</c:v>
                </c:pt>
                <c:pt idx="3675">
                  <c:v>3.6799999999999997</c:v>
                </c:pt>
                <c:pt idx="3676">
                  <c:v>3.75</c:v>
                </c:pt>
                <c:pt idx="3677">
                  <c:v>3.7800000000000002</c:v>
                </c:pt>
                <c:pt idx="3678">
                  <c:v>3.84</c:v>
                </c:pt>
                <c:pt idx="3679">
                  <c:v>3.84</c:v>
                </c:pt>
                <c:pt idx="3680">
                  <c:v>3.82</c:v>
                </c:pt>
                <c:pt idx="3681">
                  <c:v>3.7600000000000002</c:v>
                </c:pt>
                <c:pt idx="3682">
                  <c:v>3.7199999999999998</c:v>
                </c:pt>
                <c:pt idx="3683">
                  <c:v>3.6700000000000004</c:v>
                </c:pt>
                <c:pt idx="3684">
                  <c:v>3.6799999999999997</c:v>
                </c:pt>
                <c:pt idx="3685">
                  <c:v>3.71</c:v>
                </c:pt>
                <c:pt idx="3686">
                  <c:v>3.74</c:v>
                </c:pt>
                <c:pt idx="3687">
                  <c:v>3.74</c:v>
                </c:pt>
                <c:pt idx="3688">
                  <c:v>3.73</c:v>
                </c:pt>
                <c:pt idx="3689">
                  <c:v>3.7199999999999998</c:v>
                </c:pt>
                <c:pt idx="3690">
                  <c:v>3.71</c:v>
                </c:pt>
                <c:pt idx="3691">
                  <c:v>3.66</c:v>
                </c:pt>
                <c:pt idx="3692">
                  <c:v>3.61</c:v>
                </c:pt>
                <c:pt idx="3693">
                  <c:v>3.63</c:v>
                </c:pt>
                <c:pt idx="3694">
                  <c:v>3.65</c:v>
                </c:pt>
                <c:pt idx="3695">
                  <c:v>3.6799999999999997</c:v>
                </c:pt>
                <c:pt idx="3696">
                  <c:v>3.71</c:v>
                </c:pt>
                <c:pt idx="3697">
                  <c:v>3.6900000000000004</c:v>
                </c:pt>
                <c:pt idx="3698">
                  <c:v>3.64</c:v>
                </c:pt>
                <c:pt idx="3699">
                  <c:v>3.61</c:v>
                </c:pt>
                <c:pt idx="3700">
                  <c:v>3.5900000000000003</c:v>
                </c:pt>
                <c:pt idx="3701">
                  <c:v>3.5700000000000003</c:v>
                </c:pt>
                <c:pt idx="3702">
                  <c:v>3.52</c:v>
                </c:pt>
                <c:pt idx="3703">
                  <c:v>3.5000000000000004</c:v>
                </c:pt>
                <c:pt idx="3704">
                  <c:v>3.51</c:v>
                </c:pt>
                <c:pt idx="3705">
                  <c:v>3.51</c:v>
                </c:pt>
                <c:pt idx="3706">
                  <c:v>3.5000000000000004</c:v>
                </c:pt>
                <c:pt idx="3707">
                  <c:v>3.5000000000000004</c:v>
                </c:pt>
                <c:pt idx="3708">
                  <c:v>3.5000000000000004</c:v>
                </c:pt>
                <c:pt idx="3709">
                  <c:v>3.52</c:v>
                </c:pt>
                <c:pt idx="3710">
                  <c:v>3.52</c:v>
                </c:pt>
                <c:pt idx="3711">
                  <c:v>3.4799999999999995</c:v>
                </c:pt>
                <c:pt idx="3712">
                  <c:v>3.49</c:v>
                </c:pt>
                <c:pt idx="3713">
                  <c:v>3.46</c:v>
                </c:pt>
                <c:pt idx="3714">
                  <c:v>3.4799999999999995</c:v>
                </c:pt>
                <c:pt idx="3715">
                  <c:v>3.5000000000000004</c:v>
                </c:pt>
                <c:pt idx="3716">
                  <c:v>3.49</c:v>
                </c:pt>
                <c:pt idx="3717">
                  <c:v>3.44</c:v>
                </c:pt>
                <c:pt idx="3718">
                  <c:v>3.44</c:v>
                </c:pt>
                <c:pt idx="3719">
                  <c:v>3.44</c:v>
                </c:pt>
                <c:pt idx="3720">
                  <c:v>3.42</c:v>
                </c:pt>
                <c:pt idx="3721">
                  <c:v>3.4000000000000004</c:v>
                </c:pt>
                <c:pt idx="3722">
                  <c:v>3.35</c:v>
                </c:pt>
                <c:pt idx="3723">
                  <c:v>3.35</c:v>
                </c:pt>
                <c:pt idx="3724">
                  <c:v>3.35</c:v>
                </c:pt>
                <c:pt idx="3725">
                  <c:v>3.3300000000000005</c:v>
                </c:pt>
                <c:pt idx="3726">
                  <c:v>3.26</c:v>
                </c:pt>
                <c:pt idx="3727">
                  <c:v>3.2199999999999998</c:v>
                </c:pt>
                <c:pt idx="3728">
                  <c:v>3.2300000000000004</c:v>
                </c:pt>
                <c:pt idx="3729">
                  <c:v>3.25</c:v>
                </c:pt>
                <c:pt idx="3730">
                  <c:v>3.26</c:v>
                </c:pt>
                <c:pt idx="3731">
                  <c:v>3.29</c:v>
                </c:pt>
                <c:pt idx="3732">
                  <c:v>3.3000000000000003</c:v>
                </c:pt>
                <c:pt idx="3733">
                  <c:v>3.3000000000000003</c:v>
                </c:pt>
                <c:pt idx="3734">
                  <c:v>3.3000000000000003</c:v>
                </c:pt>
                <c:pt idx="3735">
                  <c:v>3.3000000000000003</c:v>
                </c:pt>
                <c:pt idx="3736">
                  <c:v>3.26</c:v>
                </c:pt>
                <c:pt idx="3737">
                  <c:v>3.25</c:v>
                </c:pt>
                <c:pt idx="3738">
                  <c:v>3.26</c:v>
                </c:pt>
                <c:pt idx="3739">
                  <c:v>3.2800000000000002</c:v>
                </c:pt>
                <c:pt idx="3740">
                  <c:v>3.3300000000000005</c:v>
                </c:pt>
                <c:pt idx="3741">
                  <c:v>3.36</c:v>
                </c:pt>
                <c:pt idx="3742">
                  <c:v>3.36</c:v>
                </c:pt>
                <c:pt idx="3743">
                  <c:v>3.36</c:v>
                </c:pt>
                <c:pt idx="3744">
                  <c:v>3.36</c:v>
                </c:pt>
                <c:pt idx="3745">
                  <c:v>3.4000000000000004</c:v>
                </c:pt>
                <c:pt idx="3746">
                  <c:v>3.4000000000000004</c:v>
                </c:pt>
                <c:pt idx="3747">
                  <c:v>3.38</c:v>
                </c:pt>
                <c:pt idx="3748">
                  <c:v>3.37</c:v>
                </c:pt>
                <c:pt idx="3749">
                  <c:v>3.37</c:v>
                </c:pt>
                <c:pt idx="3750">
                  <c:v>3.38</c:v>
                </c:pt>
                <c:pt idx="3751">
                  <c:v>3.38</c:v>
                </c:pt>
                <c:pt idx="3752">
                  <c:v>3.38</c:v>
                </c:pt>
                <c:pt idx="3753">
                  <c:v>3.38</c:v>
                </c:pt>
                <c:pt idx="3754">
                  <c:v>3.38</c:v>
                </c:pt>
                <c:pt idx="3755">
                  <c:v>3.36</c:v>
                </c:pt>
                <c:pt idx="3756">
                  <c:v>3.3099999999999996</c:v>
                </c:pt>
                <c:pt idx="3757">
                  <c:v>3.29</c:v>
                </c:pt>
                <c:pt idx="3758">
                  <c:v>3.2800000000000002</c:v>
                </c:pt>
                <c:pt idx="3759">
                  <c:v>3.2800000000000002</c:v>
                </c:pt>
                <c:pt idx="3760">
                  <c:v>3.3000000000000003</c:v>
                </c:pt>
                <c:pt idx="3761">
                  <c:v>3.35</c:v>
                </c:pt>
                <c:pt idx="3762">
                  <c:v>3.37</c:v>
                </c:pt>
                <c:pt idx="3763">
                  <c:v>3.37</c:v>
                </c:pt>
                <c:pt idx="3764">
                  <c:v>3.38</c:v>
                </c:pt>
                <c:pt idx="3765">
                  <c:v>3.4000000000000004</c:v>
                </c:pt>
                <c:pt idx="3766">
                  <c:v>3.42</c:v>
                </c:pt>
                <c:pt idx="3767">
                  <c:v>3.4000000000000004</c:v>
                </c:pt>
                <c:pt idx="3768">
                  <c:v>3.39</c:v>
                </c:pt>
                <c:pt idx="3769">
                  <c:v>3.39</c:v>
                </c:pt>
                <c:pt idx="3770">
                  <c:v>3.38</c:v>
                </c:pt>
                <c:pt idx="3771">
                  <c:v>3.36</c:v>
                </c:pt>
                <c:pt idx="3772">
                  <c:v>3.32</c:v>
                </c:pt>
                <c:pt idx="3773">
                  <c:v>3.3099999999999996</c:v>
                </c:pt>
                <c:pt idx="3774">
                  <c:v>3.29</c:v>
                </c:pt>
                <c:pt idx="3775">
                  <c:v>3.29</c:v>
                </c:pt>
                <c:pt idx="3776">
                  <c:v>3.26</c:v>
                </c:pt>
                <c:pt idx="3777">
                  <c:v>3.2800000000000002</c:v>
                </c:pt>
                <c:pt idx="3778">
                  <c:v>3.2399999999999998</c:v>
                </c:pt>
                <c:pt idx="3779">
                  <c:v>3.2399999999999998</c:v>
                </c:pt>
                <c:pt idx="3780">
                  <c:v>3.2300000000000004</c:v>
                </c:pt>
                <c:pt idx="3781">
                  <c:v>3.26</c:v>
                </c:pt>
                <c:pt idx="3782">
                  <c:v>3.3000000000000003</c:v>
                </c:pt>
                <c:pt idx="3783">
                  <c:v>3.3000000000000003</c:v>
                </c:pt>
                <c:pt idx="3784">
                  <c:v>3.29</c:v>
                </c:pt>
                <c:pt idx="3785">
                  <c:v>3.29</c:v>
                </c:pt>
                <c:pt idx="3786">
                  <c:v>3.25</c:v>
                </c:pt>
                <c:pt idx="3787">
                  <c:v>3.2300000000000004</c:v>
                </c:pt>
                <c:pt idx="3788">
                  <c:v>3.2</c:v>
                </c:pt>
                <c:pt idx="3789">
                  <c:v>3.2099999999999995</c:v>
                </c:pt>
                <c:pt idx="3790">
                  <c:v>3.2099999999999995</c:v>
                </c:pt>
                <c:pt idx="3791">
                  <c:v>3.2</c:v>
                </c:pt>
                <c:pt idx="3792">
                  <c:v>3.16</c:v>
                </c:pt>
                <c:pt idx="3793">
                  <c:v>3.1</c:v>
                </c:pt>
                <c:pt idx="3794">
                  <c:v>3.1300000000000003</c:v>
                </c:pt>
                <c:pt idx="3795">
                  <c:v>3.1300000000000003</c:v>
                </c:pt>
                <c:pt idx="3796">
                  <c:v>3.15</c:v>
                </c:pt>
                <c:pt idx="3797">
                  <c:v>3.1300000000000003</c:v>
                </c:pt>
                <c:pt idx="3798">
                  <c:v>3.1199999999999997</c:v>
                </c:pt>
                <c:pt idx="3799">
                  <c:v>3.1199999999999997</c:v>
                </c:pt>
                <c:pt idx="3800">
                  <c:v>3.1</c:v>
                </c:pt>
                <c:pt idx="3801">
                  <c:v>3.08</c:v>
                </c:pt>
                <c:pt idx="3802">
                  <c:v>3.04</c:v>
                </c:pt>
                <c:pt idx="3803">
                  <c:v>3.0300000000000002</c:v>
                </c:pt>
                <c:pt idx="3804">
                  <c:v>3.05</c:v>
                </c:pt>
                <c:pt idx="3805">
                  <c:v>3.1</c:v>
                </c:pt>
                <c:pt idx="3806">
                  <c:v>3.1199999999999997</c:v>
                </c:pt>
                <c:pt idx="3807">
                  <c:v>3.11</c:v>
                </c:pt>
                <c:pt idx="3808">
                  <c:v>3.11</c:v>
                </c:pt>
                <c:pt idx="3809">
                  <c:v>3.1300000000000003</c:v>
                </c:pt>
                <c:pt idx="3810">
                  <c:v>3.17</c:v>
                </c:pt>
                <c:pt idx="3811">
                  <c:v>3.16</c:v>
                </c:pt>
                <c:pt idx="3812">
                  <c:v>3.2</c:v>
                </c:pt>
                <c:pt idx="3813">
                  <c:v>3.2</c:v>
                </c:pt>
                <c:pt idx="3814">
                  <c:v>3.2</c:v>
                </c:pt>
                <c:pt idx="3815">
                  <c:v>3.2</c:v>
                </c:pt>
                <c:pt idx="3816">
                  <c:v>3.2</c:v>
                </c:pt>
                <c:pt idx="3817">
                  <c:v>3.18</c:v>
                </c:pt>
                <c:pt idx="3818">
                  <c:v>3.16</c:v>
                </c:pt>
                <c:pt idx="3819">
                  <c:v>3.1300000000000003</c:v>
                </c:pt>
                <c:pt idx="3820">
                  <c:v>3.1199999999999997</c:v>
                </c:pt>
                <c:pt idx="3821">
                  <c:v>3.1</c:v>
                </c:pt>
                <c:pt idx="3822">
                  <c:v>3.11</c:v>
                </c:pt>
                <c:pt idx="3823">
                  <c:v>3.09</c:v>
                </c:pt>
                <c:pt idx="3824">
                  <c:v>3.09</c:v>
                </c:pt>
                <c:pt idx="3825">
                  <c:v>3.04</c:v>
                </c:pt>
                <c:pt idx="3826">
                  <c:v>3.04</c:v>
                </c:pt>
                <c:pt idx="3827">
                  <c:v>3.04</c:v>
                </c:pt>
                <c:pt idx="3828">
                  <c:v>3.0300000000000002</c:v>
                </c:pt>
                <c:pt idx="3829">
                  <c:v>2.9899999999999998</c:v>
                </c:pt>
                <c:pt idx="3830">
                  <c:v>2.98</c:v>
                </c:pt>
                <c:pt idx="3831">
                  <c:v>2.92</c:v>
                </c:pt>
                <c:pt idx="3832">
                  <c:v>2.91</c:v>
                </c:pt>
                <c:pt idx="3833">
                  <c:v>2.83</c:v>
                </c:pt>
                <c:pt idx="3834">
                  <c:v>2.75</c:v>
                </c:pt>
                <c:pt idx="3835">
                  <c:v>2.79</c:v>
                </c:pt>
                <c:pt idx="3836">
                  <c:v>2.85</c:v>
                </c:pt>
                <c:pt idx="3837">
                  <c:v>2.8899999999999997</c:v>
                </c:pt>
                <c:pt idx="3838">
                  <c:v>2.9499999999999997</c:v>
                </c:pt>
                <c:pt idx="3839">
                  <c:v>2.9499999999999997</c:v>
                </c:pt>
                <c:pt idx="3840">
                  <c:v>2.9899999999999998</c:v>
                </c:pt>
                <c:pt idx="3841">
                  <c:v>2.97</c:v>
                </c:pt>
                <c:pt idx="3842">
                  <c:v>2.9499999999999997</c:v>
                </c:pt>
                <c:pt idx="3843">
                  <c:v>2.96</c:v>
                </c:pt>
                <c:pt idx="3844">
                  <c:v>2.9899999999999998</c:v>
                </c:pt>
                <c:pt idx="3845">
                  <c:v>2.98</c:v>
                </c:pt>
                <c:pt idx="3846">
                  <c:v>3.01</c:v>
                </c:pt>
                <c:pt idx="3847">
                  <c:v>3.04</c:v>
                </c:pt>
                <c:pt idx="3848">
                  <c:v>3.04</c:v>
                </c:pt>
                <c:pt idx="3849">
                  <c:v>3.06</c:v>
                </c:pt>
                <c:pt idx="3850">
                  <c:v>3.09</c:v>
                </c:pt>
                <c:pt idx="3851">
                  <c:v>3.0700000000000003</c:v>
                </c:pt>
                <c:pt idx="3852">
                  <c:v>3.0700000000000003</c:v>
                </c:pt>
                <c:pt idx="3853">
                  <c:v>3.0700000000000003</c:v>
                </c:pt>
                <c:pt idx="3854">
                  <c:v>3.0700000000000003</c:v>
                </c:pt>
                <c:pt idx="3855">
                  <c:v>3.08</c:v>
                </c:pt>
                <c:pt idx="3856">
                  <c:v>3.09</c:v>
                </c:pt>
                <c:pt idx="3857">
                  <c:v>3.1</c:v>
                </c:pt>
                <c:pt idx="3858">
                  <c:v>3.1</c:v>
                </c:pt>
                <c:pt idx="3859">
                  <c:v>3.08</c:v>
                </c:pt>
                <c:pt idx="3860">
                  <c:v>3.08</c:v>
                </c:pt>
                <c:pt idx="3861">
                  <c:v>3.08</c:v>
                </c:pt>
                <c:pt idx="3862">
                  <c:v>3.0700000000000003</c:v>
                </c:pt>
                <c:pt idx="3863">
                  <c:v>3.04</c:v>
                </c:pt>
                <c:pt idx="3864">
                  <c:v>3.01</c:v>
                </c:pt>
                <c:pt idx="3865">
                  <c:v>2.9899999999999998</c:v>
                </c:pt>
                <c:pt idx="3866">
                  <c:v>3.02</c:v>
                </c:pt>
                <c:pt idx="3867">
                  <c:v>3.02</c:v>
                </c:pt>
                <c:pt idx="3868">
                  <c:v>2.98</c:v>
                </c:pt>
                <c:pt idx="3869">
                  <c:v>3</c:v>
                </c:pt>
                <c:pt idx="3870">
                  <c:v>2.96</c:v>
                </c:pt>
                <c:pt idx="3871">
                  <c:v>2.92</c:v>
                </c:pt>
                <c:pt idx="3872">
                  <c:v>2.9000000000000004</c:v>
                </c:pt>
                <c:pt idx="3873">
                  <c:v>2.9000000000000004</c:v>
                </c:pt>
                <c:pt idx="3874">
                  <c:v>2.88</c:v>
                </c:pt>
                <c:pt idx="3875">
                  <c:v>2.8899999999999997</c:v>
                </c:pt>
                <c:pt idx="3876">
                  <c:v>2.86</c:v>
                </c:pt>
                <c:pt idx="3877">
                  <c:v>2.87</c:v>
                </c:pt>
                <c:pt idx="3878">
                  <c:v>2.94</c:v>
                </c:pt>
                <c:pt idx="3879">
                  <c:v>2.92</c:v>
                </c:pt>
                <c:pt idx="3880">
                  <c:v>2.92</c:v>
                </c:pt>
                <c:pt idx="3881">
                  <c:v>2.94</c:v>
                </c:pt>
                <c:pt idx="3882">
                  <c:v>2.9499999999999997</c:v>
                </c:pt>
                <c:pt idx="3883">
                  <c:v>2.9499999999999997</c:v>
                </c:pt>
                <c:pt idx="3884">
                  <c:v>2.93</c:v>
                </c:pt>
                <c:pt idx="3885">
                  <c:v>2.88</c:v>
                </c:pt>
                <c:pt idx="3886">
                  <c:v>2.86</c:v>
                </c:pt>
                <c:pt idx="3887">
                  <c:v>2.83</c:v>
                </c:pt>
                <c:pt idx="3888">
                  <c:v>2.77</c:v>
                </c:pt>
                <c:pt idx="3889">
                  <c:v>2.67</c:v>
                </c:pt>
                <c:pt idx="3890">
                  <c:v>2.67</c:v>
                </c:pt>
                <c:pt idx="3891">
                  <c:v>2.71</c:v>
                </c:pt>
                <c:pt idx="3892">
                  <c:v>2.67</c:v>
                </c:pt>
                <c:pt idx="3893">
                  <c:v>2.63</c:v>
                </c:pt>
                <c:pt idx="3894">
                  <c:v>2.62</c:v>
                </c:pt>
                <c:pt idx="3895">
                  <c:v>2.54</c:v>
                </c:pt>
                <c:pt idx="3896">
                  <c:v>2.52</c:v>
                </c:pt>
                <c:pt idx="3897">
                  <c:v>2.54</c:v>
                </c:pt>
                <c:pt idx="3898">
                  <c:v>2.54</c:v>
                </c:pt>
                <c:pt idx="3899">
                  <c:v>2.59</c:v>
                </c:pt>
                <c:pt idx="3900">
                  <c:v>2.62</c:v>
                </c:pt>
                <c:pt idx="3901">
                  <c:v>2.59</c:v>
                </c:pt>
                <c:pt idx="3902">
                  <c:v>2.59</c:v>
                </c:pt>
                <c:pt idx="3903">
                  <c:v>2.5700000000000003</c:v>
                </c:pt>
                <c:pt idx="3904">
                  <c:v>2.54</c:v>
                </c:pt>
                <c:pt idx="3905">
                  <c:v>2.54</c:v>
                </c:pt>
                <c:pt idx="3906">
                  <c:v>2.5</c:v>
                </c:pt>
                <c:pt idx="3907">
                  <c:v>2.5</c:v>
                </c:pt>
                <c:pt idx="3908">
                  <c:v>2.59</c:v>
                </c:pt>
                <c:pt idx="3909">
                  <c:v>2.64</c:v>
                </c:pt>
                <c:pt idx="3910">
                  <c:v>2.6599999999999997</c:v>
                </c:pt>
                <c:pt idx="3911">
                  <c:v>2.75</c:v>
                </c:pt>
                <c:pt idx="3912">
                  <c:v>2.77</c:v>
                </c:pt>
                <c:pt idx="3913">
                  <c:v>2.8400000000000003</c:v>
                </c:pt>
                <c:pt idx="3914">
                  <c:v>2.86</c:v>
                </c:pt>
                <c:pt idx="3915">
                  <c:v>2.86</c:v>
                </c:pt>
                <c:pt idx="3916">
                  <c:v>2.87</c:v>
                </c:pt>
                <c:pt idx="3917">
                  <c:v>2.92</c:v>
                </c:pt>
                <c:pt idx="3918">
                  <c:v>2.88</c:v>
                </c:pt>
                <c:pt idx="3919">
                  <c:v>2.88</c:v>
                </c:pt>
                <c:pt idx="3920">
                  <c:v>2.88</c:v>
                </c:pt>
                <c:pt idx="3921">
                  <c:v>2.88</c:v>
                </c:pt>
                <c:pt idx="3922">
                  <c:v>2.87</c:v>
                </c:pt>
                <c:pt idx="3923">
                  <c:v>2.86</c:v>
                </c:pt>
                <c:pt idx="3924">
                  <c:v>2.85</c:v>
                </c:pt>
                <c:pt idx="3925">
                  <c:v>2.87</c:v>
                </c:pt>
                <c:pt idx="3926">
                  <c:v>2.9000000000000004</c:v>
                </c:pt>
                <c:pt idx="3927">
                  <c:v>2.93</c:v>
                </c:pt>
                <c:pt idx="3928">
                  <c:v>2.92</c:v>
                </c:pt>
                <c:pt idx="3929">
                  <c:v>2.93</c:v>
                </c:pt>
                <c:pt idx="3930">
                  <c:v>3.02</c:v>
                </c:pt>
                <c:pt idx="3931">
                  <c:v>3.02</c:v>
                </c:pt>
                <c:pt idx="3932">
                  <c:v>3</c:v>
                </c:pt>
                <c:pt idx="3933">
                  <c:v>2.98</c:v>
                </c:pt>
                <c:pt idx="3934">
                  <c:v>2.94</c:v>
                </c:pt>
                <c:pt idx="3935">
                  <c:v>2.94</c:v>
                </c:pt>
                <c:pt idx="3936">
                  <c:v>2.93</c:v>
                </c:pt>
                <c:pt idx="3937">
                  <c:v>2.9000000000000004</c:v>
                </c:pt>
                <c:pt idx="3938">
                  <c:v>2.85</c:v>
                </c:pt>
                <c:pt idx="3939">
                  <c:v>2.77</c:v>
                </c:pt>
                <c:pt idx="3940">
                  <c:v>2.76</c:v>
                </c:pt>
                <c:pt idx="3941">
                  <c:v>2.76</c:v>
                </c:pt>
                <c:pt idx="3942">
                  <c:v>2.76</c:v>
                </c:pt>
                <c:pt idx="3943">
                  <c:v>2.76</c:v>
                </c:pt>
                <c:pt idx="3944">
                  <c:v>2.8000000000000003</c:v>
                </c:pt>
                <c:pt idx="3945">
                  <c:v>2.8000000000000003</c:v>
                </c:pt>
                <c:pt idx="3946">
                  <c:v>2.8000000000000003</c:v>
                </c:pt>
                <c:pt idx="3947">
                  <c:v>2.8000000000000003</c:v>
                </c:pt>
                <c:pt idx="3948">
                  <c:v>2.79</c:v>
                </c:pt>
                <c:pt idx="3949">
                  <c:v>2.8000000000000003</c:v>
                </c:pt>
                <c:pt idx="3950">
                  <c:v>2.79</c:v>
                </c:pt>
                <c:pt idx="3951">
                  <c:v>2.8000000000000003</c:v>
                </c:pt>
                <c:pt idx="3952">
                  <c:v>2.81</c:v>
                </c:pt>
                <c:pt idx="3953">
                  <c:v>2.8400000000000003</c:v>
                </c:pt>
                <c:pt idx="3954">
                  <c:v>2.8400000000000003</c:v>
                </c:pt>
                <c:pt idx="3955">
                  <c:v>2.8400000000000003</c:v>
                </c:pt>
                <c:pt idx="3956">
                  <c:v>2.82</c:v>
                </c:pt>
                <c:pt idx="3957">
                  <c:v>2.82</c:v>
                </c:pt>
                <c:pt idx="3958">
                  <c:v>2.83</c:v>
                </c:pt>
                <c:pt idx="3959">
                  <c:v>2.83</c:v>
                </c:pt>
                <c:pt idx="3960">
                  <c:v>2.8400000000000003</c:v>
                </c:pt>
                <c:pt idx="3961">
                  <c:v>2.86</c:v>
                </c:pt>
                <c:pt idx="3962">
                  <c:v>2.91</c:v>
                </c:pt>
                <c:pt idx="3963">
                  <c:v>2.92</c:v>
                </c:pt>
                <c:pt idx="3964">
                  <c:v>2.9000000000000004</c:v>
                </c:pt>
                <c:pt idx="3965">
                  <c:v>2.9000000000000004</c:v>
                </c:pt>
                <c:pt idx="3966">
                  <c:v>2.9499999999999997</c:v>
                </c:pt>
                <c:pt idx="3967">
                  <c:v>3</c:v>
                </c:pt>
                <c:pt idx="3968">
                  <c:v>3.05</c:v>
                </c:pt>
                <c:pt idx="3969">
                  <c:v>3.08</c:v>
                </c:pt>
                <c:pt idx="3970">
                  <c:v>3.09</c:v>
                </c:pt>
                <c:pt idx="3971">
                  <c:v>3.1300000000000003</c:v>
                </c:pt>
                <c:pt idx="3972">
                  <c:v>3.18</c:v>
                </c:pt>
                <c:pt idx="3973">
                  <c:v>3.15</c:v>
                </c:pt>
                <c:pt idx="3974">
                  <c:v>3.1300000000000003</c:v>
                </c:pt>
                <c:pt idx="3975">
                  <c:v>3.18</c:v>
                </c:pt>
                <c:pt idx="3976">
                  <c:v>3.2099999999999995</c:v>
                </c:pt>
                <c:pt idx="3977">
                  <c:v>3.2300000000000004</c:v>
                </c:pt>
                <c:pt idx="3978">
                  <c:v>3.25</c:v>
                </c:pt>
                <c:pt idx="3979">
                  <c:v>3.2300000000000004</c:v>
                </c:pt>
                <c:pt idx="3980">
                  <c:v>3.25</c:v>
                </c:pt>
                <c:pt idx="3981">
                  <c:v>3.2800000000000002</c:v>
                </c:pt>
                <c:pt idx="3982">
                  <c:v>3.3000000000000003</c:v>
                </c:pt>
                <c:pt idx="3983">
                  <c:v>3.2800000000000002</c:v>
                </c:pt>
                <c:pt idx="3984">
                  <c:v>3.2800000000000002</c:v>
                </c:pt>
                <c:pt idx="3985">
                  <c:v>3.2300000000000004</c:v>
                </c:pt>
                <c:pt idx="3986">
                  <c:v>3.2099999999999995</c:v>
                </c:pt>
                <c:pt idx="3987">
                  <c:v>3.2</c:v>
                </c:pt>
                <c:pt idx="3988">
                  <c:v>3</c:v>
                </c:pt>
                <c:pt idx="3989">
                  <c:v>3.19</c:v>
                </c:pt>
                <c:pt idx="3990">
                  <c:v>3.2399999999999998</c:v>
                </c:pt>
                <c:pt idx="3991">
                  <c:v>3.3000000000000003</c:v>
                </c:pt>
                <c:pt idx="3992">
                  <c:v>3.27</c:v>
                </c:pt>
                <c:pt idx="3993">
                  <c:v>3.32</c:v>
                </c:pt>
                <c:pt idx="3994">
                  <c:v>3.3099999999999996</c:v>
                </c:pt>
                <c:pt idx="3995">
                  <c:v>3.3300000000000005</c:v>
                </c:pt>
                <c:pt idx="3996">
                  <c:v>3.36</c:v>
                </c:pt>
                <c:pt idx="3997">
                  <c:v>3.32</c:v>
                </c:pt>
                <c:pt idx="3998">
                  <c:v>3.3000000000000003</c:v>
                </c:pt>
                <c:pt idx="3999">
                  <c:v>3.29</c:v>
                </c:pt>
                <c:pt idx="4000">
                  <c:v>3.25</c:v>
                </c:pt>
                <c:pt idx="4001">
                  <c:v>3.27</c:v>
                </c:pt>
                <c:pt idx="4002">
                  <c:v>3.29</c:v>
                </c:pt>
                <c:pt idx="4003">
                  <c:v>3.26</c:v>
                </c:pt>
                <c:pt idx="4004">
                  <c:v>3.2800000000000002</c:v>
                </c:pt>
                <c:pt idx="4005">
                  <c:v>3.3000000000000003</c:v>
                </c:pt>
                <c:pt idx="4006">
                  <c:v>3.3000000000000003</c:v>
                </c:pt>
                <c:pt idx="4007">
                  <c:v>3.3000000000000003</c:v>
                </c:pt>
                <c:pt idx="4008">
                  <c:v>3.34</c:v>
                </c:pt>
                <c:pt idx="4009">
                  <c:v>3.2800000000000002</c:v>
                </c:pt>
                <c:pt idx="4010">
                  <c:v>3.2800000000000002</c:v>
                </c:pt>
                <c:pt idx="4011">
                  <c:v>3.3300000000000005</c:v>
                </c:pt>
                <c:pt idx="4012">
                  <c:v>3.3300000000000005</c:v>
                </c:pt>
                <c:pt idx="4013">
                  <c:v>3.27</c:v>
                </c:pt>
                <c:pt idx="4014">
                  <c:v>3.2099999999999995</c:v>
                </c:pt>
                <c:pt idx="4015">
                  <c:v>3.2</c:v>
                </c:pt>
                <c:pt idx="4016">
                  <c:v>3.2399999999999998</c:v>
                </c:pt>
                <c:pt idx="4017">
                  <c:v>3.3099999999999996</c:v>
                </c:pt>
                <c:pt idx="4018">
                  <c:v>3.3099999999999996</c:v>
                </c:pt>
                <c:pt idx="4019">
                  <c:v>3.3099999999999996</c:v>
                </c:pt>
                <c:pt idx="4020">
                  <c:v>3.2800000000000002</c:v>
                </c:pt>
                <c:pt idx="4021">
                  <c:v>3.27</c:v>
                </c:pt>
                <c:pt idx="4022">
                  <c:v>3.25</c:v>
                </c:pt>
                <c:pt idx="4023">
                  <c:v>3.25</c:v>
                </c:pt>
                <c:pt idx="4024">
                  <c:v>3.2399999999999998</c:v>
                </c:pt>
                <c:pt idx="4025">
                  <c:v>3.2</c:v>
                </c:pt>
                <c:pt idx="4026">
                  <c:v>3.16</c:v>
                </c:pt>
                <c:pt idx="4027">
                  <c:v>3.15</c:v>
                </c:pt>
                <c:pt idx="4028">
                  <c:v>3.1199999999999997</c:v>
                </c:pt>
                <c:pt idx="4029">
                  <c:v>3.1399999999999997</c:v>
                </c:pt>
                <c:pt idx="4030">
                  <c:v>3.16</c:v>
                </c:pt>
                <c:pt idx="4031">
                  <c:v>3.1399999999999997</c:v>
                </c:pt>
                <c:pt idx="4032">
                  <c:v>3.1199999999999997</c:v>
                </c:pt>
                <c:pt idx="4033">
                  <c:v>3.1</c:v>
                </c:pt>
                <c:pt idx="4034">
                  <c:v>3.1</c:v>
                </c:pt>
                <c:pt idx="4035">
                  <c:v>3.1300000000000003</c:v>
                </c:pt>
                <c:pt idx="4036">
                  <c:v>3.1199999999999997</c:v>
                </c:pt>
                <c:pt idx="4037">
                  <c:v>3.08</c:v>
                </c:pt>
                <c:pt idx="4038">
                  <c:v>3.11</c:v>
                </c:pt>
                <c:pt idx="4039">
                  <c:v>3.06</c:v>
                </c:pt>
                <c:pt idx="4040">
                  <c:v>3.06</c:v>
                </c:pt>
                <c:pt idx="4041">
                  <c:v>3.0700000000000003</c:v>
                </c:pt>
                <c:pt idx="4042">
                  <c:v>3.0700000000000003</c:v>
                </c:pt>
                <c:pt idx="4043">
                  <c:v>3.06</c:v>
                </c:pt>
                <c:pt idx="4044">
                  <c:v>3.08</c:v>
                </c:pt>
                <c:pt idx="4045">
                  <c:v>3.08</c:v>
                </c:pt>
                <c:pt idx="4046">
                  <c:v>3.02</c:v>
                </c:pt>
                <c:pt idx="4047">
                  <c:v>3</c:v>
                </c:pt>
                <c:pt idx="4048">
                  <c:v>3</c:v>
                </c:pt>
                <c:pt idx="4049">
                  <c:v>3.05</c:v>
                </c:pt>
                <c:pt idx="4050">
                  <c:v>3.11</c:v>
                </c:pt>
                <c:pt idx="4051">
                  <c:v>3.11</c:v>
                </c:pt>
                <c:pt idx="4052">
                  <c:v>3.1</c:v>
                </c:pt>
                <c:pt idx="4053">
                  <c:v>3.1</c:v>
                </c:pt>
                <c:pt idx="4054">
                  <c:v>3.1199999999999997</c:v>
                </c:pt>
                <c:pt idx="4055">
                  <c:v>3.1199999999999997</c:v>
                </c:pt>
                <c:pt idx="4056">
                  <c:v>3.1300000000000003</c:v>
                </c:pt>
                <c:pt idx="4057">
                  <c:v>3.11</c:v>
                </c:pt>
                <c:pt idx="4058">
                  <c:v>3.1399999999999997</c:v>
                </c:pt>
                <c:pt idx="4059">
                  <c:v>3.17</c:v>
                </c:pt>
                <c:pt idx="4060">
                  <c:v>3.2</c:v>
                </c:pt>
                <c:pt idx="4061">
                  <c:v>3.2</c:v>
                </c:pt>
                <c:pt idx="4062">
                  <c:v>3.2</c:v>
                </c:pt>
                <c:pt idx="4063">
                  <c:v>3.2399999999999998</c:v>
                </c:pt>
                <c:pt idx="4064">
                  <c:v>3.25</c:v>
                </c:pt>
                <c:pt idx="4065">
                  <c:v>3.2199999999999998</c:v>
                </c:pt>
                <c:pt idx="4066">
                  <c:v>3.1300000000000003</c:v>
                </c:pt>
                <c:pt idx="4067">
                  <c:v>3.1300000000000003</c:v>
                </c:pt>
                <c:pt idx="4068">
                  <c:v>3.11</c:v>
                </c:pt>
                <c:pt idx="4069">
                  <c:v>3.11</c:v>
                </c:pt>
                <c:pt idx="4070">
                  <c:v>3.08</c:v>
                </c:pt>
                <c:pt idx="4071">
                  <c:v>3.1</c:v>
                </c:pt>
                <c:pt idx="4072">
                  <c:v>3.0700000000000003</c:v>
                </c:pt>
                <c:pt idx="4073">
                  <c:v>3.04</c:v>
                </c:pt>
                <c:pt idx="4074">
                  <c:v>3.04</c:v>
                </c:pt>
                <c:pt idx="4075">
                  <c:v>3.04</c:v>
                </c:pt>
                <c:pt idx="4076">
                  <c:v>3.02</c:v>
                </c:pt>
                <c:pt idx="4077">
                  <c:v>3.05</c:v>
                </c:pt>
                <c:pt idx="4078">
                  <c:v>3.06</c:v>
                </c:pt>
                <c:pt idx="4079">
                  <c:v>3.0700000000000003</c:v>
                </c:pt>
                <c:pt idx="4080">
                  <c:v>3.09</c:v>
                </c:pt>
                <c:pt idx="4081">
                  <c:v>3.1</c:v>
                </c:pt>
                <c:pt idx="4082">
                  <c:v>3.09</c:v>
                </c:pt>
                <c:pt idx="4083">
                  <c:v>3.06</c:v>
                </c:pt>
                <c:pt idx="4084">
                  <c:v>3.0700000000000003</c:v>
                </c:pt>
                <c:pt idx="4085">
                  <c:v>3.0700000000000003</c:v>
                </c:pt>
                <c:pt idx="4086">
                  <c:v>3.0700000000000003</c:v>
                </c:pt>
                <c:pt idx="4087">
                  <c:v>3.08</c:v>
                </c:pt>
                <c:pt idx="4088">
                  <c:v>3.06</c:v>
                </c:pt>
                <c:pt idx="4089">
                  <c:v>3.05</c:v>
                </c:pt>
                <c:pt idx="4090">
                  <c:v>3.0700000000000003</c:v>
                </c:pt>
                <c:pt idx="4091">
                  <c:v>3.06</c:v>
                </c:pt>
                <c:pt idx="4092">
                  <c:v>3.0300000000000002</c:v>
                </c:pt>
                <c:pt idx="4093">
                  <c:v>3.04</c:v>
                </c:pt>
                <c:pt idx="4094">
                  <c:v>3.0700000000000003</c:v>
                </c:pt>
                <c:pt idx="4095">
                  <c:v>3.0700000000000003</c:v>
                </c:pt>
                <c:pt idx="4096">
                  <c:v>3.08</c:v>
                </c:pt>
                <c:pt idx="4097">
                  <c:v>3.1</c:v>
                </c:pt>
                <c:pt idx="4098">
                  <c:v>3.1</c:v>
                </c:pt>
                <c:pt idx="4099">
                  <c:v>3.11</c:v>
                </c:pt>
                <c:pt idx="4100">
                  <c:v>3.17</c:v>
                </c:pt>
                <c:pt idx="4101">
                  <c:v>3.2</c:v>
                </c:pt>
                <c:pt idx="4102">
                  <c:v>3.19</c:v>
                </c:pt>
                <c:pt idx="4103">
                  <c:v>3.19</c:v>
                </c:pt>
                <c:pt idx="4104">
                  <c:v>3.15</c:v>
                </c:pt>
                <c:pt idx="4105">
                  <c:v>3.1399999999999997</c:v>
                </c:pt>
                <c:pt idx="4106">
                  <c:v>3.11</c:v>
                </c:pt>
                <c:pt idx="4107">
                  <c:v>3.0700000000000003</c:v>
                </c:pt>
                <c:pt idx="4108">
                  <c:v>3.02</c:v>
                </c:pt>
                <c:pt idx="4109">
                  <c:v>3.01</c:v>
                </c:pt>
                <c:pt idx="4110">
                  <c:v>3</c:v>
                </c:pt>
                <c:pt idx="4111">
                  <c:v>2.98</c:v>
                </c:pt>
                <c:pt idx="4112">
                  <c:v>2.97</c:v>
                </c:pt>
                <c:pt idx="4113">
                  <c:v>2.97</c:v>
                </c:pt>
                <c:pt idx="4114">
                  <c:v>2.97</c:v>
                </c:pt>
                <c:pt idx="4115">
                  <c:v>2.97</c:v>
                </c:pt>
                <c:pt idx="4116">
                  <c:v>2.9000000000000004</c:v>
                </c:pt>
                <c:pt idx="4117">
                  <c:v>2.9000000000000004</c:v>
                </c:pt>
                <c:pt idx="4118">
                  <c:v>2.96</c:v>
                </c:pt>
                <c:pt idx="4119">
                  <c:v>2.92</c:v>
                </c:pt>
                <c:pt idx="4120">
                  <c:v>2.9000000000000004</c:v>
                </c:pt>
                <c:pt idx="4121">
                  <c:v>2.8899999999999997</c:v>
                </c:pt>
                <c:pt idx="4122">
                  <c:v>2.85</c:v>
                </c:pt>
                <c:pt idx="4123">
                  <c:v>2.8000000000000003</c:v>
                </c:pt>
                <c:pt idx="4124">
                  <c:v>2.8400000000000003</c:v>
                </c:pt>
                <c:pt idx="4125">
                  <c:v>2.8899999999999997</c:v>
                </c:pt>
                <c:pt idx="4126">
                  <c:v>2.8899999999999997</c:v>
                </c:pt>
                <c:pt idx="4127">
                  <c:v>2.8400000000000003</c:v>
                </c:pt>
                <c:pt idx="4128">
                  <c:v>2.81</c:v>
                </c:pt>
                <c:pt idx="4129">
                  <c:v>2.81</c:v>
                </c:pt>
                <c:pt idx="4130">
                  <c:v>2.82</c:v>
                </c:pt>
                <c:pt idx="4131">
                  <c:v>2.82</c:v>
                </c:pt>
                <c:pt idx="4132">
                  <c:v>2.82</c:v>
                </c:pt>
                <c:pt idx="4133">
                  <c:v>2.8000000000000003</c:v>
                </c:pt>
                <c:pt idx="4134">
                  <c:v>2.82</c:v>
                </c:pt>
                <c:pt idx="4135">
                  <c:v>2.82</c:v>
                </c:pt>
                <c:pt idx="4136">
                  <c:v>2.82</c:v>
                </c:pt>
                <c:pt idx="4137">
                  <c:v>2.77</c:v>
                </c:pt>
                <c:pt idx="4138">
                  <c:v>2.77</c:v>
                </c:pt>
                <c:pt idx="4139">
                  <c:v>2.7</c:v>
                </c:pt>
                <c:pt idx="4140">
                  <c:v>2.69</c:v>
                </c:pt>
                <c:pt idx="4141">
                  <c:v>2.7</c:v>
                </c:pt>
                <c:pt idx="4142">
                  <c:v>2.73</c:v>
                </c:pt>
                <c:pt idx="4143">
                  <c:v>2.73</c:v>
                </c:pt>
                <c:pt idx="4144">
                  <c:v>2.7199999999999998</c:v>
                </c:pt>
                <c:pt idx="4145">
                  <c:v>2.74</c:v>
                </c:pt>
                <c:pt idx="4146">
                  <c:v>2.7</c:v>
                </c:pt>
                <c:pt idx="4147">
                  <c:v>2.7</c:v>
                </c:pt>
                <c:pt idx="4148">
                  <c:v>2.68</c:v>
                </c:pt>
                <c:pt idx="4149">
                  <c:v>2.71</c:v>
                </c:pt>
                <c:pt idx="4150">
                  <c:v>2.76</c:v>
                </c:pt>
                <c:pt idx="4151">
                  <c:v>2.75</c:v>
                </c:pt>
                <c:pt idx="4152">
                  <c:v>2.75</c:v>
                </c:pt>
                <c:pt idx="4153">
                  <c:v>2.77</c:v>
                </c:pt>
                <c:pt idx="4154">
                  <c:v>2.77</c:v>
                </c:pt>
                <c:pt idx="4155">
                  <c:v>2.75</c:v>
                </c:pt>
                <c:pt idx="4156">
                  <c:v>2.75</c:v>
                </c:pt>
                <c:pt idx="4157">
                  <c:v>2.7199999999999998</c:v>
                </c:pt>
                <c:pt idx="4158">
                  <c:v>2.7199999999999998</c:v>
                </c:pt>
                <c:pt idx="4159">
                  <c:v>2.7199999999999998</c:v>
                </c:pt>
                <c:pt idx="4160">
                  <c:v>2.7199999999999998</c:v>
                </c:pt>
                <c:pt idx="4161">
                  <c:v>2.69</c:v>
                </c:pt>
                <c:pt idx="4162">
                  <c:v>2.68</c:v>
                </c:pt>
                <c:pt idx="4163">
                  <c:v>2.68</c:v>
                </c:pt>
                <c:pt idx="4164">
                  <c:v>2.63</c:v>
                </c:pt>
                <c:pt idx="4165">
                  <c:v>2.68</c:v>
                </c:pt>
                <c:pt idx="4166">
                  <c:v>2.7199999999999998</c:v>
                </c:pt>
                <c:pt idx="4167">
                  <c:v>2.78</c:v>
                </c:pt>
                <c:pt idx="4168">
                  <c:v>2.78</c:v>
                </c:pt>
                <c:pt idx="4169">
                  <c:v>2.78</c:v>
                </c:pt>
                <c:pt idx="4170">
                  <c:v>2.78</c:v>
                </c:pt>
                <c:pt idx="4171">
                  <c:v>2.78</c:v>
                </c:pt>
                <c:pt idx="4172">
                  <c:v>2.77</c:v>
                </c:pt>
                <c:pt idx="4173">
                  <c:v>2.77</c:v>
                </c:pt>
                <c:pt idx="4174">
                  <c:v>2.8000000000000003</c:v>
                </c:pt>
                <c:pt idx="4175">
                  <c:v>2.8000000000000003</c:v>
                </c:pt>
                <c:pt idx="4176">
                  <c:v>2.86</c:v>
                </c:pt>
                <c:pt idx="4177">
                  <c:v>2.87</c:v>
                </c:pt>
                <c:pt idx="4178">
                  <c:v>2.88</c:v>
                </c:pt>
                <c:pt idx="4179">
                  <c:v>2.9000000000000004</c:v>
                </c:pt>
                <c:pt idx="4180">
                  <c:v>2.9000000000000004</c:v>
                </c:pt>
                <c:pt idx="4181">
                  <c:v>2.86</c:v>
                </c:pt>
                <c:pt idx="4182">
                  <c:v>2.86</c:v>
                </c:pt>
                <c:pt idx="4183">
                  <c:v>2.86</c:v>
                </c:pt>
                <c:pt idx="4184">
                  <c:v>2.86</c:v>
                </c:pt>
                <c:pt idx="4185">
                  <c:v>2.85</c:v>
                </c:pt>
                <c:pt idx="4186">
                  <c:v>2.8400000000000003</c:v>
                </c:pt>
                <c:pt idx="4187">
                  <c:v>2.8400000000000003</c:v>
                </c:pt>
                <c:pt idx="4188">
                  <c:v>2.8000000000000003</c:v>
                </c:pt>
                <c:pt idx="4189">
                  <c:v>2.79</c:v>
                </c:pt>
                <c:pt idx="4190">
                  <c:v>2.8000000000000003</c:v>
                </c:pt>
                <c:pt idx="4191">
                  <c:v>2.78</c:v>
                </c:pt>
                <c:pt idx="4192">
                  <c:v>2.76</c:v>
                </c:pt>
                <c:pt idx="4193">
                  <c:v>2.76</c:v>
                </c:pt>
                <c:pt idx="4194">
                  <c:v>2.76</c:v>
                </c:pt>
                <c:pt idx="4195">
                  <c:v>2.73</c:v>
                </c:pt>
                <c:pt idx="4196">
                  <c:v>2.7199999999999998</c:v>
                </c:pt>
                <c:pt idx="4197">
                  <c:v>2.69</c:v>
                </c:pt>
                <c:pt idx="4198">
                  <c:v>2.68</c:v>
                </c:pt>
                <c:pt idx="4199">
                  <c:v>2.68</c:v>
                </c:pt>
                <c:pt idx="4200">
                  <c:v>2.6100000000000003</c:v>
                </c:pt>
                <c:pt idx="4201">
                  <c:v>2.6100000000000003</c:v>
                </c:pt>
                <c:pt idx="4202">
                  <c:v>2.54</c:v>
                </c:pt>
                <c:pt idx="4203">
                  <c:v>2.54</c:v>
                </c:pt>
                <c:pt idx="4204">
                  <c:v>2.5499999999999998</c:v>
                </c:pt>
                <c:pt idx="4205">
                  <c:v>2.5700000000000003</c:v>
                </c:pt>
                <c:pt idx="4206">
                  <c:v>2.56</c:v>
                </c:pt>
                <c:pt idx="4207">
                  <c:v>2.56</c:v>
                </c:pt>
                <c:pt idx="4208">
                  <c:v>2.54</c:v>
                </c:pt>
                <c:pt idx="4209">
                  <c:v>2.54</c:v>
                </c:pt>
                <c:pt idx="4210">
                  <c:v>2.5299999999999998</c:v>
                </c:pt>
                <c:pt idx="4211">
                  <c:v>2.5299999999999998</c:v>
                </c:pt>
                <c:pt idx="4212">
                  <c:v>2.58</c:v>
                </c:pt>
                <c:pt idx="4213">
                  <c:v>2.6</c:v>
                </c:pt>
                <c:pt idx="4214">
                  <c:v>2.6100000000000003</c:v>
                </c:pt>
                <c:pt idx="4215">
                  <c:v>2.63</c:v>
                </c:pt>
                <c:pt idx="4216">
                  <c:v>2.6100000000000003</c:v>
                </c:pt>
                <c:pt idx="4217">
                  <c:v>2.58</c:v>
                </c:pt>
                <c:pt idx="4218">
                  <c:v>2.58</c:v>
                </c:pt>
                <c:pt idx="4219">
                  <c:v>2.58</c:v>
                </c:pt>
                <c:pt idx="4220">
                  <c:v>2.54</c:v>
                </c:pt>
                <c:pt idx="4221">
                  <c:v>2.5299999999999998</c:v>
                </c:pt>
                <c:pt idx="4222">
                  <c:v>2.5100000000000002</c:v>
                </c:pt>
                <c:pt idx="4223">
                  <c:v>2.4899999999999998</c:v>
                </c:pt>
                <c:pt idx="4224">
                  <c:v>2.4899999999999998</c:v>
                </c:pt>
                <c:pt idx="4225">
                  <c:v>2.48</c:v>
                </c:pt>
                <c:pt idx="4226">
                  <c:v>2.4500000000000002</c:v>
                </c:pt>
                <c:pt idx="4227">
                  <c:v>2.44</c:v>
                </c:pt>
                <c:pt idx="4228">
                  <c:v>2.42</c:v>
                </c:pt>
                <c:pt idx="4229">
                  <c:v>2.42</c:v>
                </c:pt>
                <c:pt idx="4230">
                  <c:v>2.39</c:v>
                </c:pt>
                <c:pt idx="4231">
                  <c:v>2.4500000000000002</c:v>
                </c:pt>
                <c:pt idx="4232">
                  <c:v>2.4500000000000002</c:v>
                </c:pt>
                <c:pt idx="4233">
                  <c:v>2.4299999999999997</c:v>
                </c:pt>
                <c:pt idx="4234">
                  <c:v>2.4299999999999997</c:v>
                </c:pt>
                <c:pt idx="4235">
                  <c:v>2.4500000000000002</c:v>
                </c:pt>
                <c:pt idx="4236">
                  <c:v>2.4500000000000002</c:v>
                </c:pt>
                <c:pt idx="4237">
                  <c:v>2.4500000000000002</c:v>
                </c:pt>
                <c:pt idx="4238">
                  <c:v>2.4500000000000002</c:v>
                </c:pt>
                <c:pt idx="4239">
                  <c:v>2.4500000000000002</c:v>
                </c:pt>
                <c:pt idx="4240">
                  <c:v>2.4500000000000002</c:v>
                </c:pt>
                <c:pt idx="4241">
                  <c:v>2.4299999999999997</c:v>
                </c:pt>
                <c:pt idx="4242">
                  <c:v>2.4</c:v>
                </c:pt>
                <c:pt idx="4243">
                  <c:v>2.4</c:v>
                </c:pt>
                <c:pt idx="4244">
                  <c:v>2.36</c:v>
                </c:pt>
                <c:pt idx="4245">
                  <c:v>2.34</c:v>
                </c:pt>
                <c:pt idx="4246">
                  <c:v>2.27</c:v>
                </c:pt>
                <c:pt idx="4247">
                  <c:v>2.2200000000000002</c:v>
                </c:pt>
                <c:pt idx="4248">
                  <c:v>2.2200000000000002</c:v>
                </c:pt>
                <c:pt idx="4249">
                  <c:v>2.1800000000000002</c:v>
                </c:pt>
                <c:pt idx="4250">
                  <c:v>2.17</c:v>
                </c:pt>
                <c:pt idx="4251">
                  <c:v>2.13</c:v>
                </c:pt>
                <c:pt idx="4252">
                  <c:v>2.1399999999999997</c:v>
                </c:pt>
                <c:pt idx="4253">
                  <c:v>2.1800000000000002</c:v>
                </c:pt>
                <c:pt idx="4254">
                  <c:v>2.19</c:v>
                </c:pt>
                <c:pt idx="4255">
                  <c:v>2.19</c:v>
                </c:pt>
                <c:pt idx="4256">
                  <c:v>2.23</c:v>
                </c:pt>
                <c:pt idx="4257">
                  <c:v>2.08</c:v>
                </c:pt>
                <c:pt idx="4258">
                  <c:v>2</c:v>
                </c:pt>
                <c:pt idx="4259">
                  <c:v>2.02</c:v>
                </c:pt>
                <c:pt idx="4260">
                  <c:v>2.02</c:v>
                </c:pt>
                <c:pt idx="4261">
                  <c:v>2.02</c:v>
                </c:pt>
                <c:pt idx="4262">
                  <c:v>1.9900000000000002</c:v>
                </c:pt>
                <c:pt idx="4263">
                  <c:v>1.94</c:v>
                </c:pt>
                <c:pt idx="4264">
                  <c:v>1.9300000000000002</c:v>
                </c:pt>
                <c:pt idx="4265">
                  <c:v>1.95</c:v>
                </c:pt>
                <c:pt idx="4266">
                  <c:v>1.95</c:v>
                </c:pt>
                <c:pt idx="4267">
                  <c:v>1.96</c:v>
                </c:pt>
                <c:pt idx="4268">
                  <c:v>2.02</c:v>
                </c:pt>
                <c:pt idx="4269">
                  <c:v>2.0099999999999998</c:v>
                </c:pt>
                <c:pt idx="4270">
                  <c:v>2.0500000000000003</c:v>
                </c:pt>
                <c:pt idx="4271">
                  <c:v>2.1</c:v>
                </c:pt>
                <c:pt idx="4272">
                  <c:v>2.11</c:v>
                </c:pt>
                <c:pt idx="4273">
                  <c:v>2.11</c:v>
                </c:pt>
                <c:pt idx="4274">
                  <c:v>2.12</c:v>
                </c:pt>
                <c:pt idx="4275">
                  <c:v>2.15</c:v>
                </c:pt>
                <c:pt idx="4276">
                  <c:v>2.15</c:v>
                </c:pt>
                <c:pt idx="4277">
                  <c:v>2.15</c:v>
                </c:pt>
                <c:pt idx="4278">
                  <c:v>2.15</c:v>
                </c:pt>
                <c:pt idx="4279">
                  <c:v>2.13</c:v>
                </c:pt>
                <c:pt idx="4280">
                  <c:v>2.12</c:v>
                </c:pt>
                <c:pt idx="4281">
                  <c:v>2.12</c:v>
                </c:pt>
                <c:pt idx="4282">
                  <c:v>2.13</c:v>
                </c:pt>
                <c:pt idx="4283">
                  <c:v>2.17</c:v>
                </c:pt>
                <c:pt idx="4284">
                  <c:v>2.17</c:v>
                </c:pt>
                <c:pt idx="4285">
                  <c:v>2.15</c:v>
                </c:pt>
                <c:pt idx="4286">
                  <c:v>2.17</c:v>
                </c:pt>
                <c:pt idx="4287">
                  <c:v>2.1800000000000002</c:v>
                </c:pt>
                <c:pt idx="4288">
                  <c:v>2.1800000000000002</c:v>
                </c:pt>
                <c:pt idx="4289">
                  <c:v>2.15</c:v>
                </c:pt>
                <c:pt idx="4290">
                  <c:v>2.16</c:v>
                </c:pt>
                <c:pt idx="4291">
                  <c:v>2.13</c:v>
                </c:pt>
                <c:pt idx="4292">
                  <c:v>2.13</c:v>
                </c:pt>
                <c:pt idx="4293">
                  <c:v>2.1399999999999997</c:v>
                </c:pt>
                <c:pt idx="4294">
                  <c:v>2.13</c:v>
                </c:pt>
                <c:pt idx="4295">
                  <c:v>2.12</c:v>
                </c:pt>
                <c:pt idx="4296">
                  <c:v>2.12</c:v>
                </c:pt>
                <c:pt idx="4297">
                  <c:v>2.11</c:v>
                </c:pt>
                <c:pt idx="4298">
                  <c:v>2.11</c:v>
                </c:pt>
                <c:pt idx="4299">
                  <c:v>2.11</c:v>
                </c:pt>
                <c:pt idx="4300">
                  <c:v>2.12</c:v>
                </c:pt>
                <c:pt idx="4301">
                  <c:v>2.12</c:v>
                </c:pt>
                <c:pt idx="4302">
                  <c:v>2.12</c:v>
                </c:pt>
                <c:pt idx="4303">
                  <c:v>2.12</c:v>
                </c:pt>
                <c:pt idx="4304">
                  <c:v>2.12</c:v>
                </c:pt>
                <c:pt idx="4305">
                  <c:v>2.12</c:v>
                </c:pt>
                <c:pt idx="4306">
                  <c:v>2.14</c:v>
                </c:pt>
                <c:pt idx="4307">
                  <c:v>2.14</c:v>
                </c:pt>
                <c:pt idx="4308">
                  <c:v>2.13</c:v>
                </c:pt>
                <c:pt idx="4309">
                  <c:v>2.13</c:v>
                </c:pt>
                <c:pt idx="4310">
                  <c:v>2.15</c:v>
                </c:pt>
                <c:pt idx="4311">
                  <c:v>2.2000000000000002</c:v>
                </c:pt>
                <c:pt idx="4312">
                  <c:v>2.23</c:v>
                </c:pt>
                <c:pt idx="4313">
                  <c:v>2.2799999999999998</c:v>
                </c:pt>
                <c:pt idx="4314">
                  <c:v>2.2799999999999998</c:v>
                </c:pt>
                <c:pt idx="4315">
                  <c:v>2.31</c:v>
                </c:pt>
                <c:pt idx="4316">
                  <c:v>2.31</c:v>
                </c:pt>
                <c:pt idx="4317">
                  <c:v>2.33</c:v>
                </c:pt>
                <c:pt idx="4318">
                  <c:v>2.33</c:v>
                </c:pt>
                <c:pt idx="4319">
                  <c:v>2.33</c:v>
                </c:pt>
                <c:pt idx="4320">
                  <c:v>2.31</c:v>
                </c:pt>
                <c:pt idx="4321">
                  <c:v>2.2999999999999998</c:v>
                </c:pt>
                <c:pt idx="4322">
                  <c:v>2.2999999999999998</c:v>
                </c:pt>
                <c:pt idx="4323">
                  <c:v>2.27</c:v>
                </c:pt>
                <c:pt idx="4324">
                  <c:v>2.27</c:v>
                </c:pt>
                <c:pt idx="4325">
                  <c:v>2.29</c:v>
                </c:pt>
                <c:pt idx="4326">
                  <c:v>2.31</c:v>
                </c:pt>
                <c:pt idx="4327">
                  <c:v>2.31</c:v>
                </c:pt>
                <c:pt idx="4328">
                  <c:v>2.36</c:v>
                </c:pt>
                <c:pt idx="4329">
                  <c:v>2.4300000000000002</c:v>
                </c:pt>
                <c:pt idx="4330">
                  <c:v>2.4500000000000002</c:v>
                </c:pt>
                <c:pt idx="4331">
                  <c:v>2.4500000000000002</c:v>
                </c:pt>
                <c:pt idx="4332">
                  <c:v>2.4500000000000002</c:v>
                </c:pt>
                <c:pt idx="4333">
                  <c:v>2.5</c:v>
                </c:pt>
                <c:pt idx="4334">
                  <c:v>2.5299999999999998</c:v>
                </c:pt>
                <c:pt idx="4335">
                  <c:v>2.5299999999999998</c:v>
                </c:pt>
                <c:pt idx="4336">
                  <c:v>2.56</c:v>
                </c:pt>
                <c:pt idx="4337">
                  <c:v>2.56</c:v>
                </c:pt>
                <c:pt idx="4338">
                  <c:v>2.56</c:v>
                </c:pt>
                <c:pt idx="4339">
                  <c:v>2.56</c:v>
                </c:pt>
                <c:pt idx="4340">
                  <c:v>2.54</c:v>
                </c:pt>
                <c:pt idx="4341">
                  <c:v>2.54</c:v>
                </c:pt>
                <c:pt idx="4342">
                  <c:v>2.54</c:v>
                </c:pt>
                <c:pt idx="4343">
                  <c:v>2.54</c:v>
                </c:pt>
                <c:pt idx="4344">
                  <c:v>2.5499999999999998</c:v>
                </c:pt>
                <c:pt idx="4345">
                  <c:v>2.6</c:v>
                </c:pt>
                <c:pt idx="4346">
                  <c:v>2.6</c:v>
                </c:pt>
                <c:pt idx="4347">
                  <c:v>2.56</c:v>
                </c:pt>
                <c:pt idx="4348">
                  <c:v>2.56</c:v>
                </c:pt>
                <c:pt idx="4349">
                  <c:v>2.5299999999999998</c:v>
                </c:pt>
                <c:pt idx="4350">
                  <c:v>2.5299999999999998</c:v>
                </c:pt>
                <c:pt idx="4351">
                  <c:v>2.5299999999999998</c:v>
                </c:pt>
                <c:pt idx="4352">
                  <c:v>2.5299999999999998</c:v>
                </c:pt>
                <c:pt idx="4353">
                  <c:v>2.54</c:v>
                </c:pt>
                <c:pt idx="4354">
                  <c:v>2.69</c:v>
                </c:pt>
                <c:pt idx="4355">
                  <c:v>2.76</c:v>
                </c:pt>
                <c:pt idx="4356">
                  <c:v>2.76</c:v>
                </c:pt>
                <c:pt idx="4357">
                  <c:v>2.98</c:v>
                </c:pt>
                <c:pt idx="4358">
                  <c:v>3.01</c:v>
                </c:pt>
                <c:pt idx="4359">
                  <c:v>3.01</c:v>
                </c:pt>
                <c:pt idx="4360">
                  <c:v>3.01</c:v>
                </c:pt>
                <c:pt idx="4361">
                  <c:v>3.03</c:v>
                </c:pt>
                <c:pt idx="4362">
                  <c:v>3.06</c:v>
                </c:pt>
                <c:pt idx="4363">
                  <c:v>3.08</c:v>
                </c:pt>
                <c:pt idx="4364">
                  <c:v>3.1</c:v>
                </c:pt>
                <c:pt idx="4365">
                  <c:v>3.1</c:v>
                </c:pt>
                <c:pt idx="4366">
                  <c:v>3.1</c:v>
                </c:pt>
                <c:pt idx="4367">
                  <c:v>3.13</c:v>
                </c:pt>
                <c:pt idx="4368">
                  <c:v>3.16</c:v>
                </c:pt>
                <c:pt idx="4369">
                  <c:v>3.26</c:v>
                </c:pt>
                <c:pt idx="4370">
                  <c:v>3.35</c:v>
                </c:pt>
                <c:pt idx="4371">
                  <c:v>3.34</c:v>
                </c:pt>
                <c:pt idx="4372">
                  <c:v>3.32</c:v>
                </c:pt>
                <c:pt idx="4373">
                  <c:v>3.23</c:v>
                </c:pt>
                <c:pt idx="4374">
                  <c:v>3.07</c:v>
                </c:pt>
                <c:pt idx="4375">
                  <c:v>3.1</c:v>
                </c:pt>
                <c:pt idx="4376">
                  <c:v>3.12</c:v>
                </c:pt>
                <c:pt idx="4377">
                  <c:v>3.17</c:v>
                </c:pt>
                <c:pt idx="4378">
                  <c:v>3.18</c:v>
                </c:pt>
                <c:pt idx="4379">
                  <c:v>3.16</c:v>
                </c:pt>
                <c:pt idx="4380">
                  <c:v>3.21</c:v>
                </c:pt>
                <c:pt idx="4381">
                  <c:v>3.21</c:v>
                </c:pt>
                <c:pt idx="4382">
                  <c:v>3.18</c:v>
                </c:pt>
                <c:pt idx="4383">
                  <c:v>3.18</c:v>
                </c:pt>
                <c:pt idx="4384">
                  <c:v>3.15</c:v>
                </c:pt>
                <c:pt idx="4385">
                  <c:v>3.13</c:v>
                </c:pt>
                <c:pt idx="4386">
                  <c:v>3.11</c:v>
                </c:pt>
                <c:pt idx="4387">
                  <c:v>3.11</c:v>
                </c:pt>
                <c:pt idx="4388">
                  <c:v>3.11</c:v>
                </c:pt>
                <c:pt idx="4389">
                  <c:v>3.08</c:v>
                </c:pt>
                <c:pt idx="4390">
                  <c:v>3.05</c:v>
                </c:pt>
                <c:pt idx="4391">
                  <c:v>3.04</c:v>
                </c:pt>
                <c:pt idx="4392">
                  <c:v>3.04</c:v>
                </c:pt>
                <c:pt idx="4393">
                  <c:v>3.05</c:v>
                </c:pt>
                <c:pt idx="4394">
                  <c:v>3.03</c:v>
                </c:pt>
                <c:pt idx="4395">
                  <c:v>2.99</c:v>
                </c:pt>
                <c:pt idx="4396">
                  <c:v>3</c:v>
                </c:pt>
                <c:pt idx="4397">
                  <c:v>2.98</c:v>
                </c:pt>
                <c:pt idx="4398">
                  <c:v>2.97</c:v>
                </c:pt>
                <c:pt idx="4399">
                  <c:v>2.92</c:v>
                </c:pt>
                <c:pt idx="4400">
                  <c:v>2.88</c:v>
                </c:pt>
                <c:pt idx="4401">
                  <c:v>2.91</c:v>
                </c:pt>
                <c:pt idx="4402">
                  <c:v>2.91</c:v>
                </c:pt>
                <c:pt idx="4403">
                  <c:v>2.88</c:v>
                </c:pt>
                <c:pt idx="4404">
                  <c:v>2.92</c:v>
                </c:pt>
                <c:pt idx="4405">
                  <c:v>3.01</c:v>
                </c:pt>
                <c:pt idx="4406">
                  <c:v>3.06</c:v>
                </c:pt>
                <c:pt idx="4407">
                  <c:v>3.05</c:v>
                </c:pt>
                <c:pt idx="4408">
                  <c:v>3.05</c:v>
                </c:pt>
                <c:pt idx="4409">
                  <c:v>3.08</c:v>
                </c:pt>
                <c:pt idx="4410">
                  <c:v>3.1</c:v>
                </c:pt>
                <c:pt idx="4411">
                  <c:v>3.08</c:v>
                </c:pt>
                <c:pt idx="4412">
                  <c:v>3.08</c:v>
                </c:pt>
                <c:pt idx="4413">
                  <c:v>3.08</c:v>
                </c:pt>
                <c:pt idx="4414">
                  <c:v>3.09</c:v>
                </c:pt>
                <c:pt idx="4415">
                  <c:v>3.09</c:v>
                </c:pt>
                <c:pt idx="4416">
                  <c:v>3.09</c:v>
                </c:pt>
                <c:pt idx="4417">
                  <c:v>3.08</c:v>
                </c:pt>
                <c:pt idx="4418">
                  <c:v>3.06</c:v>
                </c:pt>
                <c:pt idx="4419">
                  <c:v>3.03</c:v>
                </c:pt>
                <c:pt idx="4420">
                  <c:v>3.06</c:v>
                </c:pt>
                <c:pt idx="4421">
                  <c:v>3.07</c:v>
                </c:pt>
                <c:pt idx="4422">
                  <c:v>3.09</c:v>
                </c:pt>
                <c:pt idx="4423">
                  <c:v>3.12</c:v>
                </c:pt>
                <c:pt idx="4424">
                  <c:v>3.17</c:v>
                </c:pt>
                <c:pt idx="4425">
                  <c:v>3.14</c:v>
                </c:pt>
                <c:pt idx="4426">
                  <c:v>3.11</c:v>
                </c:pt>
                <c:pt idx="4427">
                  <c:v>3.11</c:v>
                </c:pt>
                <c:pt idx="4428">
                  <c:v>3.11</c:v>
                </c:pt>
                <c:pt idx="4429">
                  <c:v>3.11</c:v>
                </c:pt>
                <c:pt idx="4430">
                  <c:v>3.09</c:v>
                </c:pt>
                <c:pt idx="4431">
                  <c:v>3.04</c:v>
                </c:pt>
                <c:pt idx="4432">
                  <c:v>3.04</c:v>
                </c:pt>
                <c:pt idx="4433">
                  <c:v>3.05</c:v>
                </c:pt>
                <c:pt idx="4434">
                  <c:v>3.12</c:v>
                </c:pt>
                <c:pt idx="4435">
                  <c:v>3.16</c:v>
                </c:pt>
                <c:pt idx="4436">
                  <c:v>3.18</c:v>
                </c:pt>
                <c:pt idx="4437">
                  <c:v>3.18</c:v>
                </c:pt>
                <c:pt idx="4438">
                  <c:v>3.19</c:v>
                </c:pt>
                <c:pt idx="4439">
                  <c:v>3.23</c:v>
                </c:pt>
                <c:pt idx="4440">
                  <c:v>3.24</c:v>
                </c:pt>
                <c:pt idx="4441">
                  <c:v>3.24</c:v>
                </c:pt>
                <c:pt idx="4442">
                  <c:v>3.25</c:v>
                </c:pt>
                <c:pt idx="4443">
                  <c:v>3.25</c:v>
                </c:pt>
                <c:pt idx="4444">
                  <c:v>3.21</c:v>
                </c:pt>
                <c:pt idx="4445">
                  <c:v>3.2</c:v>
                </c:pt>
                <c:pt idx="4446">
                  <c:v>3.18</c:v>
                </c:pt>
                <c:pt idx="4447">
                  <c:v>3.16</c:v>
                </c:pt>
                <c:pt idx="4448">
                  <c:v>3.13</c:v>
                </c:pt>
                <c:pt idx="4449">
                  <c:v>3.1</c:v>
                </c:pt>
                <c:pt idx="4450">
                  <c:v>3.07</c:v>
                </c:pt>
                <c:pt idx="4451">
                  <c:v>3.07</c:v>
                </c:pt>
                <c:pt idx="4452">
                  <c:v>3.03</c:v>
                </c:pt>
                <c:pt idx="4453">
                  <c:v>3.01</c:v>
                </c:pt>
                <c:pt idx="4454">
                  <c:v>3.01</c:v>
                </c:pt>
                <c:pt idx="4455">
                  <c:v>3.03</c:v>
                </c:pt>
                <c:pt idx="4456">
                  <c:v>3.05</c:v>
                </c:pt>
                <c:pt idx="4457">
                  <c:v>3.03</c:v>
                </c:pt>
                <c:pt idx="4458">
                  <c:v>3.01</c:v>
                </c:pt>
                <c:pt idx="4459">
                  <c:v>3</c:v>
                </c:pt>
                <c:pt idx="4460">
                  <c:v>2.99</c:v>
                </c:pt>
                <c:pt idx="4461">
                  <c:v>2.97</c:v>
                </c:pt>
                <c:pt idx="4462">
                  <c:v>2.97</c:v>
                </c:pt>
                <c:pt idx="4463">
                  <c:v>2.94</c:v>
                </c:pt>
                <c:pt idx="4464">
                  <c:v>2.94</c:v>
                </c:pt>
                <c:pt idx="4465">
                  <c:v>2.91</c:v>
                </c:pt>
                <c:pt idx="4466">
                  <c:v>2.91</c:v>
                </c:pt>
                <c:pt idx="4467">
                  <c:v>2.91</c:v>
                </c:pt>
                <c:pt idx="4468">
                  <c:v>2.86</c:v>
                </c:pt>
                <c:pt idx="4469">
                  <c:v>2.86</c:v>
                </c:pt>
                <c:pt idx="4470">
                  <c:v>2.9</c:v>
                </c:pt>
                <c:pt idx="4471">
                  <c:v>2.9</c:v>
                </c:pt>
                <c:pt idx="4472">
                  <c:v>2.95</c:v>
                </c:pt>
                <c:pt idx="4473">
                  <c:v>3</c:v>
                </c:pt>
                <c:pt idx="4474">
                  <c:v>3.01</c:v>
                </c:pt>
                <c:pt idx="4475">
                  <c:v>3.01</c:v>
                </c:pt>
                <c:pt idx="4476">
                  <c:v>3.02</c:v>
                </c:pt>
                <c:pt idx="4477">
                  <c:v>3.05</c:v>
                </c:pt>
                <c:pt idx="4478">
                  <c:v>3.06</c:v>
                </c:pt>
                <c:pt idx="4479">
                  <c:v>3.02</c:v>
                </c:pt>
                <c:pt idx="4480">
                  <c:v>3.03</c:v>
                </c:pt>
                <c:pt idx="4481">
                  <c:v>3.03</c:v>
                </c:pt>
                <c:pt idx="4482">
                  <c:v>3.03</c:v>
                </c:pt>
                <c:pt idx="4483">
                  <c:v>3.04</c:v>
                </c:pt>
                <c:pt idx="4484">
                  <c:v>3.01</c:v>
                </c:pt>
                <c:pt idx="4485">
                  <c:v>3.01</c:v>
                </c:pt>
                <c:pt idx="4486">
                  <c:v>3.01</c:v>
                </c:pt>
                <c:pt idx="4487">
                  <c:v>2.98</c:v>
                </c:pt>
                <c:pt idx="4488">
                  <c:v>2.96</c:v>
                </c:pt>
                <c:pt idx="4489">
                  <c:v>2.88</c:v>
                </c:pt>
                <c:pt idx="4490">
                  <c:v>2.87</c:v>
                </c:pt>
                <c:pt idx="4491">
                  <c:v>2.87</c:v>
                </c:pt>
                <c:pt idx="4492">
                  <c:v>2.85</c:v>
                </c:pt>
                <c:pt idx="4493">
                  <c:v>2.82</c:v>
                </c:pt>
                <c:pt idx="4494">
                  <c:v>2.82</c:v>
                </c:pt>
                <c:pt idx="4495">
                  <c:v>2.8</c:v>
                </c:pt>
                <c:pt idx="4496">
                  <c:v>2.8</c:v>
                </c:pt>
                <c:pt idx="4497">
                  <c:v>2.8</c:v>
                </c:pt>
                <c:pt idx="4498">
                  <c:v>2.77</c:v>
                </c:pt>
                <c:pt idx="4499">
                  <c:v>2.74</c:v>
                </c:pt>
                <c:pt idx="4500">
                  <c:v>2.75</c:v>
                </c:pt>
                <c:pt idx="4501">
                  <c:v>2.69</c:v>
                </c:pt>
                <c:pt idx="4502">
                  <c:v>2.69</c:v>
                </c:pt>
                <c:pt idx="4503">
                  <c:v>2.66</c:v>
                </c:pt>
                <c:pt idx="4504">
                  <c:v>2.66</c:v>
                </c:pt>
                <c:pt idx="4505">
                  <c:v>2.69</c:v>
                </c:pt>
                <c:pt idx="4506">
                  <c:v>2.71</c:v>
                </c:pt>
                <c:pt idx="4507">
                  <c:v>2.72</c:v>
                </c:pt>
                <c:pt idx="4508">
                  <c:v>2.73</c:v>
                </c:pt>
                <c:pt idx="4509">
                  <c:v>2.69</c:v>
                </c:pt>
                <c:pt idx="4510">
                  <c:v>2.7</c:v>
                </c:pt>
                <c:pt idx="4511">
                  <c:v>2.7</c:v>
                </c:pt>
                <c:pt idx="4512">
                  <c:v>2.7</c:v>
                </c:pt>
                <c:pt idx="4513">
                  <c:v>2.7</c:v>
                </c:pt>
                <c:pt idx="4514">
                  <c:v>2.7</c:v>
                </c:pt>
                <c:pt idx="4515">
                  <c:v>2.69</c:v>
                </c:pt>
                <c:pt idx="4516">
                  <c:v>2.69</c:v>
                </c:pt>
                <c:pt idx="4517">
                  <c:v>2.67</c:v>
                </c:pt>
                <c:pt idx="4518">
                  <c:v>2.7</c:v>
                </c:pt>
                <c:pt idx="4519">
                  <c:v>2.74</c:v>
                </c:pt>
                <c:pt idx="4520">
                  <c:v>2.79</c:v>
                </c:pt>
                <c:pt idx="4521">
                  <c:v>2.79</c:v>
                </c:pt>
                <c:pt idx="4522">
                  <c:v>2.8</c:v>
                </c:pt>
                <c:pt idx="4523">
                  <c:v>2.8</c:v>
                </c:pt>
                <c:pt idx="4524">
                  <c:v>2.8</c:v>
                </c:pt>
                <c:pt idx="4525">
                  <c:v>2.82</c:v>
                </c:pt>
                <c:pt idx="4526">
                  <c:v>2.85</c:v>
                </c:pt>
                <c:pt idx="4527">
                  <c:v>2.86</c:v>
                </c:pt>
                <c:pt idx="4528">
                  <c:v>2.86</c:v>
                </c:pt>
                <c:pt idx="4529">
                  <c:v>2.83</c:v>
                </c:pt>
                <c:pt idx="4530">
                  <c:v>2.83</c:v>
                </c:pt>
                <c:pt idx="4531">
                  <c:v>2.79</c:v>
                </c:pt>
                <c:pt idx="4532">
                  <c:v>2.79</c:v>
                </c:pt>
                <c:pt idx="4533">
                  <c:v>2.74</c:v>
                </c:pt>
                <c:pt idx="4534">
                  <c:v>2.73</c:v>
                </c:pt>
                <c:pt idx="4535">
                  <c:v>2.71</c:v>
                </c:pt>
                <c:pt idx="4536">
                  <c:v>2.69</c:v>
                </c:pt>
                <c:pt idx="4537">
                  <c:v>2.69</c:v>
                </c:pt>
                <c:pt idx="4538">
                  <c:v>2.73</c:v>
                </c:pt>
                <c:pt idx="4539">
                  <c:v>2.73</c:v>
                </c:pt>
                <c:pt idx="4540">
                  <c:v>2.74</c:v>
                </c:pt>
                <c:pt idx="4541">
                  <c:v>2.74</c:v>
                </c:pt>
                <c:pt idx="4542">
                  <c:v>2.74</c:v>
                </c:pt>
                <c:pt idx="4543">
                  <c:v>2.74</c:v>
                </c:pt>
                <c:pt idx="4544">
                  <c:v>2.74</c:v>
                </c:pt>
                <c:pt idx="4545">
                  <c:v>2.71</c:v>
                </c:pt>
                <c:pt idx="4546">
                  <c:v>2.72</c:v>
                </c:pt>
                <c:pt idx="4547">
                  <c:v>2.73</c:v>
                </c:pt>
                <c:pt idx="4548">
                  <c:v>2.75</c:v>
                </c:pt>
                <c:pt idx="4549">
                  <c:v>2.74</c:v>
                </c:pt>
                <c:pt idx="4550">
                  <c:v>2.73</c:v>
                </c:pt>
                <c:pt idx="4551">
                  <c:v>2.73</c:v>
                </c:pt>
                <c:pt idx="4552">
                  <c:v>2.74</c:v>
                </c:pt>
                <c:pt idx="4553">
                  <c:v>2.78</c:v>
                </c:pt>
                <c:pt idx="4554">
                  <c:v>2.78</c:v>
                </c:pt>
                <c:pt idx="4555">
                  <c:v>2.77</c:v>
                </c:pt>
                <c:pt idx="4556">
                  <c:v>2.76</c:v>
                </c:pt>
                <c:pt idx="4557">
                  <c:v>2.75</c:v>
                </c:pt>
                <c:pt idx="4558">
                  <c:v>2.75</c:v>
                </c:pt>
                <c:pt idx="4559">
                  <c:v>2.73</c:v>
                </c:pt>
                <c:pt idx="4560">
                  <c:v>2.73</c:v>
                </c:pt>
                <c:pt idx="4561">
                  <c:v>2.73</c:v>
                </c:pt>
                <c:pt idx="4562">
                  <c:v>2.73</c:v>
                </c:pt>
                <c:pt idx="4563">
                  <c:v>2.71</c:v>
                </c:pt>
                <c:pt idx="4564">
                  <c:v>2.71</c:v>
                </c:pt>
                <c:pt idx="4565">
                  <c:v>2.7</c:v>
                </c:pt>
                <c:pt idx="4566">
                  <c:v>2.71</c:v>
                </c:pt>
                <c:pt idx="4567">
                  <c:v>2.71</c:v>
                </c:pt>
                <c:pt idx="4568">
                  <c:v>2.68</c:v>
                </c:pt>
                <c:pt idx="4569">
                  <c:v>2.68</c:v>
                </c:pt>
                <c:pt idx="4570">
                  <c:v>2.66</c:v>
                </c:pt>
                <c:pt idx="4571">
                  <c:v>2.65</c:v>
                </c:pt>
                <c:pt idx="4572">
                  <c:v>2.68</c:v>
                </c:pt>
                <c:pt idx="4573">
                  <c:v>2.73</c:v>
                </c:pt>
                <c:pt idx="4574">
                  <c:v>2.75</c:v>
                </c:pt>
                <c:pt idx="4575">
                  <c:v>2.76</c:v>
                </c:pt>
                <c:pt idx="4576">
                  <c:v>2.76</c:v>
                </c:pt>
                <c:pt idx="4577">
                  <c:v>2.77</c:v>
                </c:pt>
                <c:pt idx="4578">
                  <c:v>2.79</c:v>
                </c:pt>
                <c:pt idx="4579">
                  <c:v>2.8</c:v>
                </c:pt>
                <c:pt idx="4580">
                  <c:v>2.8</c:v>
                </c:pt>
                <c:pt idx="4581">
                  <c:v>2.78</c:v>
                </c:pt>
                <c:pt idx="4582">
                  <c:v>2.78</c:v>
                </c:pt>
                <c:pt idx="4583">
                  <c:v>2.78</c:v>
                </c:pt>
                <c:pt idx="4584">
                  <c:v>2.84</c:v>
                </c:pt>
                <c:pt idx="4585">
                  <c:v>2.85</c:v>
                </c:pt>
                <c:pt idx="4586">
                  <c:v>2.84</c:v>
                </c:pt>
                <c:pt idx="4587">
                  <c:v>2.84</c:v>
                </c:pt>
                <c:pt idx="4588">
                  <c:v>2.84</c:v>
                </c:pt>
                <c:pt idx="4589">
                  <c:v>2.84</c:v>
                </c:pt>
                <c:pt idx="4590">
                  <c:v>2.83</c:v>
                </c:pt>
                <c:pt idx="4591">
                  <c:v>2.83</c:v>
                </c:pt>
                <c:pt idx="4592">
                  <c:v>2.83</c:v>
                </c:pt>
                <c:pt idx="4593">
                  <c:v>2.82</c:v>
                </c:pt>
                <c:pt idx="4594">
                  <c:v>2.81</c:v>
                </c:pt>
                <c:pt idx="4595">
                  <c:v>2.78</c:v>
                </c:pt>
                <c:pt idx="4596">
                  <c:v>2.74</c:v>
                </c:pt>
                <c:pt idx="4597">
                  <c:v>2.72</c:v>
                </c:pt>
                <c:pt idx="4598">
                  <c:v>2.67</c:v>
                </c:pt>
                <c:pt idx="4599">
                  <c:v>2.69</c:v>
                </c:pt>
                <c:pt idx="4600">
                  <c:v>2.69</c:v>
                </c:pt>
                <c:pt idx="4601">
                  <c:v>2.74</c:v>
                </c:pt>
                <c:pt idx="4602">
                  <c:v>2.74</c:v>
                </c:pt>
                <c:pt idx="4603">
                  <c:v>2.77</c:v>
                </c:pt>
                <c:pt idx="4604">
                  <c:v>2.82</c:v>
                </c:pt>
                <c:pt idx="4605">
                  <c:v>2.84</c:v>
                </c:pt>
                <c:pt idx="4606">
                  <c:v>2.84</c:v>
                </c:pt>
                <c:pt idx="4607">
                  <c:v>2.83</c:v>
                </c:pt>
                <c:pt idx="4608">
                  <c:v>2.83</c:v>
                </c:pt>
                <c:pt idx="4609">
                  <c:v>2.82</c:v>
                </c:pt>
                <c:pt idx="4610">
                  <c:v>2.8</c:v>
                </c:pt>
                <c:pt idx="4611">
                  <c:v>2.75</c:v>
                </c:pt>
                <c:pt idx="4612">
                  <c:v>2.68</c:v>
                </c:pt>
                <c:pt idx="4613">
                  <c:v>2.6</c:v>
                </c:pt>
                <c:pt idx="4614">
                  <c:v>2.58</c:v>
                </c:pt>
                <c:pt idx="4615">
                  <c:v>2.62</c:v>
                </c:pt>
                <c:pt idx="4616">
                  <c:v>2.68</c:v>
                </c:pt>
                <c:pt idx="4617">
                  <c:v>2.69</c:v>
                </c:pt>
                <c:pt idx="4618">
                  <c:v>2.7</c:v>
                </c:pt>
                <c:pt idx="4619">
                  <c:v>2.68</c:v>
                </c:pt>
                <c:pt idx="4620">
                  <c:v>2.69</c:v>
                </c:pt>
                <c:pt idx="4621">
                  <c:v>2.69</c:v>
                </c:pt>
                <c:pt idx="4622">
                  <c:v>2.7</c:v>
                </c:pt>
                <c:pt idx="4623">
                  <c:v>2.73</c:v>
                </c:pt>
                <c:pt idx="4624">
                  <c:v>2.76</c:v>
                </c:pt>
                <c:pt idx="4625">
                  <c:v>2.76</c:v>
                </c:pt>
                <c:pt idx="4626">
                  <c:v>2.76</c:v>
                </c:pt>
                <c:pt idx="4627">
                  <c:v>2.79</c:v>
                </c:pt>
                <c:pt idx="4628">
                  <c:v>2.82</c:v>
                </c:pt>
                <c:pt idx="4629">
                  <c:v>2.85</c:v>
                </c:pt>
                <c:pt idx="4630">
                  <c:v>2.79</c:v>
                </c:pt>
                <c:pt idx="4631">
                  <c:v>2.68</c:v>
                </c:pt>
                <c:pt idx="4632">
                  <c:v>2.66</c:v>
                </c:pt>
                <c:pt idx="4633">
                  <c:v>2.58</c:v>
                </c:pt>
                <c:pt idx="4634">
                  <c:v>2.46</c:v>
                </c:pt>
                <c:pt idx="4635">
                  <c:v>2.4900000000000002</c:v>
                </c:pt>
                <c:pt idx="4636">
                  <c:v>2.56</c:v>
                </c:pt>
                <c:pt idx="4637">
                  <c:v>2.64</c:v>
                </c:pt>
                <c:pt idx="4638">
                  <c:v>2.68</c:v>
                </c:pt>
                <c:pt idx="4639">
                  <c:v>2.61</c:v>
                </c:pt>
                <c:pt idx="4640">
                  <c:v>2.57</c:v>
                </c:pt>
                <c:pt idx="4641">
                  <c:v>2.58</c:v>
                </c:pt>
                <c:pt idx="4642">
                  <c:v>2.62</c:v>
                </c:pt>
                <c:pt idx="4643">
                  <c:v>2.68</c:v>
                </c:pt>
                <c:pt idx="4644">
                  <c:v>2.73</c:v>
                </c:pt>
                <c:pt idx="4645">
                  <c:v>2.7</c:v>
                </c:pt>
                <c:pt idx="4646">
                  <c:v>2.68</c:v>
                </c:pt>
                <c:pt idx="4647">
                  <c:v>2.68</c:v>
                </c:pt>
                <c:pt idx="4648">
                  <c:v>2.63</c:v>
                </c:pt>
                <c:pt idx="4649">
                  <c:v>2.58</c:v>
                </c:pt>
                <c:pt idx="4650">
                  <c:v>2.5499999999999998</c:v>
                </c:pt>
                <c:pt idx="4651">
                  <c:v>2.54</c:v>
                </c:pt>
                <c:pt idx="4652">
                  <c:v>2.54</c:v>
                </c:pt>
                <c:pt idx="4653">
                  <c:v>2.5499999999999998</c:v>
                </c:pt>
                <c:pt idx="4654">
                  <c:v>2.54</c:v>
                </c:pt>
                <c:pt idx="4655">
                  <c:v>2.56</c:v>
                </c:pt>
                <c:pt idx="4656">
                  <c:v>2.58</c:v>
                </c:pt>
                <c:pt idx="4657">
                  <c:v>2.59</c:v>
                </c:pt>
                <c:pt idx="4658">
                  <c:v>2.64</c:v>
                </c:pt>
                <c:pt idx="4659">
                  <c:v>2.72</c:v>
                </c:pt>
                <c:pt idx="4660">
                  <c:v>2.71</c:v>
                </c:pt>
                <c:pt idx="4661">
                  <c:v>2.71</c:v>
                </c:pt>
                <c:pt idx="4662">
                  <c:v>2.71</c:v>
                </c:pt>
                <c:pt idx="4663">
                  <c:v>2.69</c:v>
                </c:pt>
                <c:pt idx="4664">
                  <c:v>2.69</c:v>
                </c:pt>
                <c:pt idx="4665">
                  <c:v>2.71</c:v>
                </c:pt>
                <c:pt idx="4666">
                  <c:v>2.73</c:v>
                </c:pt>
                <c:pt idx="4667">
                  <c:v>2.74</c:v>
                </c:pt>
                <c:pt idx="4668">
                  <c:v>2.73</c:v>
                </c:pt>
                <c:pt idx="4669">
                  <c:v>2.78</c:v>
                </c:pt>
                <c:pt idx="4670">
                  <c:v>2.78</c:v>
                </c:pt>
                <c:pt idx="4671">
                  <c:v>2.81</c:v>
                </c:pt>
                <c:pt idx="4672">
                  <c:v>2.86</c:v>
                </c:pt>
                <c:pt idx="4673">
                  <c:v>2.91</c:v>
                </c:pt>
                <c:pt idx="4674">
                  <c:v>2.91</c:v>
                </c:pt>
                <c:pt idx="4675">
                  <c:v>2.93</c:v>
                </c:pt>
                <c:pt idx="4676">
                  <c:v>3</c:v>
                </c:pt>
                <c:pt idx="4677">
                  <c:v>3.01</c:v>
                </c:pt>
                <c:pt idx="4678">
                  <c:v>2.92</c:v>
                </c:pt>
                <c:pt idx="4679">
                  <c:v>2.94</c:v>
                </c:pt>
                <c:pt idx="4680">
                  <c:v>2.97</c:v>
                </c:pt>
                <c:pt idx="4681">
                  <c:v>2.97</c:v>
                </c:pt>
                <c:pt idx="4682">
                  <c:v>2.97</c:v>
                </c:pt>
                <c:pt idx="4683">
                  <c:v>2.98</c:v>
                </c:pt>
                <c:pt idx="4684">
                  <c:v>3.03</c:v>
                </c:pt>
                <c:pt idx="4685">
                  <c:v>3.03</c:v>
                </c:pt>
                <c:pt idx="4686">
                  <c:v>3.02</c:v>
                </c:pt>
                <c:pt idx="4687">
                  <c:v>3.03</c:v>
                </c:pt>
                <c:pt idx="4688">
                  <c:v>3.03</c:v>
                </c:pt>
                <c:pt idx="4689">
                  <c:v>3.05</c:v>
                </c:pt>
                <c:pt idx="4690">
                  <c:v>3.05</c:v>
                </c:pt>
                <c:pt idx="4691">
                  <c:v>3.03</c:v>
                </c:pt>
                <c:pt idx="4692">
                  <c:v>3.03</c:v>
                </c:pt>
                <c:pt idx="4693">
                  <c:v>3.06</c:v>
                </c:pt>
                <c:pt idx="4694">
                  <c:v>3.06</c:v>
                </c:pt>
                <c:pt idx="4695">
                  <c:v>3.02</c:v>
                </c:pt>
                <c:pt idx="4696">
                  <c:v>3.03</c:v>
                </c:pt>
                <c:pt idx="4697">
                  <c:v>3.05</c:v>
                </c:pt>
                <c:pt idx="4698">
                  <c:v>3.05</c:v>
                </c:pt>
                <c:pt idx="4699">
                  <c:v>3.05</c:v>
                </c:pt>
                <c:pt idx="4700">
                  <c:v>3.05</c:v>
                </c:pt>
                <c:pt idx="4701">
                  <c:v>3.07</c:v>
                </c:pt>
                <c:pt idx="4702">
                  <c:v>3.07</c:v>
                </c:pt>
                <c:pt idx="4703">
                  <c:v>3.07</c:v>
                </c:pt>
                <c:pt idx="4704">
                  <c:v>3.05</c:v>
                </c:pt>
                <c:pt idx="4705">
                  <c:v>3.04</c:v>
                </c:pt>
                <c:pt idx="4706">
                  <c:v>3.03</c:v>
                </c:pt>
                <c:pt idx="4707">
                  <c:v>3.03</c:v>
                </c:pt>
                <c:pt idx="4708">
                  <c:v>3.04</c:v>
                </c:pt>
                <c:pt idx="4709">
                  <c:v>3.05</c:v>
                </c:pt>
                <c:pt idx="4710">
                  <c:v>3</c:v>
                </c:pt>
                <c:pt idx="4711">
                  <c:v>3</c:v>
                </c:pt>
                <c:pt idx="4712">
                  <c:v>3</c:v>
                </c:pt>
                <c:pt idx="4713">
                  <c:v>2.99</c:v>
                </c:pt>
                <c:pt idx="4714">
                  <c:v>2.97</c:v>
                </c:pt>
                <c:pt idx="4715">
                  <c:v>2.95</c:v>
                </c:pt>
                <c:pt idx="4716">
                  <c:v>2.95</c:v>
                </c:pt>
                <c:pt idx="4717">
                  <c:v>2.94</c:v>
                </c:pt>
                <c:pt idx="4718">
                  <c:v>2.96</c:v>
                </c:pt>
                <c:pt idx="4719">
                  <c:v>2.96</c:v>
                </c:pt>
                <c:pt idx="4720">
                  <c:v>2.98</c:v>
                </c:pt>
                <c:pt idx="4721">
                  <c:v>2.96</c:v>
                </c:pt>
                <c:pt idx="4722">
                  <c:v>2.96</c:v>
                </c:pt>
                <c:pt idx="4723">
                  <c:v>2.96</c:v>
                </c:pt>
                <c:pt idx="4724">
                  <c:v>2.93</c:v>
                </c:pt>
                <c:pt idx="4725">
                  <c:v>2.94</c:v>
                </c:pt>
                <c:pt idx="4726">
                  <c:v>2.94</c:v>
                </c:pt>
                <c:pt idx="4727">
                  <c:v>2.96</c:v>
                </c:pt>
                <c:pt idx="4728">
                  <c:v>2.96</c:v>
                </c:pt>
                <c:pt idx="4729">
                  <c:v>2.96</c:v>
                </c:pt>
                <c:pt idx="4730">
                  <c:v>3</c:v>
                </c:pt>
                <c:pt idx="4731">
                  <c:v>3.02</c:v>
                </c:pt>
                <c:pt idx="4732">
                  <c:v>3.05</c:v>
                </c:pt>
                <c:pt idx="4733">
                  <c:v>3.08</c:v>
                </c:pt>
                <c:pt idx="4734">
                  <c:v>3.16</c:v>
                </c:pt>
                <c:pt idx="4735">
                  <c:v>3.14</c:v>
                </c:pt>
                <c:pt idx="4736">
                  <c:v>3.11</c:v>
                </c:pt>
                <c:pt idx="4737">
                  <c:v>3.09</c:v>
                </c:pt>
                <c:pt idx="4738">
                  <c:v>3.09</c:v>
                </c:pt>
                <c:pt idx="4739">
                  <c:v>3.06</c:v>
                </c:pt>
                <c:pt idx="4740">
                  <c:v>3</c:v>
                </c:pt>
                <c:pt idx="4741">
                  <c:v>2.97</c:v>
                </c:pt>
                <c:pt idx="4742">
                  <c:v>2.97</c:v>
                </c:pt>
                <c:pt idx="4743">
                  <c:v>2.97</c:v>
                </c:pt>
                <c:pt idx="4744">
                  <c:v>2.99</c:v>
                </c:pt>
                <c:pt idx="4745">
                  <c:v>2.97</c:v>
                </c:pt>
                <c:pt idx="4746">
                  <c:v>2.95</c:v>
                </c:pt>
                <c:pt idx="4747">
                  <c:v>2.96</c:v>
                </c:pt>
                <c:pt idx="4748">
                  <c:v>3.03</c:v>
                </c:pt>
                <c:pt idx="4749">
                  <c:v>3.04</c:v>
                </c:pt>
                <c:pt idx="4750">
                  <c:v>3.07</c:v>
                </c:pt>
                <c:pt idx="4751">
                  <c:v>3.07</c:v>
                </c:pt>
                <c:pt idx="4752">
                  <c:v>3.07</c:v>
                </c:pt>
                <c:pt idx="4753">
                  <c:v>3.07</c:v>
                </c:pt>
                <c:pt idx="4754">
                  <c:v>3.02</c:v>
                </c:pt>
                <c:pt idx="4755">
                  <c:v>2.99</c:v>
                </c:pt>
                <c:pt idx="4756">
                  <c:v>2.95</c:v>
                </c:pt>
                <c:pt idx="4757">
                  <c:v>2.95</c:v>
                </c:pt>
                <c:pt idx="4758">
                  <c:v>2.87</c:v>
                </c:pt>
                <c:pt idx="4759">
                  <c:v>2.87</c:v>
                </c:pt>
                <c:pt idx="4760">
                  <c:v>2.87</c:v>
                </c:pt>
                <c:pt idx="4761">
                  <c:v>2.92</c:v>
                </c:pt>
                <c:pt idx="4762">
                  <c:v>2.94</c:v>
                </c:pt>
                <c:pt idx="4763">
                  <c:v>2.94</c:v>
                </c:pt>
                <c:pt idx="4764">
                  <c:v>2.98</c:v>
                </c:pt>
                <c:pt idx="4765">
                  <c:v>2.98</c:v>
                </c:pt>
                <c:pt idx="4766">
                  <c:v>2.98</c:v>
                </c:pt>
                <c:pt idx="4767">
                  <c:v>2.98</c:v>
                </c:pt>
                <c:pt idx="4768">
                  <c:v>3</c:v>
                </c:pt>
                <c:pt idx="4769">
                  <c:v>3.02</c:v>
                </c:pt>
                <c:pt idx="4770">
                  <c:v>3.01</c:v>
                </c:pt>
                <c:pt idx="4771">
                  <c:v>2.99</c:v>
                </c:pt>
                <c:pt idx="4772">
                  <c:v>2.99</c:v>
                </c:pt>
                <c:pt idx="4773">
                  <c:v>2.96</c:v>
                </c:pt>
                <c:pt idx="4774">
                  <c:v>2.96</c:v>
                </c:pt>
                <c:pt idx="4775">
                  <c:v>2.95</c:v>
                </c:pt>
                <c:pt idx="4776">
                  <c:v>2.96</c:v>
                </c:pt>
                <c:pt idx="4777">
                  <c:v>2.96</c:v>
                </c:pt>
                <c:pt idx="4778">
                  <c:v>2.97</c:v>
                </c:pt>
                <c:pt idx="4779">
                  <c:v>2.95</c:v>
                </c:pt>
                <c:pt idx="4780">
                  <c:v>2.94</c:v>
                </c:pt>
                <c:pt idx="4781">
                  <c:v>2.94</c:v>
                </c:pt>
                <c:pt idx="4782">
                  <c:v>2.94</c:v>
                </c:pt>
                <c:pt idx="4783">
                  <c:v>2.93</c:v>
                </c:pt>
                <c:pt idx="4784">
                  <c:v>2.93</c:v>
                </c:pt>
                <c:pt idx="4785">
                  <c:v>2.92</c:v>
                </c:pt>
                <c:pt idx="4786">
                  <c:v>2.9</c:v>
                </c:pt>
                <c:pt idx="4787">
                  <c:v>2.9</c:v>
                </c:pt>
                <c:pt idx="4788">
                  <c:v>2.91</c:v>
                </c:pt>
                <c:pt idx="4789">
                  <c:v>2.91</c:v>
                </c:pt>
                <c:pt idx="4790">
                  <c:v>2.91</c:v>
                </c:pt>
                <c:pt idx="4791">
                  <c:v>2.9</c:v>
                </c:pt>
                <c:pt idx="4792">
                  <c:v>2.91</c:v>
                </c:pt>
                <c:pt idx="4793">
                  <c:v>2.92</c:v>
                </c:pt>
                <c:pt idx="4794">
                  <c:v>2.92</c:v>
                </c:pt>
                <c:pt idx="4795">
                  <c:v>2.91</c:v>
                </c:pt>
                <c:pt idx="4796">
                  <c:v>2.92</c:v>
                </c:pt>
                <c:pt idx="4797">
                  <c:v>2.96</c:v>
                </c:pt>
                <c:pt idx="4798">
                  <c:v>2.98</c:v>
                </c:pt>
                <c:pt idx="4799">
                  <c:v>2.98</c:v>
                </c:pt>
                <c:pt idx="4800">
                  <c:v>3</c:v>
                </c:pt>
                <c:pt idx="4801">
                  <c:v>3</c:v>
                </c:pt>
                <c:pt idx="4802">
                  <c:v>3.01</c:v>
                </c:pt>
                <c:pt idx="4803">
                  <c:v>3.01</c:v>
                </c:pt>
                <c:pt idx="4804">
                  <c:v>3.05</c:v>
                </c:pt>
                <c:pt idx="4805">
                  <c:v>3.05</c:v>
                </c:pt>
                <c:pt idx="4806">
                  <c:v>3.05</c:v>
                </c:pt>
                <c:pt idx="4807">
                  <c:v>3.04</c:v>
                </c:pt>
                <c:pt idx="4808">
                  <c:v>3.06</c:v>
                </c:pt>
                <c:pt idx="4809">
                  <c:v>3.08</c:v>
                </c:pt>
                <c:pt idx="4810">
                  <c:v>3.07</c:v>
                </c:pt>
                <c:pt idx="4811">
                  <c:v>3.04</c:v>
                </c:pt>
                <c:pt idx="4812">
                  <c:v>3.04</c:v>
                </c:pt>
                <c:pt idx="4813">
                  <c:v>3.04</c:v>
                </c:pt>
                <c:pt idx="4814">
                  <c:v>3.01</c:v>
                </c:pt>
                <c:pt idx="4815">
                  <c:v>3.01</c:v>
                </c:pt>
                <c:pt idx="4816">
                  <c:v>3.01</c:v>
                </c:pt>
                <c:pt idx="4817">
                  <c:v>3</c:v>
                </c:pt>
                <c:pt idx="4818">
                  <c:v>3</c:v>
                </c:pt>
                <c:pt idx="4819">
                  <c:v>3</c:v>
                </c:pt>
                <c:pt idx="4820">
                  <c:v>3</c:v>
                </c:pt>
                <c:pt idx="4821">
                  <c:v>3</c:v>
                </c:pt>
                <c:pt idx="4822">
                  <c:v>3</c:v>
                </c:pt>
                <c:pt idx="4823">
                  <c:v>3.01</c:v>
                </c:pt>
                <c:pt idx="4824">
                  <c:v>3.03</c:v>
                </c:pt>
                <c:pt idx="4825">
                  <c:v>3.03</c:v>
                </c:pt>
                <c:pt idx="4826">
                  <c:v>3.02</c:v>
                </c:pt>
                <c:pt idx="4827">
                  <c:v>3.02</c:v>
                </c:pt>
                <c:pt idx="4828">
                  <c:v>3.03</c:v>
                </c:pt>
                <c:pt idx="4829">
                  <c:v>3.05</c:v>
                </c:pt>
                <c:pt idx="4830">
                  <c:v>3.06</c:v>
                </c:pt>
                <c:pt idx="4831">
                  <c:v>3.1</c:v>
                </c:pt>
                <c:pt idx="4832">
                  <c:v>3.1</c:v>
                </c:pt>
                <c:pt idx="4833">
                  <c:v>3.13</c:v>
                </c:pt>
                <c:pt idx="4834">
                  <c:v>3.14</c:v>
                </c:pt>
                <c:pt idx="4835">
                  <c:v>3.14</c:v>
                </c:pt>
                <c:pt idx="4836">
                  <c:v>3.16</c:v>
                </c:pt>
                <c:pt idx="4837">
                  <c:v>3.17</c:v>
                </c:pt>
                <c:pt idx="4838">
                  <c:v>3.22</c:v>
                </c:pt>
                <c:pt idx="4839">
                  <c:v>3.23</c:v>
                </c:pt>
                <c:pt idx="4840">
                  <c:v>3.23</c:v>
                </c:pt>
                <c:pt idx="4841">
                  <c:v>3.23</c:v>
                </c:pt>
                <c:pt idx="4842">
                  <c:v>3.24</c:v>
                </c:pt>
                <c:pt idx="4843">
                  <c:v>3.26</c:v>
                </c:pt>
                <c:pt idx="4844">
                  <c:v>3.26</c:v>
                </c:pt>
                <c:pt idx="4845">
                  <c:v>3.21</c:v>
                </c:pt>
                <c:pt idx="4846">
                  <c:v>3.19</c:v>
                </c:pt>
                <c:pt idx="4847">
                  <c:v>3.21</c:v>
                </c:pt>
                <c:pt idx="4848">
                  <c:v>3.21</c:v>
                </c:pt>
                <c:pt idx="4849">
                  <c:v>3.27</c:v>
                </c:pt>
                <c:pt idx="4850">
                  <c:v>3.31</c:v>
                </c:pt>
                <c:pt idx="4851">
                  <c:v>3.35</c:v>
                </c:pt>
                <c:pt idx="4852">
                  <c:v>3.35</c:v>
                </c:pt>
                <c:pt idx="4853">
                  <c:v>3.4</c:v>
                </c:pt>
                <c:pt idx="4854">
                  <c:v>3.45</c:v>
                </c:pt>
                <c:pt idx="4855">
                  <c:v>3.41</c:v>
                </c:pt>
                <c:pt idx="4856">
                  <c:v>3.41</c:v>
                </c:pt>
                <c:pt idx="4857">
                  <c:v>3.41</c:v>
                </c:pt>
                <c:pt idx="4858">
                  <c:v>3.4</c:v>
                </c:pt>
                <c:pt idx="4859">
                  <c:v>3.39</c:v>
                </c:pt>
                <c:pt idx="4860">
                  <c:v>3.4</c:v>
                </c:pt>
                <c:pt idx="4861">
                  <c:v>3.4</c:v>
                </c:pt>
                <c:pt idx="4862">
                  <c:v>3.39</c:v>
                </c:pt>
                <c:pt idx="4863">
                  <c:v>3.35</c:v>
                </c:pt>
                <c:pt idx="4864">
                  <c:v>3.34</c:v>
                </c:pt>
                <c:pt idx="4865">
                  <c:v>3.34</c:v>
                </c:pt>
                <c:pt idx="4866">
                  <c:v>3.32</c:v>
                </c:pt>
                <c:pt idx="4867">
                  <c:v>3.32</c:v>
                </c:pt>
                <c:pt idx="4868">
                  <c:v>3.34</c:v>
                </c:pt>
                <c:pt idx="4869">
                  <c:v>3.38</c:v>
                </c:pt>
                <c:pt idx="4870">
                  <c:v>3.4</c:v>
                </c:pt>
                <c:pt idx="4871">
                  <c:v>3.44</c:v>
                </c:pt>
                <c:pt idx="4872">
                  <c:v>3.44</c:v>
                </c:pt>
                <c:pt idx="4873">
                  <c:v>3.46</c:v>
                </c:pt>
                <c:pt idx="4874">
                  <c:v>3.44</c:v>
                </c:pt>
                <c:pt idx="4875">
                  <c:v>3.44</c:v>
                </c:pt>
                <c:pt idx="4876">
                  <c:v>3.41</c:v>
                </c:pt>
                <c:pt idx="4877">
                  <c:v>3.41</c:v>
                </c:pt>
                <c:pt idx="4878">
                  <c:v>3.4</c:v>
                </c:pt>
                <c:pt idx="4879">
                  <c:v>3.38</c:v>
                </c:pt>
                <c:pt idx="4880">
                  <c:v>3.35</c:v>
                </c:pt>
                <c:pt idx="4881">
                  <c:v>3.32</c:v>
                </c:pt>
                <c:pt idx="4882">
                  <c:v>3.31</c:v>
                </c:pt>
                <c:pt idx="4883">
                  <c:v>3.28</c:v>
                </c:pt>
                <c:pt idx="4884">
                  <c:v>3.28</c:v>
                </c:pt>
                <c:pt idx="4885">
                  <c:v>3.28</c:v>
                </c:pt>
                <c:pt idx="4886">
                  <c:v>3.27</c:v>
                </c:pt>
                <c:pt idx="4887">
                  <c:v>3.27</c:v>
                </c:pt>
                <c:pt idx="4888">
                  <c:v>3.28</c:v>
                </c:pt>
                <c:pt idx="4889">
                  <c:v>3.28</c:v>
                </c:pt>
                <c:pt idx="4890">
                  <c:v>3.24</c:v>
                </c:pt>
                <c:pt idx="4891">
                  <c:v>3.22</c:v>
                </c:pt>
                <c:pt idx="4892">
                  <c:v>3.22</c:v>
                </c:pt>
                <c:pt idx="4893">
                  <c:v>3.14</c:v>
                </c:pt>
                <c:pt idx="4894">
                  <c:v>3.14</c:v>
                </c:pt>
                <c:pt idx="4895">
                  <c:v>3.08</c:v>
                </c:pt>
                <c:pt idx="4896">
                  <c:v>3.1</c:v>
                </c:pt>
                <c:pt idx="4897">
                  <c:v>3.1</c:v>
                </c:pt>
                <c:pt idx="4898">
                  <c:v>3.13</c:v>
                </c:pt>
                <c:pt idx="4899">
                  <c:v>3.16</c:v>
                </c:pt>
                <c:pt idx="4900">
                  <c:v>3.17</c:v>
                </c:pt>
                <c:pt idx="4901">
                  <c:v>3.17</c:v>
                </c:pt>
                <c:pt idx="4902">
                  <c:v>3.16</c:v>
                </c:pt>
                <c:pt idx="4903">
                  <c:v>3.12</c:v>
                </c:pt>
                <c:pt idx="4904">
                  <c:v>3.09</c:v>
                </c:pt>
                <c:pt idx="4905">
                  <c:v>3.04</c:v>
                </c:pt>
                <c:pt idx="4906">
                  <c:v>3.03</c:v>
                </c:pt>
                <c:pt idx="4907">
                  <c:v>3.03</c:v>
                </c:pt>
                <c:pt idx="4908">
                  <c:v>3.03</c:v>
                </c:pt>
                <c:pt idx="4909">
                  <c:v>3.03</c:v>
                </c:pt>
                <c:pt idx="4910">
                  <c:v>3.02</c:v>
                </c:pt>
                <c:pt idx="4911">
                  <c:v>3.02</c:v>
                </c:pt>
                <c:pt idx="4912">
                  <c:v>3.02</c:v>
                </c:pt>
                <c:pt idx="4913">
                  <c:v>3.02</c:v>
                </c:pt>
                <c:pt idx="4914">
                  <c:v>2.99</c:v>
                </c:pt>
                <c:pt idx="4915">
                  <c:v>2.93</c:v>
                </c:pt>
                <c:pt idx="4916">
                  <c:v>2.95</c:v>
                </c:pt>
                <c:pt idx="4917">
                  <c:v>2.97</c:v>
                </c:pt>
                <c:pt idx="4918">
                  <c:v>3.02</c:v>
                </c:pt>
                <c:pt idx="4919">
                  <c:v>3.05</c:v>
                </c:pt>
                <c:pt idx="4920">
                  <c:v>3.05</c:v>
                </c:pt>
                <c:pt idx="4921">
                  <c:v>3.03</c:v>
                </c:pt>
                <c:pt idx="4922">
                  <c:v>3.03</c:v>
                </c:pt>
                <c:pt idx="4923">
                  <c:v>3.03</c:v>
                </c:pt>
                <c:pt idx="4924">
                  <c:v>3.04</c:v>
                </c:pt>
                <c:pt idx="4925">
                  <c:v>3.04</c:v>
                </c:pt>
                <c:pt idx="4926">
                  <c:v>3.06</c:v>
                </c:pt>
                <c:pt idx="4927">
                  <c:v>3.06</c:v>
                </c:pt>
                <c:pt idx="4928">
                  <c:v>3.08</c:v>
                </c:pt>
                <c:pt idx="4929">
                  <c:v>3.11</c:v>
                </c:pt>
                <c:pt idx="4930">
                  <c:v>3.1</c:v>
                </c:pt>
                <c:pt idx="4931">
                  <c:v>3.1</c:v>
                </c:pt>
                <c:pt idx="4932">
                  <c:v>3.1</c:v>
                </c:pt>
                <c:pt idx="4933">
                  <c:v>3.09</c:v>
                </c:pt>
                <c:pt idx="4934">
                  <c:v>3.09</c:v>
                </c:pt>
                <c:pt idx="4935">
                  <c:v>3.02</c:v>
                </c:pt>
                <c:pt idx="4936">
                  <c:v>3.02</c:v>
                </c:pt>
                <c:pt idx="4937">
                  <c:v>3.05</c:v>
                </c:pt>
                <c:pt idx="4938">
                  <c:v>3.05</c:v>
                </c:pt>
                <c:pt idx="4939">
                  <c:v>3.03</c:v>
                </c:pt>
                <c:pt idx="4940">
                  <c:v>3</c:v>
                </c:pt>
                <c:pt idx="4941">
                  <c:v>2.97</c:v>
                </c:pt>
                <c:pt idx="4942">
                  <c:v>2.98</c:v>
                </c:pt>
                <c:pt idx="4943">
                  <c:v>3.01</c:v>
                </c:pt>
                <c:pt idx="4944">
                  <c:v>3.03</c:v>
                </c:pt>
                <c:pt idx="4945">
                  <c:v>3</c:v>
                </c:pt>
                <c:pt idx="4946">
                  <c:v>3</c:v>
                </c:pt>
                <c:pt idx="4947">
                  <c:v>3</c:v>
                </c:pt>
                <c:pt idx="4948">
                  <c:v>3</c:v>
                </c:pt>
                <c:pt idx="4949">
                  <c:v>2.99</c:v>
                </c:pt>
                <c:pt idx="4950">
                  <c:v>3.01</c:v>
                </c:pt>
                <c:pt idx="4951">
                  <c:v>2.99</c:v>
                </c:pt>
                <c:pt idx="4952">
                  <c:v>2.99</c:v>
                </c:pt>
                <c:pt idx="4953">
                  <c:v>2.95</c:v>
                </c:pt>
                <c:pt idx="4954">
                  <c:v>2.96</c:v>
                </c:pt>
                <c:pt idx="4955">
                  <c:v>2.98</c:v>
                </c:pt>
                <c:pt idx="4956">
                  <c:v>3</c:v>
                </c:pt>
                <c:pt idx="4957">
                  <c:v>3</c:v>
                </c:pt>
                <c:pt idx="4958">
                  <c:v>3</c:v>
                </c:pt>
                <c:pt idx="4959">
                  <c:v>2.97</c:v>
                </c:pt>
                <c:pt idx="4960">
                  <c:v>2.92</c:v>
                </c:pt>
                <c:pt idx="4961">
                  <c:v>2.89</c:v>
                </c:pt>
                <c:pt idx="4962">
                  <c:v>2.89</c:v>
                </c:pt>
                <c:pt idx="4963">
                  <c:v>2.87</c:v>
                </c:pt>
                <c:pt idx="4964">
                  <c:v>2.87</c:v>
                </c:pt>
                <c:pt idx="4965">
                  <c:v>2.87</c:v>
                </c:pt>
                <c:pt idx="4966">
                  <c:v>2.85</c:v>
                </c:pt>
                <c:pt idx="4967">
                  <c:v>2.85</c:v>
                </c:pt>
                <c:pt idx="4968">
                  <c:v>2.84</c:v>
                </c:pt>
                <c:pt idx="4969">
                  <c:v>2.8</c:v>
                </c:pt>
                <c:pt idx="4970">
                  <c:v>2.74</c:v>
                </c:pt>
                <c:pt idx="4971">
                  <c:v>2.67</c:v>
                </c:pt>
                <c:pt idx="4972">
                  <c:v>2.65</c:v>
                </c:pt>
                <c:pt idx="4973">
                  <c:v>2.65</c:v>
                </c:pt>
                <c:pt idx="4974">
                  <c:v>2.6</c:v>
                </c:pt>
                <c:pt idx="4975">
                  <c:v>2.6</c:v>
                </c:pt>
                <c:pt idx="4976">
                  <c:v>2.6</c:v>
                </c:pt>
                <c:pt idx="4977">
                  <c:v>2.65</c:v>
                </c:pt>
                <c:pt idx="4978">
                  <c:v>2.65</c:v>
                </c:pt>
                <c:pt idx="4979">
                  <c:v>2.7</c:v>
                </c:pt>
                <c:pt idx="4980">
                  <c:v>2.7</c:v>
                </c:pt>
                <c:pt idx="4981">
                  <c:v>2.7</c:v>
                </c:pt>
                <c:pt idx="4982">
                  <c:v>2.7</c:v>
                </c:pt>
                <c:pt idx="4983">
                  <c:v>2.69</c:v>
                </c:pt>
                <c:pt idx="4984">
                  <c:v>2.67</c:v>
                </c:pt>
                <c:pt idx="4985">
                  <c:v>2.66</c:v>
                </c:pt>
                <c:pt idx="4986">
                  <c:v>2.68</c:v>
                </c:pt>
                <c:pt idx="4987">
                  <c:v>2.68</c:v>
                </c:pt>
                <c:pt idx="4988">
                  <c:v>2.69</c:v>
                </c:pt>
                <c:pt idx="4989">
                  <c:v>2.71</c:v>
                </c:pt>
                <c:pt idx="4990">
                  <c:v>2.7</c:v>
                </c:pt>
                <c:pt idx="4991">
                  <c:v>2.7</c:v>
                </c:pt>
                <c:pt idx="4992">
                  <c:v>2.69</c:v>
                </c:pt>
                <c:pt idx="4993">
                  <c:v>2.68</c:v>
                </c:pt>
                <c:pt idx="4994">
                  <c:v>2.62</c:v>
                </c:pt>
                <c:pt idx="4995">
                  <c:v>2.59</c:v>
                </c:pt>
                <c:pt idx="4996">
                  <c:v>2.5499999999999998</c:v>
                </c:pt>
                <c:pt idx="4997">
                  <c:v>2.5499999999999998</c:v>
                </c:pt>
                <c:pt idx="4998">
                  <c:v>2.5499999999999998</c:v>
                </c:pt>
                <c:pt idx="4999">
                  <c:v>2.5299999999999998</c:v>
                </c:pt>
                <c:pt idx="5000">
                  <c:v>2.5299999999999998</c:v>
                </c:pt>
                <c:pt idx="5001">
                  <c:v>2.52</c:v>
                </c:pt>
                <c:pt idx="5002">
                  <c:v>2.4900000000000002</c:v>
                </c:pt>
                <c:pt idx="5003">
                  <c:v>2.4500000000000002</c:v>
                </c:pt>
                <c:pt idx="5004">
                  <c:v>2.44</c:v>
                </c:pt>
                <c:pt idx="5005">
                  <c:v>2.4300000000000002</c:v>
                </c:pt>
                <c:pt idx="5006">
                  <c:v>2.4300000000000002</c:v>
                </c:pt>
                <c:pt idx="5007">
                  <c:v>2.39</c:v>
                </c:pt>
                <c:pt idx="5008">
                  <c:v>2.39</c:v>
                </c:pt>
                <c:pt idx="5009">
                  <c:v>2.36</c:v>
                </c:pt>
                <c:pt idx="5010">
                  <c:v>2.38</c:v>
                </c:pt>
                <c:pt idx="5011">
                  <c:v>2.4</c:v>
                </c:pt>
                <c:pt idx="5012">
                  <c:v>2.4</c:v>
                </c:pt>
                <c:pt idx="5013">
                  <c:v>2.4</c:v>
                </c:pt>
                <c:pt idx="5014">
                  <c:v>2.44</c:v>
                </c:pt>
                <c:pt idx="5015">
                  <c:v>2.4500000000000002</c:v>
                </c:pt>
                <c:pt idx="5016">
                  <c:v>2.42</c:v>
                </c:pt>
                <c:pt idx="5017">
                  <c:v>2.42</c:v>
                </c:pt>
                <c:pt idx="5018">
                  <c:v>2.41</c:v>
                </c:pt>
                <c:pt idx="5019">
                  <c:v>2.37</c:v>
                </c:pt>
                <c:pt idx="5020">
                  <c:v>2.36</c:v>
                </c:pt>
                <c:pt idx="5021">
                  <c:v>2.3199999999999998</c:v>
                </c:pt>
                <c:pt idx="5022">
                  <c:v>2.31</c:v>
                </c:pt>
                <c:pt idx="5023">
                  <c:v>2.33</c:v>
                </c:pt>
                <c:pt idx="5024">
                  <c:v>2.33</c:v>
                </c:pt>
                <c:pt idx="5025">
                  <c:v>2.33</c:v>
                </c:pt>
                <c:pt idx="5026">
                  <c:v>2.2999999999999998</c:v>
                </c:pt>
                <c:pt idx="5027">
                  <c:v>2.33</c:v>
                </c:pt>
                <c:pt idx="5028">
                  <c:v>2.35</c:v>
                </c:pt>
                <c:pt idx="5029">
                  <c:v>2.35</c:v>
                </c:pt>
                <c:pt idx="5030">
                  <c:v>2.35</c:v>
                </c:pt>
                <c:pt idx="5031">
                  <c:v>2.35</c:v>
                </c:pt>
                <c:pt idx="5032">
                  <c:v>2.35</c:v>
                </c:pt>
                <c:pt idx="5033">
                  <c:v>2.34</c:v>
                </c:pt>
                <c:pt idx="5034">
                  <c:v>2.34</c:v>
                </c:pt>
                <c:pt idx="5035">
                  <c:v>2.3199999999999998</c:v>
                </c:pt>
                <c:pt idx="5036">
                  <c:v>2.3199999999999998</c:v>
                </c:pt>
                <c:pt idx="5037">
                  <c:v>2.31</c:v>
                </c:pt>
                <c:pt idx="5038">
                  <c:v>2.31</c:v>
                </c:pt>
                <c:pt idx="5039">
                  <c:v>2.31</c:v>
                </c:pt>
                <c:pt idx="5040">
                  <c:v>2.31</c:v>
                </c:pt>
                <c:pt idx="5041">
                  <c:v>2.31</c:v>
                </c:pt>
                <c:pt idx="5042">
                  <c:v>2.31</c:v>
                </c:pt>
                <c:pt idx="5043">
                  <c:v>2.29</c:v>
                </c:pt>
                <c:pt idx="5044">
                  <c:v>2.27</c:v>
                </c:pt>
                <c:pt idx="5045">
                  <c:v>2.27</c:v>
                </c:pt>
                <c:pt idx="5046">
                  <c:v>2.29</c:v>
                </c:pt>
                <c:pt idx="5047">
                  <c:v>2.29</c:v>
                </c:pt>
                <c:pt idx="5048">
                  <c:v>2.2799999999999998</c:v>
                </c:pt>
                <c:pt idx="5049">
                  <c:v>2.2799999999999998</c:v>
                </c:pt>
                <c:pt idx="5050">
                  <c:v>2.2799999999999998</c:v>
                </c:pt>
                <c:pt idx="5051">
                  <c:v>2.2799999999999998</c:v>
                </c:pt>
                <c:pt idx="5052">
                  <c:v>2.2799999999999998</c:v>
                </c:pt>
                <c:pt idx="5053">
                  <c:v>2.29</c:v>
                </c:pt>
                <c:pt idx="5054">
                  <c:v>2.27</c:v>
                </c:pt>
                <c:pt idx="5055">
                  <c:v>2.27</c:v>
                </c:pt>
                <c:pt idx="5056">
                  <c:v>2.27</c:v>
                </c:pt>
                <c:pt idx="5057">
                  <c:v>2.2599999999999998</c:v>
                </c:pt>
                <c:pt idx="5058">
                  <c:v>2.2599999999999998</c:v>
                </c:pt>
                <c:pt idx="5059">
                  <c:v>2.25</c:v>
                </c:pt>
                <c:pt idx="5060">
                  <c:v>2.25</c:v>
                </c:pt>
                <c:pt idx="5061">
                  <c:v>2.25</c:v>
                </c:pt>
                <c:pt idx="5062">
                  <c:v>2.25</c:v>
                </c:pt>
                <c:pt idx="5063">
                  <c:v>2.2400000000000002</c:v>
                </c:pt>
                <c:pt idx="5064">
                  <c:v>2.2400000000000002</c:v>
                </c:pt>
                <c:pt idx="5065">
                  <c:v>2.19</c:v>
                </c:pt>
                <c:pt idx="5066">
                  <c:v>2.14</c:v>
                </c:pt>
                <c:pt idx="5067">
                  <c:v>2.08</c:v>
                </c:pt>
                <c:pt idx="5068">
                  <c:v>2.0699999999999998</c:v>
                </c:pt>
                <c:pt idx="5069">
                  <c:v>1.99</c:v>
                </c:pt>
                <c:pt idx="5070">
                  <c:v>2.0099999999999998</c:v>
                </c:pt>
                <c:pt idx="5071">
                  <c:v>1.99</c:v>
                </c:pt>
                <c:pt idx="5072">
                  <c:v>1.97</c:v>
                </c:pt>
                <c:pt idx="5073">
                  <c:v>1.95</c:v>
                </c:pt>
                <c:pt idx="5074">
                  <c:v>1.87</c:v>
                </c:pt>
                <c:pt idx="5075">
                  <c:v>1.87</c:v>
                </c:pt>
                <c:pt idx="5076">
                  <c:v>1.87</c:v>
                </c:pt>
                <c:pt idx="5077">
                  <c:v>1.9</c:v>
                </c:pt>
                <c:pt idx="5078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0C-41F5-A753-C93630ECBE38}"/>
            </c:ext>
          </c:extLst>
        </c:ser>
        <c:ser>
          <c:idx val="3"/>
          <c:order val="3"/>
          <c:tx>
            <c:strRef>
              <c:f>'10-yr UST vs 30-yr MMD'!$E$1</c:f>
              <c:strCache>
                <c:ptCount val="1"/>
                <c:pt idx="0">
                  <c:v>30-YR MMD Average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'10-yr UST vs 30-yr MMD'!$A$2:$A$5993</c:f>
              <c:numCache>
                <c:formatCode>m/d/yyyy</c:formatCode>
                <c:ptCount val="5992"/>
                <c:pt idx="0">
                  <c:v>36342</c:v>
                </c:pt>
                <c:pt idx="1">
                  <c:v>36343</c:v>
                </c:pt>
                <c:pt idx="2">
                  <c:v>36347</c:v>
                </c:pt>
                <c:pt idx="3">
                  <c:v>36348</c:v>
                </c:pt>
                <c:pt idx="4">
                  <c:v>36349</c:v>
                </c:pt>
                <c:pt idx="5">
                  <c:v>36350</c:v>
                </c:pt>
                <c:pt idx="6">
                  <c:v>36353</c:v>
                </c:pt>
                <c:pt idx="7">
                  <c:v>36354</c:v>
                </c:pt>
                <c:pt idx="8">
                  <c:v>36355</c:v>
                </c:pt>
                <c:pt idx="9">
                  <c:v>36356</c:v>
                </c:pt>
                <c:pt idx="10">
                  <c:v>36357</c:v>
                </c:pt>
                <c:pt idx="11">
                  <c:v>36360</c:v>
                </c:pt>
                <c:pt idx="12">
                  <c:v>36361</c:v>
                </c:pt>
                <c:pt idx="13">
                  <c:v>36362</c:v>
                </c:pt>
                <c:pt idx="14">
                  <c:v>36363</c:v>
                </c:pt>
                <c:pt idx="15">
                  <c:v>36364</c:v>
                </c:pt>
                <c:pt idx="16">
                  <c:v>36367</c:v>
                </c:pt>
                <c:pt idx="17">
                  <c:v>36368</c:v>
                </c:pt>
                <c:pt idx="18">
                  <c:v>36369</c:v>
                </c:pt>
                <c:pt idx="19">
                  <c:v>36370</c:v>
                </c:pt>
                <c:pt idx="20">
                  <c:v>36371</c:v>
                </c:pt>
                <c:pt idx="21">
                  <c:v>36374</c:v>
                </c:pt>
                <c:pt idx="22">
                  <c:v>36375</c:v>
                </c:pt>
                <c:pt idx="23">
                  <c:v>36376</c:v>
                </c:pt>
                <c:pt idx="24">
                  <c:v>36377</c:v>
                </c:pt>
                <c:pt idx="25">
                  <c:v>36378</c:v>
                </c:pt>
                <c:pt idx="26">
                  <c:v>36381</c:v>
                </c:pt>
                <c:pt idx="27">
                  <c:v>36382</c:v>
                </c:pt>
                <c:pt idx="28">
                  <c:v>36384</c:v>
                </c:pt>
                <c:pt idx="29">
                  <c:v>36385</c:v>
                </c:pt>
                <c:pt idx="30">
                  <c:v>36388</c:v>
                </c:pt>
                <c:pt idx="31">
                  <c:v>36389</c:v>
                </c:pt>
                <c:pt idx="32">
                  <c:v>36390</c:v>
                </c:pt>
                <c:pt idx="33">
                  <c:v>36391</c:v>
                </c:pt>
                <c:pt idx="34">
                  <c:v>36392</c:v>
                </c:pt>
                <c:pt idx="35">
                  <c:v>36395</c:v>
                </c:pt>
                <c:pt idx="36">
                  <c:v>36396</c:v>
                </c:pt>
                <c:pt idx="37">
                  <c:v>36397</c:v>
                </c:pt>
                <c:pt idx="38">
                  <c:v>36398</c:v>
                </c:pt>
                <c:pt idx="39">
                  <c:v>36399</c:v>
                </c:pt>
                <c:pt idx="40">
                  <c:v>36402</c:v>
                </c:pt>
                <c:pt idx="41">
                  <c:v>36403</c:v>
                </c:pt>
                <c:pt idx="42">
                  <c:v>36404</c:v>
                </c:pt>
                <c:pt idx="43">
                  <c:v>36405</c:v>
                </c:pt>
                <c:pt idx="44">
                  <c:v>36406</c:v>
                </c:pt>
                <c:pt idx="45">
                  <c:v>36410</c:v>
                </c:pt>
                <c:pt idx="46">
                  <c:v>36411</c:v>
                </c:pt>
                <c:pt idx="47">
                  <c:v>36412</c:v>
                </c:pt>
                <c:pt idx="48">
                  <c:v>36413</c:v>
                </c:pt>
                <c:pt idx="49">
                  <c:v>36416</c:v>
                </c:pt>
                <c:pt idx="50">
                  <c:v>36417</c:v>
                </c:pt>
                <c:pt idx="51">
                  <c:v>36418</c:v>
                </c:pt>
                <c:pt idx="52">
                  <c:v>36419</c:v>
                </c:pt>
                <c:pt idx="53">
                  <c:v>36420</c:v>
                </c:pt>
                <c:pt idx="54">
                  <c:v>36423</c:v>
                </c:pt>
                <c:pt idx="55">
                  <c:v>36424</c:v>
                </c:pt>
                <c:pt idx="56">
                  <c:v>36425</c:v>
                </c:pt>
                <c:pt idx="57">
                  <c:v>36426</c:v>
                </c:pt>
                <c:pt idx="58">
                  <c:v>36427</c:v>
                </c:pt>
                <c:pt idx="59">
                  <c:v>36430</c:v>
                </c:pt>
                <c:pt idx="60">
                  <c:v>36431</c:v>
                </c:pt>
                <c:pt idx="61">
                  <c:v>36432</c:v>
                </c:pt>
                <c:pt idx="62">
                  <c:v>36433</c:v>
                </c:pt>
                <c:pt idx="63">
                  <c:v>36433</c:v>
                </c:pt>
                <c:pt idx="64">
                  <c:v>36434</c:v>
                </c:pt>
                <c:pt idx="65">
                  <c:v>36437</c:v>
                </c:pt>
                <c:pt idx="66">
                  <c:v>36438</c:v>
                </c:pt>
                <c:pt idx="67">
                  <c:v>36439</c:v>
                </c:pt>
                <c:pt idx="68">
                  <c:v>36440</c:v>
                </c:pt>
                <c:pt idx="69">
                  <c:v>36441</c:v>
                </c:pt>
                <c:pt idx="70">
                  <c:v>36445</c:v>
                </c:pt>
                <c:pt idx="71">
                  <c:v>36446</c:v>
                </c:pt>
                <c:pt idx="72">
                  <c:v>36447</c:v>
                </c:pt>
                <c:pt idx="73">
                  <c:v>36448</c:v>
                </c:pt>
                <c:pt idx="74">
                  <c:v>36451</c:v>
                </c:pt>
                <c:pt idx="75">
                  <c:v>36452</c:v>
                </c:pt>
                <c:pt idx="76">
                  <c:v>36453</c:v>
                </c:pt>
                <c:pt idx="77">
                  <c:v>36454</c:v>
                </c:pt>
                <c:pt idx="78">
                  <c:v>36455</c:v>
                </c:pt>
                <c:pt idx="79">
                  <c:v>36458</c:v>
                </c:pt>
                <c:pt idx="80">
                  <c:v>36459</c:v>
                </c:pt>
                <c:pt idx="81">
                  <c:v>36460</c:v>
                </c:pt>
                <c:pt idx="82">
                  <c:v>36461</c:v>
                </c:pt>
                <c:pt idx="83">
                  <c:v>36462</c:v>
                </c:pt>
                <c:pt idx="84">
                  <c:v>36465</c:v>
                </c:pt>
                <c:pt idx="85">
                  <c:v>36466</c:v>
                </c:pt>
                <c:pt idx="86">
                  <c:v>36467</c:v>
                </c:pt>
                <c:pt idx="87">
                  <c:v>36468</c:v>
                </c:pt>
                <c:pt idx="88">
                  <c:v>36469</c:v>
                </c:pt>
                <c:pt idx="89">
                  <c:v>36472</c:v>
                </c:pt>
                <c:pt idx="90">
                  <c:v>36473</c:v>
                </c:pt>
                <c:pt idx="91">
                  <c:v>36474</c:v>
                </c:pt>
                <c:pt idx="92">
                  <c:v>36476</c:v>
                </c:pt>
                <c:pt idx="93">
                  <c:v>36479</c:v>
                </c:pt>
                <c:pt idx="94">
                  <c:v>36480</c:v>
                </c:pt>
                <c:pt idx="95">
                  <c:v>36481</c:v>
                </c:pt>
                <c:pt idx="96">
                  <c:v>36482</c:v>
                </c:pt>
                <c:pt idx="97">
                  <c:v>36483</c:v>
                </c:pt>
                <c:pt idx="98">
                  <c:v>36486</c:v>
                </c:pt>
                <c:pt idx="99">
                  <c:v>36487</c:v>
                </c:pt>
                <c:pt idx="100">
                  <c:v>36488</c:v>
                </c:pt>
                <c:pt idx="101">
                  <c:v>36490</c:v>
                </c:pt>
                <c:pt idx="102">
                  <c:v>36493</c:v>
                </c:pt>
                <c:pt idx="103">
                  <c:v>36494</c:v>
                </c:pt>
                <c:pt idx="104">
                  <c:v>36495</c:v>
                </c:pt>
                <c:pt idx="105">
                  <c:v>36496</c:v>
                </c:pt>
                <c:pt idx="106">
                  <c:v>36497</c:v>
                </c:pt>
                <c:pt idx="107">
                  <c:v>36500</c:v>
                </c:pt>
                <c:pt idx="108">
                  <c:v>36501</c:v>
                </c:pt>
                <c:pt idx="109">
                  <c:v>36502</c:v>
                </c:pt>
                <c:pt idx="110">
                  <c:v>36503</c:v>
                </c:pt>
                <c:pt idx="111">
                  <c:v>36504</c:v>
                </c:pt>
                <c:pt idx="112">
                  <c:v>36507</c:v>
                </c:pt>
                <c:pt idx="113">
                  <c:v>36508</c:v>
                </c:pt>
                <c:pt idx="114">
                  <c:v>36509</c:v>
                </c:pt>
                <c:pt idx="115">
                  <c:v>36510</c:v>
                </c:pt>
                <c:pt idx="116">
                  <c:v>36511</c:v>
                </c:pt>
                <c:pt idx="117">
                  <c:v>36514</c:v>
                </c:pt>
                <c:pt idx="118">
                  <c:v>36515</c:v>
                </c:pt>
                <c:pt idx="119">
                  <c:v>36516</c:v>
                </c:pt>
                <c:pt idx="120">
                  <c:v>36517</c:v>
                </c:pt>
                <c:pt idx="121">
                  <c:v>36521</c:v>
                </c:pt>
                <c:pt idx="122">
                  <c:v>36522</c:v>
                </c:pt>
                <c:pt idx="123">
                  <c:v>36523</c:v>
                </c:pt>
                <c:pt idx="124">
                  <c:v>36524</c:v>
                </c:pt>
                <c:pt idx="125">
                  <c:v>36525</c:v>
                </c:pt>
                <c:pt idx="126">
                  <c:v>36528</c:v>
                </c:pt>
                <c:pt idx="127">
                  <c:v>36529</c:v>
                </c:pt>
                <c:pt idx="128">
                  <c:v>36530</c:v>
                </c:pt>
                <c:pt idx="129">
                  <c:v>36531</c:v>
                </c:pt>
                <c:pt idx="130">
                  <c:v>36532</c:v>
                </c:pt>
                <c:pt idx="131">
                  <c:v>36535</c:v>
                </c:pt>
                <c:pt idx="132">
                  <c:v>36536</c:v>
                </c:pt>
                <c:pt idx="133">
                  <c:v>36537</c:v>
                </c:pt>
                <c:pt idx="134">
                  <c:v>36538</c:v>
                </c:pt>
                <c:pt idx="135">
                  <c:v>36539</c:v>
                </c:pt>
                <c:pt idx="136">
                  <c:v>36543</c:v>
                </c:pt>
                <c:pt idx="137">
                  <c:v>36544</c:v>
                </c:pt>
                <c:pt idx="138">
                  <c:v>36545</c:v>
                </c:pt>
                <c:pt idx="139">
                  <c:v>36546</c:v>
                </c:pt>
                <c:pt idx="140">
                  <c:v>36549</c:v>
                </c:pt>
                <c:pt idx="141">
                  <c:v>36550</c:v>
                </c:pt>
                <c:pt idx="142">
                  <c:v>36551</c:v>
                </c:pt>
                <c:pt idx="143">
                  <c:v>36552</c:v>
                </c:pt>
                <c:pt idx="144">
                  <c:v>36553</c:v>
                </c:pt>
                <c:pt idx="145">
                  <c:v>36556</c:v>
                </c:pt>
                <c:pt idx="146">
                  <c:v>36557</c:v>
                </c:pt>
                <c:pt idx="147">
                  <c:v>36558</c:v>
                </c:pt>
                <c:pt idx="148">
                  <c:v>36559</c:v>
                </c:pt>
                <c:pt idx="149">
                  <c:v>36560</c:v>
                </c:pt>
                <c:pt idx="150">
                  <c:v>36563</c:v>
                </c:pt>
                <c:pt idx="151">
                  <c:v>36564</c:v>
                </c:pt>
                <c:pt idx="152">
                  <c:v>36565</c:v>
                </c:pt>
                <c:pt idx="153">
                  <c:v>36566</c:v>
                </c:pt>
                <c:pt idx="154">
                  <c:v>36567</c:v>
                </c:pt>
                <c:pt idx="155">
                  <c:v>36570</c:v>
                </c:pt>
                <c:pt idx="156">
                  <c:v>36571</c:v>
                </c:pt>
                <c:pt idx="157">
                  <c:v>36572</c:v>
                </c:pt>
                <c:pt idx="158">
                  <c:v>36573</c:v>
                </c:pt>
                <c:pt idx="159">
                  <c:v>36574</c:v>
                </c:pt>
                <c:pt idx="160">
                  <c:v>36578</c:v>
                </c:pt>
                <c:pt idx="161">
                  <c:v>36579</c:v>
                </c:pt>
                <c:pt idx="162">
                  <c:v>36580</c:v>
                </c:pt>
                <c:pt idx="163">
                  <c:v>36581</c:v>
                </c:pt>
                <c:pt idx="164">
                  <c:v>36584</c:v>
                </c:pt>
                <c:pt idx="165">
                  <c:v>36585</c:v>
                </c:pt>
                <c:pt idx="166">
                  <c:v>36586</c:v>
                </c:pt>
                <c:pt idx="167">
                  <c:v>36587</c:v>
                </c:pt>
                <c:pt idx="168">
                  <c:v>36588</c:v>
                </c:pt>
                <c:pt idx="169">
                  <c:v>36591</c:v>
                </c:pt>
                <c:pt idx="170">
                  <c:v>36592</c:v>
                </c:pt>
                <c:pt idx="171">
                  <c:v>36593</c:v>
                </c:pt>
                <c:pt idx="172">
                  <c:v>36594</c:v>
                </c:pt>
                <c:pt idx="173">
                  <c:v>36595</c:v>
                </c:pt>
                <c:pt idx="174">
                  <c:v>36598</c:v>
                </c:pt>
                <c:pt idx="175">
                  <c:v>36599</c:v>
                </c:pt>
                <c:pt idx="176">
                  <c:v>36600</c:v>
                </c:pt>
                <c:pt idx="177">
                  <c:v>36601</c:v>
                </c:pt>
                <c:pt idx="178">
                  <c:v>36602</c:v>
                </c:pt>
                <c:pt idx="179">
                  <c:v>36605</c:v>
                </c:pt>
                <c:pt idx="180">
                  <c:v>36606</c:v>
                </c:pt>
                <c:pt idx="181">
                  <c:v>36607</c:v>
                </c:pt>
                <c:pt idx="182">
                  <c:v>36608</c:v>
                </c:pt>
                <c:pt idx="183">
                  <c:v>36609</c:v>
                </c:pt>
                <c:pt idx="184">
                  <c:v>36619</c:v>
                </c:pt>
                <c:pt idx="185">
                  <c:v>36620</c:v>
                </c:pt>
                <c:pt idx="186">
                  <c:v>36621</c:v>
                </c:pt>
                <c:pt idx="187">
                  <c:v>36622</c:v>
                </c:pt>
                <c:pt idx="188">
                  <c:v>36623</c:v>
                </c:pt>
                <c:pt idx="189">
                  <c:v>36626</c:v>
                </c:pt>
                <c:pt idx="190">
                  <c:v>36627</c:v>
                </c:pt>
                <c:pt idx="191">
                  <c:v>36628</c:v>
                </c:pt>
                <c:pt idx="192">
                  <c:v>36629</c:v>
                </c:pt>
                <c:pt idx="193">
                  <c:v>36630</c:v>
                </c:pt>
                <c:pt idx="194">
                  <c:v>36633</c:v>
                </c:pt>
                <c:pt idx="195">
                  <c:v>36634</c:v>
                </c:pt>
                <c:pt idx="196">
                  <c:v>36635</c:v>
                </c:pt>
                <c:pt idx="197">
                  <c:v>36636</c:v>
                </c:pt>
                <c:pt idx="198">
                  <c:v>36640</c:v>
                </c:pt>
                <c:pt idx="199">
                  <c:v>36641</c:v>
                </c:pt>
                <c:pt idx="200">
                  <c:v>36642</c:v>
                </c:pt>
                <c:pt idx="201">
                  <c:v>36643</c:v>
                </c:pt>
                <c:pt idx="202">
                  <c:v>36644</c:v>
                </c:pt>
                <c:pt idx="203">
                  <c:v>36647</c:v>
                </c:pt>
                <c:pt idx="204">
                  <c:v>36648</c:v>
                </c:pt>
                <c:pt idx="205">
                  <c:v>36649</c:v>
                </c:pt>
                <c:pt idx="206">
                  <c:v>36650</c:v>
                </c:pt>
                <c:pt idx="207">
                  <c:v>36651</c:v>
                </c:pt>
                <c:pt idx="208">
                  <c:v>36654</c:v>
                </c:pt>
                <c:pt idx="209">
                  <c:v>36655</c:v>
                </c:pt>
                <c:pt idx="210">
                  <c:v>36656</c:v>
                </c:pt>
                <c:pt idx="211">
                  <c:v>36657</c:v>
                </c:pt>
                <c:pt idx="212">
                  <c:v>36658</c:v>
                </c:pt>
                <c:pt idx="213">
                  <c:v>36661</c:v>
                </c:pt>
                <c:pt idx="214">
                  <c:v>36662</c:v>
                </c:pt>
                <c:pt idx="215">
                  <c:v>36663</c:v>
                </c:pt>
                <c:pt idx="216">
                  <c:v>36664</c:v>
                </c:pt>
                <c:pt idx="217">
                  <c:v>36665</c:v>
                </c:pt>
                <c:pt idx="218">
                  <c:v>36668</c:v>
                </c:pt>
                <c:pt idx="219">
                  <c:v>36669</c:v>
                </c:pt>
                <c:pt idx="220">
                  <c:v>36670</c:v>
                </c:pt>
                <c:pt idx="221">
                  <c:v>36671</c:v>
                </c:pt>
                <c:pt idx="222">
                  <c:v>36678</c:v>
                </c:pt>
                <c:pt idx="223">
                  <c:v>36679</c:v>
                </c:pt>
                <c:pt idx="224">
                  <c:v>36682</c:v>
                </c:pt>
                <c:pt idx="225">
                  <c:v>36683</c:v>
                </c:pt>
                <c:pt idx="226">
                  <c:v>36684</c:v>
                </c:pt>
                <c:pt idx="227">
                  <c:v>36685</c:v>
                </c:pt>
                <c:pt idx="228">
                  <c:v>36686</c:v>
                </c:pt>
                <c:pt idx="229">
                  <c:v>36689</c:v>
                </c:pt>
                <c:pt idx="230">
                  <c:v>36690</c:v>
                </c:pt>
                <c:pt idx="231">
                  <c:v>36691</c:v>
                </c:pt>
                <c:pt idx="232">
                  <c:v>36692</c:v>
                </c:pt>
                <c:pt idx="233">
                  <c:v>36693</c:v>
                </c:pt>
                <c:pt idx="234">
                  <c:v>36696</c:v>
                </c:pt>
                <c:pt idx="235">
                  <c:v>36697</c:v>
                </c:pt>
                <c:pt idx="236">
                  <c:v>36698</c:v>
                </c:pt>
                <c:pt idx="237">
                  <c:v>36699</c:v>
                </c:pt>
                <c:pt idx="238">
                  <c:v>36700</c:v>
                </c:pt>
                <c:pt idx="239">
                  <c:v>36703</c:v>
                </c:pt>
                <c:pt idx="240">
                  <c:v>36704</c:v>
                </c:pt>
                <c:pt idx="241">
                  <c:v>36705</c:v>
                </c:pt>
                <c:pt idx="242">
                  <c:v>36706</c:v>
                </c:pt>
                <c:pt idx="243">
                  <c:v>36707</c:v>
                </c:pt>
                <c:pt idx="244">
                  <c:v>36710</c:v>
                </c:pt>
                <c:pt idx="245">
                  <c:v>36712</c:v>
                </c:pt>
                <c:pt idx="246">
                  <c:v>36713</c:v>
                </c:pt>
                <c:pt idx="247">
                  <c:v>36714</c:v>
                </c:pt>
                <c:pt idx="248">
                  <c:v>36717</c:v>
                </c:pt>
                <c:pt idx="249">
                  <c:v>36718</c:v>
                </c:pt>
                <c:pt idx="250">
                  <c:v>36719</c:v>
                </c:pt>
                <c:pt idx="251">
                  <c:v>36720</c:v>
                </c:pt>
                <c:pt idx="252">
                  <c:v>36721</c:v>
                </c:pt>
                <c:pt idx="253">
                  <c:v>36724</c:v>
                </c:pt>
                <c:pt idx="254">
                  <c:v>36725</c:v>
                </c:pt>
                <c:pt idx="255">
                  <c:v>36726</c:v>
                </c:pt>
                <c:pt idx="256">
                  <c:v>36727</c:v>
                </c:pt>
                <c:pt idx="257">
                  <c:v>36728</c:v>
                </c:pt>
                <c:pt idx="258">
                  <c:v>36731</c:v>
                </c:pt>
                <c:pt idx="259">
                  <c:v>36732</c:v>
                </c:pt>
                <c:pt idx="260">
                  <c:v>36733</c:v>
                </c:pt>
                <c:pt idx="261">
                  <c:v>36734</c:v>
                </c:pt>
                <c:pt idx="262">
                  <c:v>36735</c:v>
                </c:pt>
                <c:pt idx="263">
                  <c:v>36738</c:v>
                </c:pt>
                <c:pt idx="264">
                  <c:v>36739</c:v>
                </c:pt>
                <c:pt idx="265">
                  <c:v>36740</c:v>
                </c:pt>
                <c:pt idx="266">
                  <c:v>36741</c:v>
                </c:pt>
                <c:pt idx="267">
                  <c:v>36742</c:v>
                </c:pt>
                <c:pt idx="268">
                  <c:v>36745</c:v>
                </c:pt>
                <c:pt idx="269">
                  <c:v>36746</c:v>
                </c:pt>
                <c:pt idx="270">
                  <c:v>36747</c:v>
                </c:pt>
                <c:pt idx="271">
                  <c:v>36752</c:v>
                </c:pt>
                <c:pt idx="272">
                  <c:v>36753</c:v>
                </c:pt>
                <c:pt idx="273">
                  <c:v>36754</c:v>
                </c:pt>
                <c:pt idx="274">
                  <c:v>36755</c:v>
                </c:pt>
                <c:pt idx="275">
                  <c:v>36756</c:v>
                </c:pt>
                <c:pt idx="276">
                  <c:v>36759</c:v>
                </c:pt>
                <c:pt idx="277">
                  <c:v>36760</c:v>
                </c:pt>
                <c:pt idx="278">
                  <c:v>36761</c:v>
                </c:pt>
                <c:pt idx="279">
                  <c:v>36762</c:v>
                </c:pt>
                <c:pt idx="280">
                  <c:v>36763</c:v>
                </c:pt>
                <c:pt idx="281">
                  <c:v>36766</c:v>
                </c:pt>
                <c:pt idx="282">
                  <c:v>36767</c:v>
                </c:pt>
                <c:pt idx="283">
                  <c:v>36768</c:v>
                </c:pt>
                <c:pt idx="284">
                  <c:v>36769</c:v>
                </c:pt>
                <c:pt idx="285">
                  <c:v>36770</c:v>
                </c:pt>
                <c:pt idx="286">
                  <c:v>36774</c:v>
                </c:pt>
                <c:pt idx="287">
                  <c:v>36775</c:v>
                </c:pt>
                <c:pt idx="288">
                  <c:v>36776</c:v>
                </c:pt>
                <c:pt idx="289">
                  <c:v>36780</c:v>
                </c:pt>
                <c:pt idx="290">
                  <c:v>36781</c:v>
                </c:pt>
                <c:pt idx="291">
                  <c:v>36782</c:v>
                </c:pt>
                <c:pt idx="292">
                  <c:v>36783</c:v>
                </c:pt>
                <c:pt idx="293">
                  <c:v>36784</c:v>
                </c:pt>
                <c:pt idx="294">
                  <c:v>36787</c:v>
                </c:pt>
                <c:pt idx="295">
                  <c:v>36788</c:v>
                </c:pt>
                <c:pt idx="296">
                  <c:v>36789</c:v>
                </c:pt>
                <c:pt idx="297">
                  <c:v>36790</c:v>
                </c:pt>
                <c:pt idx="298">
                  <c:v>36791</c:v>
                </c:pt>
                <c:pt idx="299">
                  <c:v>36794</c:v>
                </c:pt>
                <c:pt idx="300">
                  <c:v>36795</c:v>
                </c:pt>
                <c:pt idx="301">
                  <c:v>36796</c:v>
                </c:pt>
                <c:pt idx="302">
                  <c:v>36797</c:v>
                </c:pt>
                <c:pt idx="303">
                  <c:v>36798</c:v>
                </c:pt>
                <c:pt idx="304">
                  <c:v>36801</c:v>
                </c:pt>
                <c:pt idx="305">
                  <c:v>36802</c:v>
                </c:pt>
                <c:pt idx="306">
                  <c:v>36803</c:v>
                </c:pt>
                <c:pt idx="307">
                  <c:v>36804</c:v>
                </c:pt>
                <c:pt idx="308">
                  <c:v>36805</c:v>
                </c:pt>
                <c:pt idx="309">
                  <c:v>36809</c:v>
                </c:pt>
                <c:pt idx="310">
                  <c:v>36810</c:v>
                </c:pt>
                <c:pt idx="311">
                  <c:v>36811</c:v>
                </c:pt>
                <c:pt idx="312">
                  <c:v>36812</c:v>
                </c:pt>
                <c:pt idx="313">
                  <c:v>36815</c:v>
                </c:pt>
                <c:pt idx="314">
                  <c:v>36816</c:v>
                </c:pt>
                <c:pt idx="315">
                  <c:v>36817</c:v>
                </c:pt>
                <c:pt idx="316">
                  <c:v>36818</c:v>
                </c:pt>
                <c:pt idx="317">
                  <c:v>36819</c:v>
                </c:pt>
                <c:pt idx="318">
                  <c:v>36822</c:v>
                </c:pt>
                <c:pt idx="319">
                  <c:v>36823</c:v>
                </c:pt>
                <c:pt idx="320">
                  <c:v>36824</c:v>
                </c:pt>
                <c:pt idx="321">
                  <c:v>36825</c:v>
                </c:pt>
                <c:pt idx="322">
                  <c:v>36826</c:v>
                </c:pt>
                <c:pt idx="323">
                  <c:v>36829</c:v>
                </c:pt>
                <c:pt idx="324">
                  <c:v>36830</c:v>
                </c:pt>
                <c:pt idx="325">
                  <c:v>36831</c:v>
                </c:pt>
                <c:pt idx="326">
                  <c:v>36832</c:v>
                </c:pt>
                <c:pt idx="327">
                  <c:v>36833</c:v>
                </c:pt>
                <c:pt idx="328">
                  <c:v>36836</c:v>
                </c:pt>
                <c:pt idx="329">
                  <c:v>36837</c:v>
                </c:pt>
                <c:pt idx="330">
                  <c:v>36838</c:v>
                </c:pt>
                <c:pt idx="331">
                  <c:v>36839</c:v>
                </c:pt>
                <c:pt idx="332">
                  <c:v>36840</c:v>
                </c:pt>
                <c:pt idx="333">
                  <c:v>36843</c:v>
                </c:pt>
                <c:pt idx="334">
                  <c:v>36844</c:v>
                </c:pt>
                <c:pt idx="335">
                  <c:v>36845</c:v>
                </c:pt>
                <c:pt idx="336">
                  <c:v>36846</c:v>
                </c:pt>
                <c:pt idx="337">
                  <c:v>36847</c:v>
                </c:pt>
                <c:pt idx="338">
                  <c:v>36850</c:v>
                </c:pt>
                <c:pt idx="339">
                  <c:v>36851</c:v>
                </c:pt>
                <c:pt idx="340">
                  <c:v>36852</c:v>
                </c:pt>
                <c:pt idx="341">
                  <c:v>36854</c:v>
                </c:pt>
                <c:pt idx="342">
                  <c:v>36857</c:v>
                </c:pt>
                <c:pt idx="343">
                  <c:v>36858</c:v>
                </c:pt>
                <c:pt idx="344">
                  <c:v>36859</c:v>
                </c:pt>
                <c:pt idx="345">
                  <c:v>36860</c:v>
                </c:pt>
                <c:pt idx="346">
                  <c:v>36861</c:v>
                </c:pt>
                <c:pt idx="347">
                  <c:v>36864</c:v>
                </c:pt>
                <c:pt idx="348">
                  <c:v>36865</c:v>
                </c:pt>
                <c:pt idx="349">
                  <c:v>36866</c:v>
                </c:pt>
                <c:pt idx="350">
                  <c:v>36867</c:v>
                </c:pt>
                <c:pt idx="351">
                  <c:v>36868</c:v>
                </c:pt>
                <c:pt idx="352">
                  <c:v>36871</c:v>
                </c:pt>
                <c:pt idx="353">
                  <c:v>36872</c:v>
                </c:pt>
                <c:pt idx="354">
                  <c:v>36873</c:v>
                </c:pt>
                <c:pt idx="355">
                  <c:v>36874</c:v>
                </c:pt>
                <c:pt idx="356">
                  <c:v>36875</c:v>
                </c:pt>
                <c:pt idx="357">
                  <c:v>36878</c:v>
                </c:pt>
                <c:pt idx="358">
                  <c:v>36879</c:v>
                </c:pt>
                <c:pt idx="359">
                  <c:v>36880</c:v>
                </c:pt>
                <c:pt idx="360">
                  <c:v>36881</c:v>
                </c:pt>
                <c:pt idx="361">
                  <c:v>36882</c:v>
                </c:pt>
                <c:pt idx="362">
                  <c:v>36887</c:v>
                </c:pt>
                <c:pt idx="363">
                  <c:v>36888</c:v>
                </c:pt>
                <c:pt idx="364">
                  <c:v>36889</c:v>
                </c:pt>
                <c:pt idx="365">
                  <c:v>36893</c:v>
                </c:pt>
                <c:pt idx="366">
                  <c:v>36894</c:v>
                </c:pt>
                <c:pt idx="367">
                  <c:v>36895</c:v>
                </c:pt>
                <c:pt idx="368">
                  <c:v>36896</c:v>
                </c:pt>
                <c:pt idx="369">
                  <c:v>36899</c:v>
                </c:pt>
                <c:pt idx="370">
                  <c:v>36900</c:v>
                </c:pt>
                <c:pt idx="371">
                  <c:v>36901</c:v>
                </c:pt>
                <c:pt idx="372">
                  <c:v>36902</c:v>
                </c:pt>
                <c:pt idx="373">
                  <c:v>36903</c:v>
                </c:pt>
                <c:pt idx="374">
                  <c:v>36907</c:v>
                </c:pt>
                <c:pt idx="375">
                  <c:v>36908</c:v>
                </c:pt>
                <c:pt idx="376">
                  <c:v>36909</c:v>
                </c:pt>
                <c:pt idx="377">
                  <c:v>36910</c:v>
                </c:pt>
                <c:pt idx="378">
                  <c:v>36913</c:v>
                </c:pt>
                <c:pt idx="379">
                  <c:v>36914</c:v>
                </c:pt>
                <c:pt idx="380">
                  <c:v>36915</c:v>
                </c:pt>
                <c:pt idx="381">
                  <c:v>36916</c:v>
                </c:pt>
                <c:pt idx="382">
                  <c:v>36917</c:v>
                </c:pt>
                <c:pt idx="383">
                  <c:v>36920</c:v>
                </c:pt>
                <c:pt idx="384">
                  <c:v>36921</c:v>
                </c:pt>
                <c:pt idx="385">
                  <c:v>36922</c:v>
                </c:pt>
                <c:pt idx="386">
                  <c:v>36923</c:v>
                </c:pt>
                <c:pt idx="387">
                  <c:v>36924</c:v>
                </c:pt>
                <c:pt idx="388">
                  <c:v>36927</c:v>
                </c:pt>
                <c:pt idx="389">
                  <c:v>36928</c:v>
                </c:pt>
                <c:pt idx="390">
                  <c:v>36929</c:v>
                </c:pt>
                <c:pt idx="391">
                  <c:v>36930</c:v>
                </c:pt>
                <c:pt idx="392">
                  <c:v>36931</c:v>
                </c:pt>
                <c:pt idx="393">
                  <c:v>36934</c:v>
                </c:pt>
                <c:pt idx="394">
                  <c:v>36935</c:v>
                </c:pt>
                <c:pt idx="395">
                  <c:v>36936</c:v>
                </c:pt>
                <c:pt idx="396">
                  <c:v>36937</c:v>
                </c:pt>
                <c:pt idx="397">
                  <c:v>36938</c:v>
                </c:pt>
                <c:pt idx="398">
                  <c:v>36942</c:v>
                </c:pt>
                <c:pt idx="399">
                  <c:v>36943</c:v>
                </c:pt>
                <c:pt idx="400">
                  <c:v>36944</c:v>
                </c:pt>
                <c:pt idx="401">
                  <c:v>36945</c:v>
                </c:pt>
                <c:pt idx="402">
                  <c:v>36948</c:v>
                </c:pt>
                <c:pt idx="403">
                  <c:v>36949</c:v>
                </c:pt>
                <c:pt idx="404">
                  <c:v>36950</c:v>
                </c:pt>
                <c:pt idx="405">
                  <c:v>36951</c:v>
                </c:pt>
                <c:pt idx="406">
                  <c:v>36952</c:v>
                </c:pt>
                <c:pt idx="407">
                  <c:v>36955</c:v>
                </c:pt>
                <c:pt idx="408">
                  <c:v>36956</c:v>
                </c:pt>
                <c:pt idx="409">
                  <c:v>36957</c:v>
                </c:pt>
                <c:pt idx="410">
                  <c:v>36958</c:v>
                </c:pt>
                <c:pt idx="411">
                  <c:v>36959</c:v>
                </c:pt>
                <c:pt idx="412">
                  <c:v>36962</c:v>
                </c:pt>
                <c:pt idx="413">
                  <c:v>36963</c:v>
                </c:pt>
                <c:pt idx="414">
                  <c:v>36964</c:v>
                </c:pt>
                <c:pt idx="415">
                  <c:v>36965</c:v>
                </c:pt>
                <c:pt idx="416">
                  <c:v>36966</c:v>
                </c:pt>
                <c:pt idx="417">
                  <c:v>36969</c:v>
                </c:pt>
                <c:pt idx="418">
                  <c:v>36970</c:v>
                </c:pt>
                <c:pt idx="419">
                  <c:v>36971</c:v>
                </c:pt>
                <c:pt idx="420">
                  <c:v>36972</c:v>
                </c:pt>
                <c:pt idx="421">
                  <c:v>36976</c:v>
                </c:pt>
                <c:pt idx="422">
                  <c:v>36977</c:v>
                </c:pt>
                <c:pt idx="423">
                  <c:v>36978</c:v>
                </c:pt>
                <c:pt idx="424">
                  <c:v>36979</c:v>
                </c:pt>
                <c:pt idx="425">
                  <c:v>36980</c:v>
                </c:pt>
                <c:pt idx="426">
                  <c:v>36983</c:v>
                </c:pt>
                <c:pt idx="427">
                  <c:v>36983</c:v>
                </c:pt>
                <c:pt idx="428">
                  <c:v>36984</c:v>
                </c:pt>
                <c:pt idx="429">
                  <c:v>36984</c:v>
                </c:pt>
                <c:pt idx="430">
                  <c:v>36985</c:v>
                </c:pt>
                <c:pt idx="431">
                  <c:v>36985</c:v>
                </c:pt>
                <c:pt idx="432">
                  <c:v>36986</c:v>
                </c:pt>
                <c:pt idx="433">
                  <c:v>36986</c:v>
                </c:pt>
                <c:pt idx="434">
                  <c:v>36987</c:v>
                </c:pt>
                <c:pt idx="435">
                  <c:v>36987</c:v>
                </c:pt>
                <c:pt idx="436">
                  <c:v>36990</c:v>
                </c:pt>
                <c:pt idx="437">
                  <c:v>36990</c:v>
                </c:pt>
                <c:pt idx="438">
                  <c:v>36991</c:v>
                </c:pt>
                <c:pt idx="439">
                  <c:v>36991</c:v>
                </c:pt>
                <c:pt idx="440">
                  <c:v>36992</c:v>
                </c:pt>
                <c:pt idx="441">
                  <c:v>36992</c:v>
                </c:pt>
                <c:pt idx="442">
                  <c:v>36993</c:v>
                </c:pt>
                <c:pt idx="443">
                  <c:v>36993</c:v>
                </c:pt>
                <c:pt idx="444">
                  <c:v>36997</c:v>
                </c:pt>
                <c:pt idx="445">
                  <c:v>36997</c:v>
                </c:pt>
                <c:pt idx="446">
                  <c:v>36998</c:v>
                </c:pt>
                <c:pt idx="447">
                  <c:v>36998</c:v>
                </c:pt>
                <c:pt idx="448">
                  <c:v>36999</c:v>
                </c:pt>
                <c:pt idx="449">
                  <c:v>36999</c:v>
                </c:pt>
                <c:pt idx="450">
                  <c:v>37000</c:v>
                </c:pt>
                <c:pt idx="451">
                  <c:v>37000</c:v>
                </c:pt>
                <c:pt idx="452">
                  <c:v>37001</c:v>
                </c:pt>
                <c:pt idx="453">
                  <c:v>37001</c:v>
                </c:pt>
                <c:pt idx="454">
                  <c:v>37004</c:v>
                </c:pt>
                <c:pt idx="455">
                  <c:v>37005</c:v>
                </c:pt>
                <c:pt idx="456">
                  <c:v>37006</c:v>
                </c:pt>
                <c:pt idx="457">
                  <c:v>37007</c:v>
                </c:pt>
                <c:pt idx="458">
                  <c:v>37008</c:v>
                </c:pt>
                <c:pt idx="459">
                  <c:v>37011</c:v>
                </c:pt>
                <c:pt idx="460">
                  <c:v>37012</c:v>
                </c:pt>
                <c:pt idx="461">
                  <c:v>37013</c:v>
                </c:pt>
                <c:pt idx="462">
                  <c:v>37014</c:v>
                </c:pt>
                <c:pt idx="463">
                  <c:v>37015</c:v>
                </c:pt>
                <c:pt idx="464">
                  <c:v>37018</c:v>
                </c:pt>
                <c:pt idx="465">
                  <c:v>37019</c:v>
                </c:pt>
                <c:pt idx="466">
                  <c:v>37020</c:v>
                </c:pt>
                <c:pt idx="467">
                  <c:v>37021</c:v>
                </c:pt>
                <c:pt idx="468">
                  <c:v>37022</c:v>
                </c:pt>
                <c:pt idx="469">
                  <c:v>37025</c:v>
                </c:pt>
                <c:pt idx="470">
                  <c:v>37026</c:v>
                </c:pt>
                <c:pt idx="471">
                  <c:v>37027</c:v>
                </c:pt>
                <c:pt idx="472">
                  <c:v>37028</c:v>
                </c:pt>
                <c:pt idx="473">
                  <c:v>37029</c:v>
                </c:pt>
                <c:pt idx="474">
                  <c:v>37032</c:v>
                </c:pt>
                <c:pt idx="475">
                  <c:v>37033</c:v>
                </c:pt>
                <c:pt idx="476">
                  <c:v>37034</c:v>
                </c:pt>
                <c:pt idx="477">
                  <c:v>37035</c:v>
                </c:pt>
                <c:pt idx="478">
                  <c:v>37036</c:v>
                </c:pt>
                <c:pt idx="479">
                  <c:v>37040</c:v>
                </c:pt>
                <c:pt idx="480">
                  <c:v>37041</c:v>
                </c:pt>
                <c:pt idx="481">
                  <c:v>37042</c:v>
                </c:pt>
                <c:pt idx="482">
                  <c:v>37043</c:v>
                </c:pt>
                <c:pt idx="483">
                  <c:v>37046</c:v>
                </c:pt>
                <c:pt idx="484">
                  <c:v>37047</c:v>
                </c:pt>
                <c:pt idx="485">
                  <c:v>37048</c:v>
                </c:pt>
                <c:pt idx="486">
                  <c:v>37049</c:v>
                </c:pt>
                <c:pt idx="487">
                  <c:v>37050</c:v>
                </c:pt>
                <c:pt idx="488">
                  <c:v>37053</c:v>
                </c:pt>
                <c:pt idx="489">
                  <c:v>37054</c:v>
                </c:pt>
                <c:pt idx="490">
                  <c:v>37055</c:v>
                </c:pt>
                <c:pt idx="491">
                  <c:v>37056</c:v>
                </c:pt>
                <c:pt idx="492">
                  <c:v>37057</c:v>
                </c:pt>
                <c:pt idx="493">
                  <c:v>37060</c:v>
                </c:pt>
                <c:pt idx="494">
                  <c:v>37061</c:v>
                </c:pt>
                <c:pt idx="495">
                  <c:v>37062</c:v>
                </c:pt>
                <c:pt idx="496">
                  <c:v>37063</c:v>
                </c:pt>
                <c:pt idx="497">
                  <c:v>37064</c:v>
                </c:pt>
                <c:pt idx="498">
                  <c:v>37067</c:v>
                </c:pt>
                <c:pt idx="499">
                  <c:v>37068</c:v>
                </c:pt>
                <c:pt idx="500">
                  <c:v>37069</c:v>
                </c:pt>
                <c:pt idx="501">
                  <c:v>37070</c:v>
                </c:pt>
                <c:pt idx="502">
                  <c:v>37071</c:v>
                </c:pt>
                <c:pt idx="503">
                  <c:v>37074</c:v>
                </c:pt>
                <c:pt idx="504">
                  <c:v>37075</c:v>
                </c:pt>
                <c:pt idx="505">
                  <c:v>37077</c:v>
                </c:pt>
                <c:pt idx="506">
                  <c:v>37078</c:v>
                </c:pt>
                <c:pt idx="507">
                  <c:v>37081</c:v>
                </c:pt>
                <c:pt idx="508">
                  <c:v>37082</c:v>
                </c:pt>
                <c:pt idx="509">
                  <c:v>37083</c:v>
                </c:pt>
                <c:pt idx="510">
                  <c:v>37084</c:v>
                </c:pt>
                <c:pt idx="511">
                  <c:v>37085</c:v>
                </c:pt>
                <c:pt idx="512">
                  <c:v>37088</c:v>
                </c:pt>
                <c:pt idx="513">
                  <c:v>37089</c:v>
                </c:pt>
                <c:pt idx="514">
                  <c:v>37090</c:v>
                </c:pt>
                <c:pt idx="515">
                  <c:v>37091</c:v>
                </c:pt>
                <c:pt idx="516">
                  <c:v>37092</c:v>
                </c:pt>
                <c:pt idx="517">
                  <c:v>37095</c:v>
                </c:pt>
                <c:pt idx="518">
                  <c:v>37096</c:v>
                </c:pt>
                <c:pt idx="519">
                  <c:v>37097</c:v>
                </c:pt>
                <c:pt idx="520">
                  <c:v>37098</c:v>
                </c:pt>
                <c:pt idx="521">
                  <c:v>37099</c:v>
                </c:pt>
                <c:pt idx="522">
                  <c:v>37102</c:v>
                </c:pt>
                <c:pt idx="523">
                  <c:v>37103</c:v>
                </c:pt>
                <c:pt idx="524">
                  <c:v>37104</c:v>
                </c:pt>
                <c:pt idx="525">
                  <c:v>37105</c:v>
                </c:pt>
                <c:pt idx="526">
                  <c:v>37106</c:v>
                </c:pt>
                <c:pt idx="527">
                  <c:v>37109</c:v>
                </c:pt>
                <c:pt idx="528">
                  <c:v>37110</c:v>
                </c:pt>
                <c:pt idx="529">
                  <c:v>37111</c:v>
                </c:pt>
                <c:pt idx="530">
                  <c:v>37112</c:v>
                </c:pt>
                <c:pt idx="531">
                  <c:v>37113</c:v>
                </c:pt>
                <c:pt idx="532">
                  <c:v>37116</c:v>
                </c:pt>
                <c:pt idx="533">
                  <c:v>37117</c:v>
                </c:pt>
                <c:pt idx="534">
                  <c:v>37118</c:v>
                </c:pt>
                <c:pt idx="535">
                  <c:v>37119</c:v>
                </c:pt>
                <c:pt idx="536">
                  <c:v>37120</c:v>
                </c:pt>
                <c:pt idx="537">
                  <c:v>37123</c:v>
                </c:pt>
                <c:pt idx="538">
                  <c:v>37124</c:v>
                </c:pt>
                <c:pt idx="539">
                  <c:v>37125</c:v>
                </c:pt>
                <c:pt idx="540">
                  <c:v>37126</c:v>
                </c:pt>
                <c:pt idx="541">
                  <c:v>37127</c:v>
                </c:pt>
                <c:pt idx="542">
                  <c:v>37130</c:v>
                </c:pt>
                <c:pt idx="543">
                  <c:v>37131</c:v>
                </c:pt>
                <c:pt idx="544">
                  <c:v>37132</c:v>
                </c:pt>
                <c:pt idx="545">
                  <c:v>37133</c:v>
                </c:pt>
                <c:pt idx="546">
                  <c:v>37134</c:v>
                </c:pt>
                <c:pt idx="547">
                  <c:v>37138</c:v>
                </c:pt>
                <c:pt idx="548">
                  <c:v>37139</c:v>
                </c:pt>
                <c:pt idx="549">
                  <c:v>37140</c:v>
                </c:pt>
                <c:pt idx="550">
                  <c:v>37141</c:v>
                </c:pt>
                <c:pt idx="551">
                  <c:v>37144</c:v>
                </c:pt>
                <c:pt idx="552">
                  <c:v>37145</c:v>
                </c:pt>
                <c:pt idx="553">
                  <c:v>37146</c:v>
                </c:pt>
                <c:pt idx="554">
                  <c:v>37147</c:v>
                </c:pt>
                <c:pt idx="555">
                  <c:v>37148</c:v>
                </c:pt>
                <c:pt idx="556">
                  <c:v>37151</c:v>
                </c:pt>
                <c:pt idx="557">
                  <c:v>37152</c:v>
                </c:pt>
                <c:pt idx="558">
                  <c:v>37153</c:v>
                </c:pt>
                <c:pt idx="559">
                  <c:v>37154</c:v>
                </c:pt>
                <c:pt idx="560">
                  <c:v>37155</c:v>
                </c:pt>
                <c:pt idx="561">
                  <c:v>37158</c:v>
                </c:pt>
                <c:pt idx="562">
                  <c:v>37159</c:v>
                </c:pt>
                <c:pt idx="563">
                  <c:v>37160</c:v>
                </c:pt>
                <c:pt idx="564">
                  <c:v>37161</c:v>
                </c:pt>
                <c:pt idx="565">
                  <c:v>37162</c:v>
                </c:pt>
                <c:pt idx="566">
                  <c:v>37165</c:v>
                </c:pt>
                <c:pt idx="567">
                  <c:v>37166</c:v>
                </c:pt>
                <c:pt idx="568">
                  <c:v>37167</c:v>
                </c:pt>
                <c:pt idx="569">
                  <c:v>37168</c:v>
                </c:pt>
                <c:pt idx="570">
                  <c:v>37169</c:v>
                </c:pt>
                <c:pt idx="571">
                  <c:v>37173</c:v>
                </c:pt>
                <c:pt idx="572">
                  <c:v>37174</c:v>
                </c:pt>
                <c:pt idx="573">
                  <c:v>37175</c:v>
                </c:pt>
                <c:pt idx="574">
                  <c:v>37176</c:v>
                </c:pt>
                <c:pt idx="575">
                  <c:v>37179</c:v>
                </c:pt>
                <c:pt idx="576">
                  <c:v>37180</c:v>
                </c:pt>
                <c:pt idx="577">
                  <c:v>37181</c:v>
                </c:pt>
                <c:pt idx="578">
                  <c:v>37182</c:v>
                </c:pt>
                <c:pt idx="579">
                  <c:v>37183</c:v>
                </c:pt>
                <c:pt idx="580">
                  <c:v>37186</c:v>
                </c:pt>
                <c:pt idx="581">
                  <c:v>37187</c:v>
                </c:pt>
                <c:pt idx="582">
                  <c:v>37188</c:v>
                </c:pt>
                <c:pt idx="583">
                  <c:v>37189</c:v>
                </c:pt>
                <c:pt idx="584">
                  <c:v>37193</c:v>
                </c:pt>
                <c:pt idx="585">
                  <c:v>37194</c:v>
                </c:pt>
                <c:pt idx="586">
                  <c:v>37195</c:v>
                </c:pt>
                <c:pt idx="587">
                  <c:v>37196</c:v>
                </c:pt>
                <c:pt idx="588">
                  <c:v>37197</c:v>
                </c:pt>
                <c:pt idx="589">
                  <c:v>37200</c:v>
                </c:pt>
                <c:pt idx="590">
                  <c:v>37201</c:v>
                </c:pt>
                <c:pt idx="591">
                  <c:v>37202</c:v>
                </c:pt>
                <c:pt idx="592">
                  <c:v>37203</c:v>
                </c:pt>
                <c:pt idx="593">
                  <c:v>37208</c:v>
                </c:pt>
                <c:pt idx="594">
                  <c:v>37209</c:v>
                </c:pt>
                <c:pt idx="595">
                  <c:v>37210</c:v>
                </c:pt>
                <c:pt idx="596">
                  <c:v>37211</c:v>
                </c:pt>
                <c:pt idx="597">
                  <c:v>37214</c:v>
                </c:pt>
                <c:pt idx="598">
                  <c:v>37215</c:v>
                </c:pt>
                <c:pt idx="599">
                  <c:v>37216</c:v>
                </c:pt>
                <c:pt idx="600">
                  <c:v>37218</c:v>
                </c:pt>
                <c:pt idx="601">
                  <c:v>37221</c:v>
                </c:pt>
                <c:pt idx="602">
                  <c:v>37222</c:v>
                </c:pt>
                <c:pt idx="603">
                  <c:v>37223</c:v>
                </c:pt>
                <c:pt idx="604">
                  <c:v>37224</c:v>
                </c:pt>
                <c:pt idx="605">
                  <c:v>37225</c:v>
                </c:pt>
                <c:pt idx="606">
                  <c:v>37228</c:v>
                </c:pt>
                <c:pt idx="607">
                  <c:v>37229</c:v>
                </c:pt>
                <c:pt idx="608">
                  <c:v>37230</c:v>
                </c:pt>
                <c:pt idx="609">
                  <c:v>37231</c:v>
                </c:pt>
                <c:pt idx="610">
                  <c:v>37232</c:v>
                </c:pt>
                <c:pt idx="611">
                  <c:v>37235</c:v>
                </c:pt>
                <c:pt idx="612">
                  <c:v>37236</c:v>
                </c:pt>
                <c:pt idx="613">
                  <c:v>37237</c:v>
                </c:pt>
                <c:pt idx="614">
                  <c:v>37238</c:v>
                </c:pt>
                <c:pt idx="615">
                  <c:v>37239</c:v>
                </c:pt>
                <c:pt idx="616">
                  <c:v>37242</c:v>
                </c:pt>
                <c:pt idx="617">
                  <c:v>37243</c:v>
                </c:pt>
                <c:pt idx="618">
                  <c:v>37244</c:v>
                </c:pt>
                <c:pt idx="619">
                  <c:v>37245</c:v>
                </c:pt>
                <c:pt idx="620">
                  <c:v>37246</c:v>
                </c:pt>
                <c:pt idx="621">
                  <c:v>37249</c:v>
                </c:pt>
                <c:pt idx="622">
                  <c:v>37251</c:v>
                </c:pt>
                <c:pt idx="623">
                  <c:v>37252</c:v>
                </c:pt>
                <c:pt idx="624">
                  <c:v>37253</c:v>
                </c:pt>
                <c:pt idx="625">
                  <c:v>37256</c:v>
                </c:pt>
                <c:pt idx="626">
                  <c:v>37258</c:v>
                </c:pt>
                <c:pt idx="627">
                  <c:v>37259</c:v>
                </c:pt>
                <c:pt idx="628">
                  <c:v>37260</c:v>
                </c:pt>
                <c:pt idx="629">
                  <c:v>37263</c:v>
                </c:pt>
                <c:pt idx="630">
                  <c:v>37264</c:v>
                </c:pt>
                <c:pt idx="631">
                  <c:v>37265</c:v>
                </c:pt>
                <c:pt idx="632">
                  <c:v>37266</c:v>
                </c:pt>
                <c:pt idx="633">
                  <c:v>37267</c:v>
                </c:pt>
                <c:pt idx="634">
                  <c:v>37270</c:v>
                </c:pt>
                <c:pt idx="635">
                  <c:v>37271</c:v>
                </c:pt>
                <c:pt idx="636">
                  <c:v>37272</c:v>
                </c:pt>
                <c:pt idx="637">
                  <c:v>37273</c:v>
                </c:pt>
                <c:pt idx="638">
                  <c:v>37274</c:v>
                </c:pt>
                <c:pt idx="639">
                  <c:v>37278</c:v>
                </c:pt>
                <c:pt idx="640">
                  <c:v>37279</c:v>
                </c:pt>
                <c:pt idx="641">
                  <c:v>37280</c:v>
                </c:pt>
                <c:pt idx="642">
                  <c:v>37281</c:v>
                </c:pt>
                <c:pt idx="643">
                  <c:v>37284</c:v>
                </c:pt>
                <c:pt idx="644">
                  <c:v>37285</c:v>
                </c:pt>
                <c:pt idx="645">
                  <c:v>37286</c:v>
                </c:pt>
                <c:pt idx="646">
                  <c:v>37287</c:v>
                </c:pt>
                <c:pt idx="647">
                  <c:v>37288</c:v>
                </c:pt>
                <c:pt idx="648">
                  <c:v>37291</c:v>
                </c:pt>
                <c:pt idx="649">
                  <c:v>37292</c:v>
                </c:pt>
                <c:pt idx="650">
                  <c:v>37293</c:v>
                </c:pt>
                <c:pt idx="651">
                  <c:v>37294</c:v>
                </c:pt>
                <c:pt idx="652">
                  <c:v>37295</c:v>
                </c:pt>
                <c:pt idx="653">
                  <c:v>37298</c:v>
                </c:pt>
                <c:pt idx="654">
                  <c:v>37299</c:v>
                </c:pt>
                <c:pt idx="655">
                  <c:v>37300</c:v>
                </c:pt>
                <c:pt idx="656">
                  <c:v>37301</c:v>
                </c:pt>
                <c:pt idx="657">
                  <c:v>37302</c:v>
                </c:pt>
                <c:pt idx="658">
                  <c:v>37306</c:v>
                </c:pt>
                <c:pt idx="659">
                  <c:v>37307</c:v>
                </c:pt>
                <c:pt idx="660">
                  <c:v>37308</c:v>
                </c:pt>
                <c:pt idx="661">
                  <c:v>37309</c:v>
                </c:pt>
                <c:pt idx="662">
                  <c:v>37312</c:v>
                </c:pt>
                <c:pt idx="663">
                  <c:v>37313</c:v>
                </c:pt>
                <c:pt idx="664">
                  <c:v>37314</c:v>
                </c:pt>
                <c:pt idx="665">
                  <c:v>37315</c:v>
                </c:pt>
                <c:pt idx="666">
                  <c:v>37316</c:v>
                </c:pt>
                <c:pt idx="667">
                  <c:v>37319</c:v>
                </c:pt>
                <c:pt idx="668">
                  <c:v>37320</c:v>
                </c:pt>
                <c:pt idx="669">
                  <c:v>37321</c:v>
                </c:pt>
                <c:pt idx="670">
                  <c:v>37322</c:v>
                </c:pt>
                <c:pt idx="671">
                  <c:v>37323</c:v>
                </c:pt>
                <c:pt idx="672">
                  <c:v>37326</c:v>
                </c:pt>
                <c:pt idx="673">
                  <c:v>37327</c:v>
                </c:pt>
                <c:pt idx="674">
                  <c:v>37328</c:v>
                </c:pt>
                <c:pt idx="675">
                  <c:v>37329</c:v>
                </c:pt>
                <c:pt idx="676">
                  <c:v>37330</c:v>
                </c:pt>
                <c:pt idx="677">
                  <c:v>37333</c:v>
                </c:pt>
                <c:pt idx="678">
                  <c:v>37334</c:v>
                </c:pt>
                <c:pt idx="679">
                  <c:v>37335</c:v>
                </c:pt>
                <c:pt idx="680">
                  <c:v>37336</c:v>
                </c:pt>
                <c:pt idx="681">
                  <c:v>37337</c:v>
                </c:pt>
                <c:pt idx="682">
                  <c:v>37340</c:v>
                </c:pt>
                <c:pt idx="683">
                  <c:v>37341</c:v>
                </c:pt>
                <c:pt idx="684">
                  <c:v>37342</c:v>
                </c:pt>
                <c:pt idx="685">
                  <c:v>37343</c:v>
                </c:pt>
                <c:pt idx="686">
                  <c:v>37347</c:v>
                </c:pt>
                <c:pt idx="687">
                  <c:v>37348</c:v>
                </c:pt>
                <c:pt idx="688">
                  <c:v>37349</c:v>
                </c:pt>
                <c:pt idx="689">
                  <c:v>37350</c:v>
                </c:pt>
                <c:pt idx="690">
                  <c:v>37351</c:v>
                </c:pt>
                <c:pt idx="691">
                  <c:v>37354</c:v>
                </c:pt>
                <c:pt idx="692">
                  <c:v>37355</c:v>
                </c:pt>
                <c:pt idx="693">
                  <c:v>37356</c:v>
                </c:pt>
                <c:pt idx="694">
                  <c:v>37357</c:v>
                </c:pt>
                <c:pt idx="695">
                  <c:v>37358</c:v>
                </c:pt>
                <c:pt idx="696">
                  <c:v>37361</c:v>
                </c:pt>
                <c:pt idx="697">
                  <c:v>37362</c:v>
                </c:pt>
                <c:pt idx="698">
                  <c:v>37363</c:v>
                </c:pt>
                <c:pt idx="699">
                  <c:v>37364</c:v>
                </c:pt>
                <c:pt idx="700">
                  <c:v>37365</c:v>
                </c:pt>
                <c:pt idx="701">
                  <c:v>37368</c:v>
                </c:pt>
                <c:pt idx="702">
                  <c:v>37369</c:v>
                </c:pt>
                <c:pt idx="703">
                  <c:v>37370</c:v>
                </c:pt>
                <c:pt idx="704">
                  <c:v>37371</c:v>
                </c:pt>
                <c:pt idx="705">
                  <c:v>37372</c:v>
                </c:pt>
                <c:pt idx="706">
                  <c:v>37375</c:v>
                </c:pt>
                <c:pt idx="707">
                  <c:v>37376</c:v>
                </c:pt>
                <c:pt idx="708">
                  <c:v>37377</c:v>
                </c:pt>
                <c:pt idx="709">
                  <c:v>37378</c:v>
                </c:pt>
                <c:pt idx="710">
                  <c:v>37379</c:v>
                </c:pt>
                <c:pt idx="711">
                  <c:v>37382</c:v>
                </c:pt>
                <c:pt idx="712">
                  <c:v>37383</c:v>
                </c:pt>
                <c:pt idx="713">
                  <c:v>37384</c:v>
                </c:pt>
                <c:pt idx="714">
                  <c:v>37385</c:v>
                </c:pt>
                <c:pt idx="715">
                  <c:v>37386</c:v>
                </c:pt>
                <c:pt idx="716">
                  <c:v>37389</c:v>
                </c:pt>
                <c:pt idx="717">
                  <c:v>37390</c:v>
                </c:pt>
                <c:pt idx="718">
                  <c:v>37391</c:v>
                </c:pt>
                <c:pt idx="719">
                  <c:v>37392</c:v>
                </c:pt>
                <c:pt idx="720">
                  <c:v>37393</c:v>
                </c:pt>
                <c:pt idx="721">
                  <c:v>37396</c:v>
                </c:pt>
                <c:pt idx="722">
                  <c:v>37397</c:v>
                </c:pt>
                <c:pt idx="723">
                  <c:v>37398</c:v>
                </c:pt>
                <c:pt idx="724">
                  <c:v>37399</c:v>
                </c:pt>
                <c:pt idx="725">
                  <c:v>37400</c:v>
                </c:pt>
                <c:pt idx="726">
                  <c:v>37404</c:v>
                </c:pt>
                <c:pt idx="727">
                  <c:v>37405</c:v>
                </c:pt>
                <c:pt idx="728">
                  <c:v>37406</c:v>
                </c:pt>
                <c:pt idx="729">
                  <c:v>37407</c:v>
                </c:pt>
                <c:pt idx="730">
                  <c:v>37410</c:v>
                </c:pt>
                <c:pt idx="731">
                  <c:v>37411</c:v>
                </c:pt>
                <c:pt idx="732">
                  <c:v>37412</c:v>
                </c:pt>
                <c:pt idx="733">
                  <c:v>37413</c:v>
                </c:pt>
                <c:pt idx="734">
                  <c:v>37414</c:v>
                </c:pt>
                <c:pt idx="735">
                  <c:v>37417</c:v>
                </c:pt>
                <c:pt idx="736">
                  <c:v>37418</c:v>
                </c:pt>
                <c:pt idx="737">
                  <c:v>37419</c:v>
                </c:pt>
                <c:pt idx="738">
                  <c:v>37420</c:v>
                </c:pt>
                <c:pt idx="739">
                  <c:v>37421</c:v>
                </c:pt>
                <c:pt idx="740">
                  <c:v>37424</c:v>
                </c:pt>
                <c:pt idx="741">
                  <c:v>37425</c:v>
                </c:pt>
                <c:pt idx="742">
                  <c:v>37426</c:v>
                </c:pt>
                <c:pt idx="743">
                  <c:v>37427</c:v>
                </c:pt>
                <c:pt idx="744">
                  <c:v>37428</c:v>
                </c:pt>
                <c:pt idx="745">
                  <c:v>37431</c:v>
                </c:pt>
                <c:pt idx="746">
                  <c:v>37432</c:v>
                </c:pt>
                <c:pt idx="747">
                  <c:v>37433</c:v>
                </c:pt>
                <c:pt idx="748">
                  <c:v>37434</c:v>
                </c:pt>
                <c:pt idx="749">
                  <c:v>37435</c:v>
                </c:pt>
                <c:pt idx="750">
                  <c:v>37438</c:v>
                </c:pt>
                <c:pt idx="751">
                  <c:v>37439</c:v>
                </c:pt>
                <c:pt idx="752">
                  <c:v>37440</c:v>
                </c:pt>
                <c:pt idx="753">
                  <c:v>37442</c:v>
                </c:pt>
                <c:pt idx="754">
                  <c:v>37445</c:v>
                </c:pt>
                <c:pt idx="755">
                  <c:v>37446</c:v>
                </c:pt>
                <c:pt idx="756">
                  <c:v>37447</c:v>
                </c:pt>
                <c:pt idx="757">
                  <c:v>37448</c:v>
                </c:pt>
                <c:pt idx="758">
                  <c:v>37449</c:v>
                </c:pt>
                <c:pt idx="759">
                  <c:v>37452</c:v>
                </c:pt>
                <c:pt idx="760">
                  <c:v>37453</c:v>
                </c:pt>
                <c:pt idx="761">
                  <c:v>37454</c:v>
                </c:pt>
                <c:pt idx="762">
                  <c:v>37455</c:v>
                </c:pt>
                <c:pt idx="763">
                  <c:v>37456</c:v>
                </c:pt>
                <c:pt idx="764">
                  <c:v>37459</c:v>
                </c:pt>
                <c:pt idx="765">
                  <c:v>37460</c:v>
                </c:pt>
                <c:pt idx="766">
                  <c:v>37461</c:v>
                </c:pt>
                <c:pt idx="767">
                  <c:v>37462</c:v>
                </c:pt>
                <c:pt idx="768">
                  <c:v>37463</c:v>
                </c:pt>
                <c:pt idx="769">
                  <c:v>37466</c:v>
                </c:pt>
                <c:pt idx="770">
                  <c:v>37467</c:v>
                </c:pt>
                <c:pt idx="771">
                  <c:v>37468</c:v>
                </c:pt>
                <c:pt idx="772">
                  <c:v>37469</c:v>
                </c:pt>
                <c:pt idx="773">
                  <c:v>37470</c:v>
                </c:pt>
                <c:pt idx="774">
                  <c:v>37473</c:v>
                </c:pt>
                <c:pt idx="775">
                  <c:v>37474</c:v>
                </c:pt>
                <c:pt idx="776">
                  <c:v>37475</c:v>
                </c:pt>
                <c:pt idx="777">
                  <c:v>37476</c:v>
                </c:pt>
                <c:pt idx="778">
                  <c:v>37477</c:v>
                </c:pt>
                <c:pt idx="779">
                  <c:v>37480</c:v>
                </c:pt>
                <c:pt idx="780">
                  <c:v>37481</c:v>
                </c:pt>
                <c:pt idx="781">
                  <c:v>37482</c:v>
                </c:pt>
                <c:pt idx="782">
                  <c:v>37483</c:v>
                </c:pt>
                <c:pt idx="783">
                  <c:v>37484</c:v>
                </c:pt>
                <c:pt idx="784">
                  <c:v>37487</c:v>
                </c:pt>
                <c:pt idx="785">
                  <c:v>37488</c:v>
                </c:pt>
                <c:pt idx="786">
                  <c:v>37489</c:v>
                </c:pt>
                <c:pt idx="787">
                  <c:v>37490</c:v>
                </c:pt>
                <c:pt idx="788">
                  <c:v>37491</c:v>
                </c:pt>
                <c:pt idx="789">
                  <c:v>37494</c:v>
                </c:pt>
                <c:pt idx="790">
                  <c:v>37495</c:v>
                </c:pt>
                <c:pt idx="791">
                  <c:v>37496</c:v>
                </c:pt>
                <c:pt idx="792">
                  <c:v>37497</c:v>
                </c:pt>
                <c:pt idx="793">
                  <c:v>37498</c:v>
                </c:pt>
                <c:pt idx="794">
                  <c:v>37502</c:v>
                </c:pt>
                <c:pt idx="795">
                  <c:v>37503</c:v>
                </c:pt>
                <c:pt idx="796">
                  <c:v>37504</c:v>
                </c:pt>
                <c:pt idx="797">
                  <c:v>37505</c:v>
                </c:pt>
                <c:pt idx="798">
                  <c:v>37508</c:v>
                </c:pt>
                <c:pt idx="799">
                  <c:v>37509</c:v>
                </c:pt>
                <c:pt idx="800">
                  <c:v>37510</c:v>
                </c:pt>
                <c:pt idx="801">
                  <c:v>37511</c:v>
                </c:pt>
                <c:pt idx="802">
                  <c:v>37512</c:v>
                </c:pt>
                <c:pt idx="803">
                  <c:v>37515</c:v>
                </c:pt>
                <c:pt idx="804">
                  <c:v>37516</c:v>
                </c:pt>
                <c:pt idx="805">
                  <c:v>37517</c:v>
                </c:pt>
                <c:pt idx="806">
                  <c:v>37518</c:v>
                </c:pt>
                <c:pt idx="807">
                  <c:v>37519</c:v>
                </c:pt>
                <c:pt idx="808">
                  <c:v>37522</c:v>
                </c:pt>
                <c:pt idx="809">
                  <c:v>37523</c:v>
                </c:pt>
                <c:pt idx="810">
                  <c:v>37524</c:v>
                </c:pt>
                <c:pt idx="811">
                  <c:v>37525</c:v>
                </c:pt>
                <c:pt idx="812">
                  <c:v>37526</c:v>
                </c:pt>
                <c:pt idx="813">
                  <c:v>37529</c:v>
                </c:pt>
                <c:pt idx="814">
                  <c:v>37530</c:v>
                </c:pt>
                <c:pt idx="815">
                  <c:v>37531</c:v>
                </c:pt>
                <c:pt idx="816">
                  <c:v>37532</c:v>
                </c:pt>
                <c:pt idx="817">
                  <c:v>37533</c:v>
                </c:pt>
                <c:pt idx="818">
                  <c:v>37536</c:v>
                </c:pt>
                <c:pt idx="819">
                  <c:v>37537</c:v>
                </c:pt>
                <c:pt idx="820">
                  <c:v>37538</c:v>
                </c:pt>
                <c:pt idx="821">
                  <c:v>37539</c:v>
                </c:pt>
                <c:pt idx="822">
                  <c:v>37540</c:v>
                </c:pt>
                <c:pt idx="823">
                  <c:v>37544</c:v>
                </c:pt>
                <c:pt idx="824">
                  <c:v>37545</c:v>
                </c:pt>
                <c:pt idx="825">
                  <c:v>37546</c:v>
                </c:pt>
                <c:pt idx="826">
                  <c:v>37547</c:v>
                </c:pt>
                <c:pt idx="827">
                  <c:v>37550</c:v>
                </c:pt>
                <c:pt idx="828">
                  <c:v>37551</c:v>
                </c:pt>
                <c:pt idx="829">
                  <c:v>37552</c:v>
                </c:pt>
                <c:pt idx="830">
                  <c:v>37553</c:v>
                </c:pt>
                <c:pt idx="831">
                  <c:v>37554</c:v>
                </c:pt>
                <c:pt idx="832">
                  <c:v>37557</c:v>
                </c:pt>
                <c:pt idx="833">
                  <c:v>37558</c:v>
                </c:pt>
                <c:pt idx="834">
                  <c:v>37559</c:v>
                </c:pt>
                <c:pt idx="835">
                  <c:v>37560</c:v>
                </c:pt>
                <c:pt idx="836">
                  <c:v>37561</c:v>
                </c:pt>
                <c:pt idx="837">
                  <c:v>37564</c:v>
                </c:pt>
                <c:pt idx="838">
                  <c:v>37565</c:v>
                </c:pt>
                <c:pt idx="839">
                  <c:v>37566</c:v>
                </c:pt>
                <c:pt idx="840">
                  <c:v>37567</c:v>
                </c:pt>
                <c:pt idx="841">
                  <c:v>37568</c:v>
                </c:pt>
                <c:pt idx="842">
                  <c:v>37572</c:v>
                </c:pt>
                <c:pt idx="843">
                  <c:v>37573</c:v>
                </c:pt>
                <c:pt idx="844">
                  <c:v>37574</c:v>
                </c:pt>
                <c:pt idx="845">
                  <c:v>37575</c:v>
                </c:pt>
                <c:pt idx="846">
                  <c:v>37578</c:v>
                </c:pt>
                <c:pt idx="847">
                  <c:v>37579</c:v>
                </c:pt>
                <c:pt idx="848">
                  <c:v>37580</c:v>
                </c:pt>
                <c:pt idx="849">
                  <c:v>37581</c:v>
                </c:pt>
                <c:pt idx="850">
                  <c:v>37582</c:v>
                </c:pt>
                <c:pt idx="851">
                  <c:v>37585</c:v>
                </c:pt>
                <c:pt idx="852">
                  <c:v>37586</c:v>
                </c:pt>
                <c:pt idx="853">
                  <c:v>37587</c:v>
                </c:pt>
                <c:pt idx="854">
                  <c:v>37589</c:v>
                </c:pt>
                <c:pt idx="855">
                  <c:v>37592</c:v>
                </c:pt>
                <c:pt idx="856">
                  <c:v>37593</c:v>
                </c:pt>
                <c:pt idx="857">
                  <c:v>37594</c:v>
                </c:pt>
                <c:pt idx="858">
                  <c:v>37595</c:v>
                </c:pt>
                <c:pt idx="859">
                  <c:v>37596</c:v>
                </c:pt>
                <c:pt idx="860">
                  <c:v>37599</c:v>
                </c:pt>
                <c:pt idx="861">
                  <c:v>37600</c:v>
                </c:pt>
                <c:pt idx="862">
                  <c:v>37601</c:v>
                </c:pt>
                <c:pt idx="863">
                  <c:v>37602</c:v>
                </c:pt>
                <c:pt idx="864">
                  <c:v>37603</c:v>
                </c:pt>
                <c:pt idx="865">
                  <c:v>37606</c:v>
                </c:pt>
                <c:pt idx="866">
                  <c:v>37607</c:v>
                </c:pt>
                <c:pt idx="867">
                  <c:v>37608</c:v>
                </c:pt>
                <c:pt idx="868">
                  <c:v>37609</c:v>
                </c:pt>
                <c:pt idx="869">
                  <c:v>37610</c:v>
                </c:pt>
                <c:pt idx="870">
                  <c:v>37613</c:v>
                </c:pt>
                <c:pt idx="871">
                  <c:v>37614</c:v>
                </c:pt>
                <c:pt idx="872">
                  <c:v>37616</c:v>
                </c:pt>
                <c:pt idx="873">
                  <c:v>37617</c:v>
                </c:pt>
                <c:pt idx="874">
                  <c:v>37620</c:v>
                </c:pt>
                <c:pt idx="875">
                  <c:v>37621</c:v>
                </c:pt>
                <c:pt idx="876">
                  <c:v>37623</c:v>
                </c:pt>
                <c:pt idx="877">
                  <c:v>37624</c:v>
                </c:pt>
                <c:pt idx="878">
                  <c:v>37627</c:v>
                </c:pt>
                <c:pt idx="879">
                  <c:v>37628</c:v>
                </c:pt>
                <c:pt idx="880">
                  <c:v>37629</c:v>
                </c:pt>
                <c:pt idx="881">
                  <c:v>37630</c:v>
                </c:pt>
                <c:pt idx="882">
                  <c:v>37631</c:v>
                </c:pt>
                <c:pt idx="883">
                  <c:v>37634</c:v>
                </c:pt>
                <c:pt idx="884">
                  <c:v>37635</c:v>
                </c:pt>
                <c:pt idx="885">
                  <c:v>37636</c:v>
                </c:pt>
                <c:pt idx="886">
                  <c:v>37637</c:v>
                </c:pt>
                <c:pt idx="887">
                  <c:v>37638</c:v>
                </c:pt>
                <c:pt idx="888">
                  <c:v>37642</c:v>
                </c:pt>
                <c:pt idx="889">
                  <c:v>37643</c:v>
                </c:pt>
                <c:pt idx="890">
                  <c:v>37644</c:v>
                </c:pt>
                <c:pt idx="891">
                  <c:v>37645</c:v>
                </c:pt>
                <c:pt idx="892">
                  <c:v>37648</c:v>
                </c:pt>
                <c:pt idx="893">
                  <c:v>37649</c:v>
                </c:pt>
                <c:pt idx="894">
                  <c:v>37650</c:v>
                </c:pt>
                <c:pt idx="895">
                  <c:v>37651</c:v>
                </c:pt>
                <c:pt idx="896">
                  <c:v>37652</c:v>
                </c:pt>
                <c:pt idx="897">
                  <c:v>37655</c:v>
                </c:pt>
                <c:pt idx="898">
                  <c:v>37656</c:v>
                </c:pt>
                <c:pt idx="899">
                  <c:v>37657</c:v>
                </c:pt>
                <c:pt idx="900">
                  <c:v>37658</c:v>
                </c:pt>
                <c:pt idx="901">
                  <c:v>37659</c:v>
                </c:pt>
                <c:pt idx="902">
                  <c:v>37662</c:v>
                </c:pt>
                <c:pt idx="903">
                  <c:v>37663</c:v>
                </c:pt>
                <c:pt idx="904">
                  <c:v>37664</c:v>
                </c:pt>
                <c:pt idx="905">
                  <c:v>37665</c:v>
                </c:pt>
                <c:pt idx="906">
                  <c:v>37666</c:v>
                </c:pt>
                <c:pt idx="907">
                  <c:v>37670</c:v>
                </c:pt>
                <c:pt idx="908">
                  <c:v>37671</c:v>
                </c:pt>
                <c:pt idx="909">
                  <c:v>37672</c:v>
                </c:pt>
                <c:pt idx="910">
                  <c:v>37673</c:v>
                </c:pt>
                <c:pt idx="911">
                  <c:v>37676</c:v>
                </c:pt>
                <c:pt idx="912">
                  <c:v>37677</c:v>
                </c:pt>
                <c:pt idx="913">
                  <c:v>37678</c:v>
                </c:pt>
                <c:pt idx="914">
                  <c:v>37679</c:v>
                </c:pt>
                <c:pt idx="915">
                  <c:v>37680</c:v>
                </c:pt>
                <c:pt idx="916">
                  <c:v>37683</c:v>
                </c:pt>
                <c:pt idx="917">
                  <c:v>37684</c:v>
                </c:pt>
                <c:pt idx="918">
                  <c:v>37685</c:v>
                </c:pt>
                <c:pt idx="919">
                  <c:v>37686</c:v>
                </c:pt>
                <c:pt idx="920">
                  <c:v>37687</c:v>
                </c:pt>
                <c:pt idx="921">
                  <c:v>37690</c:v>
                </c:pt>
                <c:pt idx="922">
                  <c:v>37691</c:v>
                </c:pt>
                <c:pt idx="923">
                  <c:v>37692</c:v>
                </c:pt>
                <c:pt idx="924">
                  <c:v>37693</c:v>
                </c:pt>
                <c:pt idx="925">
                  <c:v>37694</c:v>
                </c:pt>
                <c:pt idx="926">
                  <c:v>37697</c:v>
                </c:pt>
                <c:pt idx="927">
                  <c:v>37698</c:v>
                </c:pt>
                <c:pt idx="928">
                  <c:v>37699</c:v>
                </c:pt>
                <c:pt idx="929">
                  <c:v>37700</c:v>
                </c:pt>
                <c:pt idx="930">
                  <c:v>37701</c:v>
                </c:pt>
                <c:pt idx="931">
                  <c:v>37704</c:v>
                </c:pt>
                <c:pt idx="932">
                  <c:v>37705</c:v>
                </c:pt>
                <c:pt idx="933">
                  <c:v>37706</c:v>
                </c:pt>
                <c:pt idx="934">
                  <c:v>37707</c:v>
                </c:pt>
                <c:pt idx="935">
                  <c:v>37708</c:v>
                </c:pt>
                <c:pt idx="936">
                  <c:v>37711</c:v>
                </c:pt>
                <c:pt idx="937">
                  <c:v>37712</c:v>
                </c:pt>
                <c:pt idx="938">
                  <c:v>37713</c:v>
                </c:pt>
                <c:pt idx="939">
                  <c:v>37714</c:v>
                </c:pt>
                <c:pt idx="940">
                  <c:v>37715</c:v>
                </c:pt>
                <c:pt idx="941">
                  <c:v>37718</c:v>
                </c:pt>
                <c:pt idx="942">
                  <c:v>37719</c:v>
                </c:pt>
                <c:pt idx="943">
                  <c:v>37720</c:v>
                </c:pt>
                <c:pt idx="944">
                  <c:v>37721</c:v>
                </c:pt>
                <c:pt idx="945">
                  <c:v>37722</c:v>
                </c:pt>
                <c:pt idx="946">
                  <c:v>37725</c:v>
                </c:pt>
                <c:pt idx="947">
                  <c:v>37726</c:v>
                </c:pt>
                <c:pt idx="948">
                  <c:v>37727</c:v>
                </c:pt>
                <c:pt idx="949">
                  <c:v>37728</c:v>
                </c:pt>
                <c:pt idx="950">
                  <c:v>37732</c:v>
                </c:pt>
                <c:pt idx="951">
                  <c:v>37733</c:v>
                </c:pt>
                <c:pt idx="952">
                  <c:v>37734</c:v>
                </c:pt>
                <c:pt idx="953">
                  <c:v>37735</c:v>
                </c:pt>
                <c:pt idx="954">
                  <c:v>37736</c:v>
                </c:pt>
                <c:pt idx="955">
                  <c:v>37739</c:v>
                </c:pt>
                <c:pt idx="956">
                  <c:v>37740</c:v>
                </c:pt>
                <c:pt idx="957">
                  <c:v>37741</c:v>
                </c:pt>
                <c:pt idx="958">
                  <c:v>37742</c:v>
                </c:pt>
                <c:pt idx="959">
                  <c:v>37743</c:v>
                </c:pt>
                <c:pt idx="960">
                  <c:v>37746</c:v>
                </c:pt>
                <c:pt idx="961">
                  <c:v>37747</c:v>
                </c:pt>
                <c:pt idx="962">
                  <c:v>37748</c:v>
                </c:pt>
                <c:pt idx="963">
                  <c:v>37749</c:v>
                </c:pt>
                <c:pt idx="964">
                  <c:v>37750</c:v>
                </c:pt>
                <c:pt idx="965">
                  <c:v>37753</c:v>
                </c:pt>
                <c:pt idx="966">
                  <c:v>37754</c:v>
                </c:pt>
                <c:pt idx="967">
                  <c:v>37755</c:v>
                </c:pt>
                <c:pt idx="968">
                  <c:v>37756</c:v>
                </c:pt>
                <c:pt idx="969">
                  <c:v>37757</c:v>
                </c:pt>
                <c:pt idx="970">
                  <c:v>37760</c:v>
                </c:pt>
                <c:pt idx="971">
                  <c:v>37761</c:v>
                </c:pt>
                <c:pt idx="972">
                  <c:v>37762</c:v>
                </c:pt>
                <c:pt idx="973">
                  <c:v>37763</c:v>
                </c:pt>
                <c:pt idx="974">
                  <c:v>37764</c:v>
                </c:pt>
                <c:pt idx="975">
                  <c:v>37768</c:v>
                </c:pt>
                <c:pt idx="976">
                  <c:v>37769</c:v>
                </c:pt>
                <c:pt idx="977">
                  <c:v>37770</c:v>
                </c:pt>
                <c:pt idx="978">
                  <c:v>37771</c:v>
                </c:pt>
                <c:pt idx="979">
                  <c:v>37774</c:v>
                </c:pt>
                <c:pt idx="980">
                  <c:v>37775</c:v>
                </c:pt>
                <c:pt idx="981">
                  <c:v>37776</c:v>
                </c:pt>
                <c:pt idx="982">
                  <c:v>37777</c:v>
                </c:pt>
                <c:pt idx="983">
                  <c:v>37778</c:v>
                </c:pt>
                <c:pt idx="984">
                  <c:v>37781</c:v>
                </c:pt>
                <c:pt idx="985">
                  <c:v>37782</c:v>
                </c:pt>
                <c:pt idx="986">
                  <c:v>37783</c:v>
                </c:pt>
                <c:pt idx="987">
                  <c:v>37784</c:v>
                </c:pt>
                <c:pt idx="988">
                  <c:v>37785</c:v>
                </c:pt>
                <c:pt idx="989">
                  <c:v>37788</c:v>
                </c:pt>
                <c:pt idx="990">
                  <c:v>37789</c:v>
                </c:pt>
                <c:pt idx="991">
                  <c:v>37790</c:v>
                </c:pt>
                <c:pt idx="992">
                  <c:v>37791</c:v>
                </c:pt>
                <c:pt idx="993">
                  <c:v>37792</c:v>
                </c:pt>
                <c:pt idx="994">
                  <c:v>37795</c:v>
                </c:pt>
                <c:pt idx="995">
                  <c:v>37796</c:v>
                </c:pt>
                <c:pt idx="996">
                  <c:v>37797</c:v>
                </c:pt>
                <c:pt idx="997">
                  <c:v>37798</c:v>
                </c:pt>
                <c:pt idx="998">
                  <c:v>37799</c:v>
                </c:pt>
                <c:pt idx="999">
                  <c:v>37802</c:v>
                </c:pt>
                <c:pt idx="1000">
                  <c:v>37803</c:v>
                </c:pt>
                <c:pt idx="1001">
                  <c:v>37804</c:v>
                </c:pt>
                <c:pt idx="1002">
                  <c:v>37805</c:v>
                </c:pt>
                <c:pt idx="1003">
                  <c:v>37809</c:v>
                </c:pt>
                <c:pt idx="1004">
                  <c:v>37810</c:v>
                </c:pt>
                <c:pt idx="1005">
                  <c:v>37811</c:v>
                </c:pt>
                <c:pt idx="1006">
                  <c:v>37812</c:v>
                </c:pt>
                <c:pt idx="1007">
                  <c:v>37813</c:v>
                </c:pt>
                <c:pt idx="1008">
                  <c:v>37816</c:v>
                </c:pt>
                <c:pt idx="1009">
                  <c:v>37817</c:v>
                </c:pt>
                <c:pt idx="1010">
                  <c:v>37818</c:v>
                </c:pt>
                <c:pt idx="1011">
                  <c:v>37819</c:v>
                </c:pt>
                <c:pt idx="1012">
                  <c:v>37820</c:v>
                </c:pt>
                <c:pt idx="1013">
                  <c:v>37823</c:v>
                </c:pt>
                <c:pt idx="1014">
                  <c:v>37824</c:v>
                </c:pt>
                <c:pt idx="1015">
                  <c:v>37825</c:v>
                </c:pt>
                <c:pt idx="1016">
                  <c:v>37826</c:v>
                </c:pt>
                <c:pt idx="1017">
                  <c:v>37827</c:v>
                </c:pt>
                <c:pt idx="1018">
                  <c:v>37830</c:v>
                </c:pt>
                <c:pt idx="1019">
                  <c:v>37831</c:v>
                </c:pt>
                <c:pt idx="1020">
                  <c:v>37832</c:v>
                </c:pt>
                <c:pt idx="1021">
                  <c:v>37833</c:v>
                </c:pt>
                <c:pt idx="1022">
                  <c:v>37834</c:v>
                </c:pt>
                <c:pt idx="1023">
                  <c:v>37837</c:v>
                </c:pt>
                <c:pt idx="1024">
                  <c:v>37838</c:v>
                </c:pt>
                <c:pt idx="1025">
                  <c:v>37839</c:v>
                </c:pt>
                <c:pt idx="1026">
                  <c:v>37840</c:v>
                </c:pt>
                <c:pt idx="1027">
                  <c:v>37841</c:v>
                </c:pt>
                <c:pt idx="1028">
                  <c:v>37844</c:v>
                </c:pt>
                <c:pt idx="1029">
                  <c:v>37845</c:v>
                </c:pt>
                <c:pt idx="1030">
                  <c:v>37846</c:v>
                </c:pt>
                <c:pt idx="1031">
                  <c:v>37847</c:v>
                </c:pt>
                <c:pt idx="1032">
                  <c:v>37848</c:v>
                </c:pt>
                <c:pt idx="1033">
                  <c:v>37851</c:v>
                </c:pt>
                <c:pt idx="1034">
                  <c:v>37852</c:v>
                </c:pt>
                <c:pt idx="1035">
                  <c:v>37853</c:v>
                </c:pt>
                <c:pt idx="1036">
                  <c:v>37854</c:v>
                </c:pt>
                <c:pt idx="1037">
                  <c:v>37855</c:v>
                </c:pt>
                <c:pt idx="1038">
                  <c:v>37858</c:v>
                </c:pt>
                <c:pt idx="1039">
                  <c:v>37859</c:v>
                </c:pt>
                <c:pt idx="1040">
                  <c:v>37860</c:v>
                </c:pt>
                <c:pt idx="1041">
                  <c:v>37861</c:v>
                </c:pt>
                <c:pt idx="1042">
                  <c:v>37862</c:v>
                </c:pt>
                <c:pt idx="1043">
                  <c:v>37866</c:v>
                </c:pt>
                <c:pt idx="1044">
                  <c:v>37867</c:v>
                </c:pt>
                <c:pt idx="1045">
                  <c:v>37868</c:v>
                </c:pt>
                <c:pt idx="1046">
                  <c:v>37869</c:v>
                </c:pt>
                <c:pt idx="1047">
                  <c:v>37872</c:v>
                </c:pt>
                <c:pt idx="1048">
                  <c:v>37873</c:v>
                </c:pt>
                <c:pt idx="1049">
                  <c:v>37874</c:v>
                </c:pt>
                <c:pt idx="1050">
                  <c:v>37875</c:v>
                </c:pt>
                <c:pt idx="1051">
                  <c:v>37876</c:v>
                </c:pt>
                <c:pt idx="1052">
                  <c:v>37879</c:v>
                </c:pt>
                <c:pt idx="1053">
                  <c:v>37880</c:v>
                </c:pt>
                <c:pt idx="1054">
                  <c:v>37881</c:v>
                </c:pt>
                <c:pt idx="1055">
                  <c:v>37882</c:v>
                </c:pt>
                <c:pt idx="1056">
                  <c:v>37883</c:v>
                </c:pt>
                <c:pt idx="1057">
                  <c:v>37886</c:v>
                </c:pt>
                <c:pt idx="1058">
                  <c:v>37887</c:v>
                </c:pt>
                <c:pt idx="1059">
                  <c:v>37888</c:v>
                </c:pt>
                <c:pt idx="1060">
                  <c:v>37889</c:v>
                </c:pt>
                <c:pt idx="1061">
                  <c:v>37890</c:v>
                </c:pt>
                <c:pt idx="1062">
                  <c:v>37893</c:v>
                </c:pt>
                <c:pt idx="1063">
                  <c:v>37894</c:v>
                </c:pt>
                <c:pt idx="1064">
                  <c:v>37895</c:v>
                </c:pt>
                <c:pt idx="1065">
                  <c:v>37896</c:v>
                </c:pt>
                <c:pt idx="1066">
                  <c:v>37897</c:v>
                </c:pt>
                <c:pt idx="1067">
                  <c:v>37900</c:v>
                </c:pt>
                <c:pt idx="1068">
                  <c:v>37901</c:v>
                </c:pt>
                <c:pt idx="1069">
                  <c:v>37902</c:v>
                </c:pt>
                <c:pt idx="1070">
                  <c:v>37903</c:v>
                </c:pt>
                <c:pt idx="1071">
                  <c:v>37904</c:v>
                </c:pt>
                <c:pt idx="1072">
                  <c:v>37908</c:v>
                </c:pt>
                <c:pt idx="1073">
                  <c:v>37909</c:v>
                </c:pt>
                <c:pt idx="1074">
                  <c:v>37910</c:v>
                </c:pt>
                <c:pt idx="1075">
                  <c:v>37911</c:v>
                </c:pt>
                <c:pt idx="1076">
                  <c:v>37914</c:v>
                </c:pt>
                <c:pt idx="1077">
                  <c:v>37915</c:v>
                </c:pt>
                <c:pt idx="1078">
                  <c:v>37916</c:v>
                </c:pt>
                <c:pt idx="1079">
                  <c:v>37917</c:v>
                </c:pt>
                <c:pt idx="1080">
                  <c:v>37918</c:v>
                </c:pt>
                <c:pt idx="1081">
                  <c:v>37921</c:v>
                </c:pt>
                <c:pt idx="1082">
                  <c:v>37922</c:v>
                </c:pt>
                <c:pt idx="1083">
                  <c:v>37923</c:v>
                </c:pt>
                <c:pt idx="1084">
                  <c:v>37924</c:v>
                </c:pt>
                <c:pt idx="1085">
                  <c:v>37925</c:v>
                </c:pt>
                <c:pt idx="1086">
                  <c:v>37928</c:v>
                </c:pt>
                <c:pt idx="1087">
                  <c:v>37929</c:v>
                </c:pt>
                <c:pt idx="1088">
                  <c:v>37930</c:v>
                </c:pt>
                <c:pt idx="1089">
                  <c:v>37931</c:v>
                </c:pt>
                <c:pt idx="1090">
                  <c:v>37932</c:v>
                </c:pt>
                <c:pt idx="1091">
                  <c:v>37935</c:v>
                </c:pt>
                <c:pt idx="1092">
                  <c:v>37937</c:v>
                </c:pt>
                <c:pt idx="1093">
                  <c:v>37938</c:v>
                </c:pt>
                <c:pt idx="1094">
                  <c:v>37939</c:v>
                </c:pt>
                <c:pt idx="1095">
                  <c:v>37942</c:v>
                </c:pt>
                <c:pt idx="1096">
                  <c:v>37943</c:v>
                </c:pt>
                <c:pt idx="1097">
                  <c:v>37944</c:v>
                </c:pt>
                <c:pt idx="1098">
                  <c:v>37945</c:v>
                </c:pt>
                <c:pt idx="1099">
                  <c:v>37946</c:v>
                </c:pt>
                <c:pt idx="1100">
                  <c:v>37949</c:v>
                </c:pt>
                <c:pt idx="1101">
                  <c:v>37950</c:v>
                </c:pt>
                <c:pt idx="1102">
                  <c:v>37951</c:v>
                </c:pt>
                <c:pt idx="1103">
                  <c:v>37953</c:v>
                </c:pt>
                <c:pt idx="1104">
                  <c:v>37956</c:v>
                </c:pt>
                <c:pt idx="1105">
                  <c:v>37957</c:v>
                </c:pt>
                <c:pt idx="1106">
                  <c:v>37958</c:v>
                </c:pt>
                <c:pt idx="1107">
                  <c:v>37959</c:v>
                </c:pt>
                <c:pt idx="1108">
                  <c:v>37960</c:v>
                </c:pt>
                <c:pt idx="1109">
                  <c:v>37963</c:v>
                </c:pt>
                <c:pt idx="1110">
                  <c:v>37964</c:v>
                </c:pt>
                <c:pt idx="1111">
                  <c:v>37965</c:v>
                </c:pt>
                <c:pt idx="1112">
                  <c:v>37966</c:v>
                </c:pt>
                <c:pt idx="1113">
                  <c:v>37967</c:v>
                </c:pt>
                <c:pt idx="1114">
                  <c:v>37970</c:v>
                </c:pt>
                <c:pt idx="1115">
                  <c:v>37971</c:v>
                </c:pt>
                <c:pt idx="1116">
                  <c:v>37972</c:v>
                </c:pt>
                <c:pt idx="1117">
                  <c:v>37973</c:v>
                </c:pt>
                <c:pt idx="1118">
                  <c:v>37974</c:v>
                </c:pt>
                <c:pt idx="1119">
                  <c:v>37977</c:v>
                </c:pt>
                <c:pt idx="1120">
                  <c:v>37978</c:v>
                </c:pt>
                <c:pt idx="1121">
                  <c:v>37979</c:v>
                </c:pt>
                <c:pt idx="1122">
                  <c:v>37981</c:v>
                </c:pt>
                <c:pt idx="1123">
                  <c:v>37984</c:v>
                </c:pt>
                <c:pt idx="1124">
                  <c:v>37985</c:v>
                </c:pt>
                <c:pt idx="1125">
                  <c:v>37986</c:v>
                </c:pt>
                <c:pt idx="1126">
                  <c:v>37988</c:v>
                </c:pt>
                <c:pt idx="1127">
                  <c:v>37991</c:v>
                </c:pt>
                <c:pt idx="1128">
                  <c:v>37992</c:v>
                </c:pt>
                <c:pt idx="1129">
                  <c:v>37993</c:v>
                </c:pt>
                <c:pt idx="1130">
                  <c:v>37994</c:v>
                </c:pt>
                <c:pt idx="1131">
                  <c:v>37995</c:v>
                </c:pt>
                <c:pt idx="1132">
                  <c:v>37998</c:v>
                </c:pt>
                <c:pt idx="1133">
                  <c:v>37999</c:v>
                </c:pt>
                <c:pt idx="1134">
                  <c:v>38000</c:v>
                </c:pt>
                <c:pt idx="1135">
                  <c:v>38001</c:v>
                </c:pt>
                <c:pt idx="1136">
                  <c:v>38002</c:v>
                </c:pt>
                <c:pt idx="1137">
                  <c:v>38006</c:v>
                </c:pt>
                <c:pt idx="1138">
                  <c:v>38007</c:v>
                </c:pt>
                <c:pt idx="1139">
                  <c:v>38008</c:v>
                </c:pt>
                <c:pt idx="1140">
                  <c:v>38009</c:v>
                </c:pt>
                <c:pt idx="1141">
                  <c:v>38012</c:v>
                </c:pt>
                <c:pt idx="1142">
                  <c:v>38013</c:v>
                </c:pt>
                <c:pt idx="1143">
                  <c:v>38014</c:v>
                </c:pt>
                <c:pt idx="1144">
                  <c:v>38015</c:v>
                </c:pt>
                <c:pt idx="1145">
                  <c:v>38016</c:v>
                </c:pt>
                <c:pt idx="1146">
                  <c:v>38019</c:v>
                </c:pt>
                <c:pt idx="1147">
                  <c:v>38020</c:v>
                </c:pt>
                <c:pt idx="1148">
                  <c:v>38021</c:v>
                </c:pt>
                <c:pt idx="1149">
                  <c:v>38022</c:v>
                </c:pt>
                <c:pt idx="1150">
                  <c:v>38023</c:v>
                </c:pt>
                <c:pt idx="1151">
                  <c:v>38026</c:v>
                </c:pt>
                <c:pt idx="1152">
                  <c:v>38027</c:v>
                </c:pt>
                <c:pt idx="1153">
                  <c:v>38028</c:v>
                </c:pt>
                <c:pt idx="1154">
                  <c:v>38029</c:v>
                </c:pt>
                <c:pt idx="1155">
                  <c:v>38030</c:v>
                </c:pt>
                <c:pt idx="1156">
                  <c:v>38034</c:v>
                </c:pt>
                <c:pt idx="1157">
                  <c:v>38035</c:v>
                </c:pt>
                <c:pt idx="1158">
                  <c:v>38036</c:v>
                </c:pt>
                <c:pt idx="1159">
                  <c:v>38037</c:v>
                </c:pt>
                <c:pt idx="1160">
                  <c:v>38040</c:v>
                </c:pt>
                <c:pt idx="1161">
                  <c:v>38041</c:v>
                </c:pt>
                <c:pt idx="1162">
                  <c:v>38042</c:v>
                </c:pt>
                <c:pt idx="1163">
                  <c:v>38043</c:v>
                </c:pt>
                <c:pt idx="1164">
                  <c:v>38044</c:v>
                </c:pt>
                <c:pt idx="1165">
                  <c:v>38047</c:v>
                </c:pt>
                <c:pt idx="1166">
                  <c:v>38048</c:v>
                </c:pt>
                <c:pt idx="1167">
                  <c:v>38049</c:v>
                </c:pt>
                <c:pt idx="1168">
                  <c:v>38050</c:v>
                </c:pt>
                <c:pt idx="1169">
                  <c:v>38051</c:v>
                </c:pt>
                <c:pt idx="1170">
                  <c:v>38054</c:v>
                </c:pt>
                <c:pt idx="1171">
                  <c:v>38055</c:v>
                </c:pt>
                <c:pt idx="1172">
                  <c:v>38056</c:v>
                </c:pt>
                <c:pt idx="1173">
                  <c:v>38057</c:v>
                </c:pt>
                <c:pt idx="1174">
                  <c:v>38058</c:v>
                </c:pt>
                <c:pt idx="1175">
                  <c:v>38061</c:v>
                </c:pt>
                <c:pt idx="1176">
                  <c:v>38062</c:v>
                </c:pt>
                <c:pt idx="1177">
                  <c:v>38063</c:v>
                </c:pt>
                <c:pt idx="1178">
                  <c:v>38064</c:v>
                </c:pt>
                <c:pt idx="1179">
                  <c:v>38065</c:v>
                </c:pt>
                <c:pt idx="1180">
                  <c:v>38068</c:v>
                </c:pt>
                <c:pt idx="1181">
                  <c:v>38069</c:v>
                </c:pt>
                <c:pt idx="1182">
                  <c:v>38070</c:v>
                </c:pt>
                <c:pt idx="1183">
                  <c:v>38071</c:v>
                </c:pt>
                <c:pt idx="1184">
                  <c:v>38072</c:v>
                </c:pt>
                <c:pt idx="1185">
                  <c:v>38075</c:v>
                </c:pt>
                <c:pt idx="1186">
                  <c:v>38076</c:v>
                </c:pt>
                <c:pt idx="1187">
                  <c:v>38077</c:v>
                </c:pt>
                <c:pt idx="1188">
                  <c:v>38078</c:v>
                </c:pt>
                <c:pt idx="1189">
                  <c:v>38079</c:v>
                </c:pt>
                <c:pt idx="1190">
                  <c:v>38082</c:v>
                </c:pt>
                <c:pt idx="1191">
                  <c:v>38083</c:v>
                </c:pt>
                <c:pt idx="1192">
                  <c:v>38084</c:v>
                </c:pt>
                <c:pt idx="1193">
                  <c:v>38085</c:v>
                </c:pt>
                <c:pt idx="1194">
                  <c:v>38089</c:v>
                </c:pt>
                <c:pt idx="1195">
                  <c:v>38090</c:v>
                </c:pt>
                <c:pt idx="1196">
                  <c:v>38091</c:v>
                </c:pt>
                <c:pt idx="1197">
                  <c:v>38092</c:v>
                </c:pt>
                <c:pt idx="1198">
                  <c:v>38093</c:v>
                </c:pt>
                <c:pt idx="1199">
                  <c:v>38096</c:v>
                </c:pt>
                <c:pt idx="1200">
                  <c:v>38097</c:v>
                </c:pt>
                <c:pt idx="1201">
                  <c:v>38098</c:v>
                </c:pt>
                <c:pt idx="1202">
                  <c:v>38099</c:v>
                </c:pt>
                <c:pt idx="1203">
                  <c:v>38100</c:v>
                </c:pt>
                <c:pt idx="1204">
                  <c:v>38103</c:v>
                </c:pt>
                <c:pt idx="1205">
                  <c:v>38104</c:v>
                </c:pt>
                <c:pt idx="1206">
                  <c:v>38105</c:v>
                </c:pt>
                <c:pt idx="1207">
                  <c:v>38106</c:v>
                </c:pt>
                <c:pt idx="1208">
                  <c:v>38107</c:v>
                </c:pt>
                <c:pt idx="1209">
                  <c:v>38110</c:v>
                </c:pt>
                <c:pt idx="1210">
                  <c:v>38111</c:v>
                </c:pt>
                <c:pt idx="1211">
                  <c:v>38112</c:v>
                </c:pt>
                <c:pt idx="1212">
                  <c:v>38113</c:v>
                </c:pt>
                <c:pt idx="1213">
                  <c:v>38114</c:v>
                </c:pt>
                <c:pt idx="1214">
                  <c:v>38117</c:v>
                </c:pt>
                <c:pt idx="1215">
                  <c:v>38118</c:v>
                </c:pt>
                <c:pt idx="1216">
                  <c:v>38119</c:v>
                </c:pt>
                <c:pt idx="1217">
                  <c:v>38120</c:v>
                </c:pt>
                <c:pt idx="1218">
                  <c:v>38121</c:v>
                </c:pt>
                <c:pt idx="1219">
                  <c:v>38124</c:v>
                </c:pt>
                <c:pt idx="1220">
                  <c:v>38125</c:v>
                </c:pt>
                <c:pt idx="1221">
                  <c:v>38126</c:v>
                </c:pt>
                <c:pt idx="1222">
                  <c:v>38127</c:v>
                </c:pt>
                <c:pt idx="1223">
                  <c:v>38128</c:v>
                </c:pt>
                <c:pt idx="1224">
                  <c:v>38131</c:v>
                </c:pt>
                <c:pt idx="1225">
                  <c:v>38132</c:v>
                </c:pt>
                <c:pt idx="1226">
                  <c:v>38133</c:v>
                </c:pt>
                <c:pt idx="1227">
                  <c:v>38134</c:v>
                </c:pt>
                <c:pt idx="1228">
                  <c:v>38135</c:v>
                </c:pt>
                <c:pt idx="1229">
                  <c:v>38139</c:v>
                </c:pt>
                <c:pt idx="1230">
                  <c:v>38140</c:v>
                </c:pt>
                <c:pt idx="1231">
                  <c:v>38141</c:v>
                </c:pt>
                <c:pt idx="1232">
                  <c:v>38142</c:v>
                </c:pt>
                <c:pt idx="1233">
                  <c:v>38145</c:v>
                </c:pt>
                <c:pt idx="1234">
                  <c:v>38146</c:v>
                </c:pt>
                <c:pt idx="1235">
                  <c:v>38147</c:v>
                </c:pt>
                <c:pt idx="1236">
                  <c:v>38148</c:v>
                </c:pt>
                <c:pt idx="1237">
                  <c:v>38152</c:v>
                </c:pt>
                <c:pt idx="1238">
                  <c:v>38153</c:v>
                </c:pt>
                <c:pt idx="1239">
                  <c:v>38154</c:v>
                </c:pt>
                <c:pt idx="1240">
                  <c:v>38155</c:v>
                </c:pt>
                <c:pt idx="1241">
                  <c:v>38156</c:v>
                </c:pt>
                <c:pt idx="1242">
                  <c:v>38159</c:v>
                </c:pt>
                <c:pt idx="1243">
                  <c:v>38160</c:v>
                </c:pt>
                <c:pt idx="1244">
                  <c:v>38161</c:v>
                </c:pt>
                <c:pt idx="1245">
                  <c:v>38162</c:v>
                </c:pt>
                <c:pt idx="1246">
                  <c:v>38163</c:v>
                </c:pt>
                <c:pt idx="1247">
                  <c:v>38166</c:v>
                </c:pt>
                <c:pt idx="1248">
                  <c:v>38167</c:v>
                </c:pt>
                <c:pt idx="1249">
                  <c:v>38168</c:v>
                </c:pt>
                <c:pt idx="1250">
                  <c:v>38169</c:v>
                </c:pt>
                <c:pt idx="1251">
                  <c:v>38170</c:v>
                </c:pt>
                <c:pt idx="1252">
                  <c:v>38174</c:v>
                </c:pt>
                <c:pt idx="1253">
                  <c:v>38175</c:v>
                </c:pt>
                <c:pt idx="1254">
                  <c:v>38176</c:v>
                </c:pt>
                <c:pt idx="1255">
                  <c:v>38177</c:v>
                </c:pt>
                <c:pt idx="1256">
                  <c:v>38180</c:v>
                </c:pt>
                <c:pt idx="1257">
                  <c:v>38181</c:v>
                </c:pt>
                <c:pt idx="1258">
                  <c:v>38182</c:v>
                </c:pt>
                <c:pt idx="1259">
                  <c:v>38183</c:v>
                </c:pt>
                <c:pt idx="1260">
                  <c:v>38184</c:v>
                </c:pt>
                <c:pt idx="1261">
                  <c:v>38187</c:v>
                </c:pt>
                <c:pt idx="1262">
                  <c:v>38188</c:v>
                </c:pt>
                <c:pt idx="1263">
                  <c:v>38189</c:v>
                </c:pt>
                <c:pt idx="1264">
                  <c:v>38190</c:v>
                </c:pt>
                <c:pt idx="1265">
                  <c:v>38191</c:v>
                </c:pt>
                <c:pt idx="1266">
                  <c:v>38194</c:v>
                </c:pt>
                <c:pt idx="1267">
                  <c:v>38195</c:v>
                </c:pt>
                <c:pt idx="1268">
                  <c:v>38196</c:v>
                </c:pt>
                <c:pt idx="1269">
                  <c:v>38197</c:v>
                </c:pt>
                <c:pt idx="1270">
                  <c:v>38198</c:v>
                </c:pt>
                <c:pt idx="1271">
                  <c:v>38201</c:v>
                </c:pt>
                <c:pt idx="1272">
                  <c:v>38202</c:v>
                </c:pt>
                <c:pt idx="1273">
                  <c:v>38203</c:v>
                </c:pt>
                <c:pt idx="1274">
                  <c:v>38204</c:v>
                </c:pt>
                <c:pt idx="1275">
                  <c:v>38205</c:v>
                </c:pt>
                <c:pt idx="1276">
                  <c:v>38208</c:v>
                </c:pt>
                <c:pt idx="1277">
                  <c:v>38209</c:v>
                </c:pt>
                <c:pt idx="1278">
                  <c:v>38210</c:v>
                </c:pt>
                <c:pt idx="1279">
                  <c:v>38211</c:v>
                </c:pt>
                <c:pt idx="1280">
                  <c:v>38212</c:v>
                </c:pt>
                <c:pt idx="1281">
                  <c:v>38215</c:v>
                </c:pt>
                <c:pt idx="1282">
                  <c:v>38216</c:v>
                </c:pt>
                <c:pt idx="1283">
                  <c:v>38217</c:v>
                </c:pt>
                <c:pt idx="1284">
                  <c:v>38218</c:v>
                </c:pt>
                <c:pt idx="1285">
                  <c:v>38219</c:v>
                </c:pt>
                <c:pt idx="1286">
                  <c:v>38222</c:v>
                </c:pt>
                <c:pt idx="1287">
                  <c:v>38223</c:v>
                </c:pt>
                <c:pt idx="1288">
                  <c:v>38224</c:v>
                </c:pt>
                <c:pt idx="1289">
                  <c:v>38225</c:v>
                </c:pt>
                <c:pt idx="1290">
                  <c:v>38226</c:v>
                </c:pt>
                <c:pt idx="1291">
                  <c:v>38229</c:v>
                </c:pt>
                <c:pt idx="1292">
                  <c:v>38230</c:v>
                </c:pt>
                <c:pt idx="1293">
                  <c:v>38231</c:v>
                </c:pt>
                <c:pt idx="1294">
                  <c:v>38232</c:v>
                </c:pt>
                <c:pt idx="1295">
                  <c:v>38233</c:v>
                </c:pt>
                <c:pt idx="1296">
                  <c:v>38237</c:v>
                </c:pt>
                <c:pt idx="1297">
                  <c:v>38238</c:v>
                </c:pt>
                <c:pt idx="1298">
                  <c:v>38239</c:v>
                </c:pt>
                <c:pt idx="1299">
                  <c:v>38240</c:v>
                </c:pt>
                <c:pt idx="1300">
                  <c:v>38243</c:v>
                </c:pt>
                <c:pt idx="1301">
                  <c:v>38244</c:v>
                </c:pt>
                <c:pt idx="1302">
                  <c:v>38245</c:v>
                </c:pt>
                <c:pt idx="1303">
                  <c:v>38246</c:v>
                </c:pt>
                <c:pt idx="1304">
                  <c:v>38247</c:v>
                </c:pt>
                <c:pt idx="1305">
                  <c:v>38250</c:v>
                </c:pt>
                <c:pt idx="1306">
                  <c:v>38251</c:v>
                </c:pt>
                <c:pt idx="1307">
                  <c:v>38252</c:v>
                </c:pt>
                <c:pt idx="1308">
                  <c:v>38253</c:v>
                </c:pt>
                <c:pt idx="1309">
                  <c:v>38254</c:v>
                </c:pt>
                <c:pt idx="1310">
                  <c:v>38257</c:v>
                </c:pt>
                <c:pt idx="1311">
                  <c:v>38258</c:v>
                </c:pt>
                <c:pt idx="1312">
                  <c:v>38259</c:v>
                </c:pt>
                <c:pt idx="1313">
                  <c:v>38260</c:v>
                </c:pt>
                <c:pt idx="1314">
                  <c:v>38261</c:v>
                </c:pt>
                <c:pt idx="1315">
                  <c:v>38264</c:v>
                </c:pt>
                <c:pt idx="1316">
                  <c:v>38265</c:v>
                </c:pt>
                <c:pt idx="1317">
                  <c:v>38266</c:v>
                </c:pt>
                <c:pt idx="1318">
                  <c:v>38267</c:v>
                </c:pt>
                <c:pt idx="1319">
                  <c:v>38268</c:v>
                </c:pt>
                <c:pt idx="1320">
                  <c:v>38271</c:v>
                </c:pt>
                <c:pt idx="1321">
                  <c:v>38272</c:v>
                </c:pt>
                <c:pt idx="1322">
                  <c:v>38273</c:v>
                </c:pt>
                <c:pt idx="1323">
                  <c:v>38274</c:v>
                </c:pt>
                <c:pt idx="1324">
                  <c:v>38275</c:v>
                </c:pt>
                <c:pt idx="1325">
                  <c:v>38278</c:v>
                </c:pt>
                <c:pt idx="1326">
                  <c:v>38279</c:v>
                </c:pt>
                <c:pt idx="1327">
                  <c:v>38280</c:v>
                </c:pt>
                <c:pt idx="1328">
                  <c:v>38281</c:v>
                </c:pt>
                <c:pt idx="1329">
                  <c:v>38282</c:v>
                </c:pt>
                <c:pt idx="1330">
                  <c:v>38285</c:v>
                </c:pt>
                <c:pt idx="1331">
                  <c:v>38286</c:v>
                </c:pt>
                <c:pt idx="1332">
                  <c:v>38287</c:v>
                </c:pt>
                <c:pt idx="1333">
                  <c:v>38288</c:v>
                </c:pt>
                <c:pt idx="1334">
                  <c:v>38289</c:v>
                </c:pt>
                <c:pt idx="1335">
                  <c:v>38292</c:v>
                </c:pt>
                <c:pt idx="1336">
                  <c:v>38293</c:v>
                </c:pt>
                <c:pt idx="1337">
                  <c:v>38294</c:v>
                </c:pt>
                <c:pt idx="1338">
                  <c:v>38295</c:v>
                </c:pt>
                <c:pt idx="1339">
                  <c:v>38296</c:v>
                </c:pt>
                <c:pt idx="1340">
                  <c:v>38299</c:v>
                </c:pt>
                <c:pt idx="1341">
                  <c:v>38300</c:v>
                </c:pt>
                <c:pt idx="1342">
                  <c:v>38301</c:v>
                </c:pt>
                <c:pt idx="1343">
                  <c:v>38302</c:v>
                </c:pt>
                <c:pt idx="1344">
                  <c:v>38303</c:v>
                </c:pt>
                <c:pt idx="1345">
                  <c:v>38306</c:v>
                </c:pt>
                <c:pt idx="1346">
                  <c:v>38307</c:v>
                </c:pt>
                <c:pt idx="1347">
                  <c:v>38308</c:v>
                </c:pt>
                <c:pt idx="1348">
                  <c:v>38309</c:v>
                </c:pt>
                <c:pt idx="1349">
                  <c:v>38310</c:v>
                </c:pt>
                <c:pt idx="1350">
                  <c:v>38313</c:v>
                </c:pt>
                <c:pt idx="1351">
                  <c:v>38314</c:v>
                </c:pt>
                <c:pt idx="1352">
                  <c:v>38315</c:v>
                </c:pt>
                <c:pt idx="1353">
                  <c:v>38317</c:v>
                </c:pt>
                <c:pt idx="1354">
                  <c:v>38320</c:v>
                </c:pt>
                <c:pt idx="1355">
                  <c:v>38321</c:v>
                </c:pt>
                <c:pt idx="1356">
                  <c:v>38322</c:v>
                </c:pt>
                <c:pt idx="1357">
                  <c:v>38323</c:v>
                </c:pt>
                <c:pt idx="1358">
                  <c:v>38324</c:v>
                </c:pt>
                <c:pt idx="1359">
                  <c:v>38327</c:v>
                </c:pt>
                <c:pt idx="1360">
                  <c:v>38328</c:v>
                </c:pt>
                <c:pt idx="1361">
                  <c:v>38329</c:v>
                </c:pt>
                <c:pt idx="1362">
                  <c:v>38330</c:v>
                </c:pt>
                <c:pt idx="1363">
                  <c:v>38331</c:v>
                </c:pt>
                <c:pt idx="1364">
                  <c:v>38334</c:v>
                </c:pt>
                <c:pt idx="1365">
                  <c:v>38335</c:v>
                </c:pt>
                <c:pt idx="1366">
                  <c:v>38336</c:v>
                </c:pt>
                <c:pt idx="1367">
                  <c:v>38337</c:v>
                </c:pt>
                <c:pt idx="1368">
                  <c:v>38338</c:v>
                </c:pt>
                <c:pt idx="1369">
                  <c:v>38341</c:v>
                </c:pt>
                <c:pt idx="1370">
                  <c:v>38342</c:v>
                </c:pt>
                <c:pt idx="1371">
                  <c:v>38343</c:v>
                </c:pt>
                <c:pt idx="1372">
                  <c:v>38344</c:v>
                </c:pt>
                <c:pt idx="1373">
                  <c:v>38348</c:v>
                </c:pt>
                <c:pt idx="1374">
                  <c:v>38349</c:v>
                </c:pt>
                <c:pt idx="1375">
                  <c:v>38350</c:v>
                </c:pt>
                <c:pt idx="1376">
                  <c:v>38351</c:v>
                </c:pt>
                <c:pt idx="1377">
                  <c:v>38352</c:v>
                </c:pt>
                <c:pt idx="1378">
                  <c:v>38355</c:v>
                </c:pt>
                <c:pt idx="1379">
                  <c:v>38356</c:v>
                </c:pt>
                <c:pt idx="1380">
                  <c:v>38357</c:v>
                </c:pt>
                <c:pt idx="1381">
                  <c:v>38358</c:v>
                </c:pt>
                <c:pt idx="1382">
                  <c:v>38359</c:v>
                </c:pt>
                <c:pt idx="1383">
                  <c:v>38362</c:v>
                </c:pt>
                <c:pt idx="1384">
                  <c:v>38363</c:v>
                </c:pt>
                <c:pt idx="1385">
                  <c:v>38364</c:v>
                </c:pt>
                <c:pt idx="1386">
                  <c:v>38365</c:v>
                </c:pt>
                <c:pt idx="1387">
                  <c:v>38366</c:v>
                </c:pt>
                <c:pt idx="1388">
                  <c:v>38370</c:v>
                </c:pt>
                <c:pt idx="1389">
                  <c:v>38371</c:v>
                </c:pt>
                <c:pt idx="1390">
                  <c:v>38372</c:v>
                </c:pt>
                <c:pt idx="1391">
                  <c:v>38373</c:v>
                </c:pt>
                <c:pt idx="1392">
                  <c:v>38376</c:v>
                </c:pt>
                <c:pt idx="1393">
                  <c:v>38377</c:v>
                </c:pt>
                <c:pt idx="1394">
                  <c:v>38378</c:v>
                </c:pt>
                <c:pt idx="1395">
                  <c:v>38379</c:v>
                </c:pt>
                <c:pt idx="1396">
                  <c:v>38380</c:v>
                </c:pt>
                <c:pt idx="1397">
                  <c:v>38383</c:v>
                </c:pt>
                <c:pt idx="1398">
                  <c:v>38384</c:v>
                </c:pt>
                <c:pt idx="1399">
                  <c:v>38385</c:v>
                </c:pt>
                <c:pt idx="1400">
                  <c:v>38386</c:v>
                </c:pt>
                <c:pt idx="1401">
                  <c:v>38387</c:v>
                </c:pt>
                <c:pt idx="1402">
                  <c:v>38390</c:v>
                </c:pt>
                <c:pt idx="1403">
                  <c:v>38391</c:v>
                </c:pt>
                <c:pt idx="1404">
                  <c:v>38392</c:v>
                </c:pt>
                <c:pt idx="1405">
                  <c:v>38393</c:v>
                </c:pt>
                <c:pt idx="1406">
                  <c:v>38394</c:v>
                </c:pt>
                <c:pt idx="1407">
                  <c:v>38397</c:v>
                </c:pt>
                <c:pt idx="1408">
                  <c:v>38398</c:v>
                </c:pt>
                <c:pt idx="1409">
                  <c:v>38399</c:v>
                </c:pt>
                <c:pt idx="1410">
                  <c:v>38400</c:v>
                </c:pt>
                <c:pt idx="1411">
                  <c:v>38401</c:v>
                </c:pt>
                <c:pt idx="1412">
                  <c:v>38405</c:v>
                </c:pt>
                <c:pt idx="1413">
                  <c:v>38406</c:v>
                </c:pt>
                <c:pt idx="1414">
                  <c:v>38407</c:v>
                </c:pt>
                <c:pt idx="1415">
                  <c:v>38408</c:v>
                </c:pt>
                <c:pt idx="1416">
                  <c:v>38411</c:v>
                </c:pt>
                <c:pt idx="1417">
                  <c:v>38412</c:v>
                </c:pt>
                <c:pt idx="1418">
                  <c:v>38413</c:v>
                </c:pt>
                <c:pt idx="1419">
                  <c:v>38414</c:v>
                </c:pt>
                <c:pt idx="1420">
                  <c:v>38415</c:v>
                </c:pt>
                <c:pt idx="1421">
                  <c:v>38418</c:v>
                </c:pt>
                <c:pt idx="1422">
                  <c:v>38419</c:v>
                </c:pt>
                <c:pt idx="1423">
                  <c:v>38420</c:v>
                </c:pt>
                <c:pt idx="1424">
                  <c:v>38421</c:v>
                </c:pt>
                <c:pt idx="1425">
                  <c:v>38422</c:v>
                </c:pt>
                <c:pt idx="1426">
                  <c:v>38425</c:v>
                </c:pt>
                <c:pt idx="1427">
                  <c:v>38426</c:v>
                </c:pt>
                <c:pt idx="1428">
                  <c:v>38427</c:v>
                </c:pt>
                <c:pt idx="1429">
                  <c:v>38428</c:v>
                </c:pt>
                <c:pt idx="1430">
                  <c:v>38429</c:v>
                </c:pt>
                <c:pt idx="1431">
                  <c:v>38432</c:v>
                </c:pt>
                <c:pt idx="1432">
                  <c:v>38433</c:v>
                </c:pt>
                <c:pt idx="1433">
                  <c:v>38434</c:v>
                </c:pt>
                <c:pt idx="1434">
                  <c:v>38435</c:v>
                </c:pt>
                <c:pt idx="1435">
                  <c:v>38439</c:v>
                </c:pt>
                <c:pt idx="1436">
                  <c:v>38440</c:v>
                </c:pt>
                <c:pt idx="1437">
                  <c:v>38441</c:v>
                </c:pt>
                <c:pt idx="1438">
                  <c:v>38442</c:v>
                </c:pt>
                <c:pt idx="1439">
                  <c:v>38443</c:v>
                </c:pt>
                <c:pt idx="1440">
                  <c:v>38446</c:v>
                </c:pt>
                <c:pt idx="1441">
                  <c:v>38447</c:v>
                </c:pt>
                <c:pt idx="1442">
                  <c:v>38448</c:v>
                </c:pt>
                <c:pt idx="1443">
                  <c:v>38449</c:v>
                </c:pt>
                <c:pt idx="1444">
                  <c:v>38450</c:v>
                </c:pt>
                <c:pt idx="1445">
                  <c:v>38453</c:v>
                </c:pt>
                <c:pt idx="1446">
                  <c:v>38454</c:v>
                </c:pt>
                <c:pt idx="1447">
                  <c:v>38455</c:v>
                </c:pt>
                <c:pt idx="1448">
                  <c:v>38456</c:v>
                </c:pt>
                <c:pt idx="1449">
                  <c:v>38457</c:v>
                </c:pt>
                <c:pt idx="1450">
                  <c:v>38460</c:v>
                </c:pt>
                <c:pt idx="1451">
                  <c:v>38461</c:v>
                </c:pt>
                <c:pt idx="1452">
                  <c:v>38462</c:v>
                </c:pt>
                <c:pt idx="1453">
                  <c:v>38463</c:v>
                </c:pt>
                <c:pt idx="1454">
                  <c:v>38464</c:v>
                </c:pt>
                <c:pt idx="1455">
                  <c:v>38467</c:v>
                </c:pt>
                <c:pt idx="1456">
                  <c:v>38468</c:v>
                </c:pt>
                <c:pt idx="1457">
                  <c:v>38469</c:v>
                </c:pt>
                <c:pt idx="1458">
                  <c:v>38470</c:v>
                </c:pt>
                <c:pt idx="1459">
                  <c:v>38471</c:v>
                </c:pt>
                <c:pt idx="1460">
                  <c:v>38474</c:v>
                </c:pt>
                <c:pt idx="1461">
                  <c:v>38475</c:v>
                </c:pt>
                <c:pt idx="1462">
                  <c:v>38476</c:v>
                </c:pt>
                <c:pt idx="1463">
                  <c:v>38477</c:v>
                </c:pt>
                <c:pt idx="1464">
                  <c:v>38478</c:v>
                </c:pt>
                <c:pt idx="1465">
                  <c:v>38481</c:v>
                </c:pt>
                <c:pt idx="1466">
                  <c:v>38482</c:v>
                </c:pt>
                <c:pt idx="1467">
                  <c:v>38483</c:v>
                </c:pt>
                <c:pt idx="1468">
                  <c:v>38484</c:v>
                </c:pt>
                <c:pt idx="1469">
                  <c:v>38485</c:v>
                </c:pt>
                <c:pt idx="1470">
                  <c:v>38488</c:v>
                </c:pt>
                <c:pt idx="1471">
                  <c:v>38489</c:v>
                </c:pt>
                <c:pt idx="1472">
                  <c:v>38490</c:v>
                </c:pt>
                <c:pt idx="1473">
                  <c:v>38491</c:v>
                </c:pt>
                <c:pt idx="1474">
                  <c:v>38492</c:v>
                </c:pt>
                <c:pt idx="1475">
                  <c:v>38495</c:v>
                </c:pt>
                <c:pt idx="1476">
                  <c:v>38496</c:v>
                </c:pt>
                <c:pt idx="1477">
                  <c:v>38497</c:v>
                </c:pt>
                <c:pt idx="1478">
                  <c:v>38498</c:v>
                </c:pt>
                <c:pt idx="1479">
                  <c:v>38499</c:v>
                </c:pt>
                <c:pt idx="1480">
                  <c:v>38503</c:v>
                </c:pt>
                <c:pt idx="1481">
                  <c:v>38504</c:v>
                </c:pt>
                <c:pt idx="1482">
                  <c:v>38505</c:v>
                </c:pt>
                <c:pt idx="1483">
                  <c:v>38506</c:v>
                </c:pt>
                <c:pt idx="1484">
                  <c:v>38509</c:v>
                </c:pt>
                <c:pt idx="1485">
                  <c:v>38510</c:v>
                </c:pt>
                <c:pt idx="1486">
                  <c:v>38511</c:v>
                </c:pt>
                <c:pt idx="1487">
                  <c:v>38512</c:v>
                </c:pt>
                <c:pt idx="1488">
                  <c:v>38513</c:v>
                </c:pt>
                <c:pt idx="1489">
                  <c:v>38516</c:v>
                </c:pt>
                <c:pt idx="1490">
                  <c:v>38517</c:v>
                </c:pt>
                <c:pt idx="1491">
                  <c:v>38518</c:v>
                </c:pt>
                <c:pt idx="1492">
                  <c:v>38519</c:v>
                </c:pt>
                <c:pt idx="1493">
                  <c:v>38520</c:v>
                </c:pt>
                <c:pt idx="1494">
                  <c:v>38523</c:v>
                </c:pt>
                <c:pt idx="1495">
                  <c:v>38524</c:v>
                </c:pt>
                <c:pt idx="1496">
                  <c:v>38525</c:v>
                </c:pt>
                <c:pt idx="1497">
                  <c:v>38526</c:v>
                </c:pt>
                <c:pt idx="1498">
                  <c:v>38527</c:v>
                </c:pt>
                <c:pt idx="1499">
                  <c:v>38530</c:v>
                </c:pt>
                <c:pt idx="1500">
                  <c:v>38531</c:v>
                </c:pt>
                <c:pt idx="1501">
                  <c:v>38532</c:v>
                </c:pt>
                <c:pt idx="1502">
                  <c:v>38533</c:v>
                </c:pt>
                <c:pt idx="1503">
                  <c:v>38534</c:v>
                </c:pt>
                <c:pt idx="1504">
                  <c:v>38538</c:v>
                </c:pt>
                <c:pt idx="1505">
                  <c:v>38539</c:v>
                </c:pt>
                <c:pt idx="1506">
                  <c:v>38540</c:v>
                </c:pt>
                <c:pt idx="1507">
                  <c:v>38541</c:v>
                </c:pt>
                <c:pt idx="1508">
                  <c:v>38544</c:v>
                </c:pt>
                <c:pt idx="1509">
                  <c:v>38545</c:v>
                </c:pt>
                <c:pt idx="1510">
                  <c:v>38546</c:v>
                </c:pt>
                <c:pt idx="1511">
                  <c:v>38547</c:v>
                </c:pt>
                <c:pt idx="1512">
                  <c:v>38548</c:v>
                </c:pt>
                <c:pt idx="1513">
                  <c:v>38551</c:v>
                </c:pt>
                <c:pt idx="1514">
                  <c:v>38552</c:v>
                </c:pt>
                <c:pt idx="1515">
                  <c:v>38553</c:v>
                </c:pt>
                <c:pt idx="1516">
                  <c:v>38554</c:v>
                </c:pt>
                <c:pt idx="1517">
                  <c:v>38555</c:v>
                </c:pt>
                <c:pt idx="1518">
                  <c:v>38558</c:v>
                </c:pt>
                <c:pt idx="1519">
                  <c:v>38559</c:v>
                </c:pt>
                <c:pt idx="1520">
                  <c:v>38560</c:v>
                </c:pt>
                <c:pt idx="1521">
                  <c:v>38561</c:v>
                </c:pt>
                <c:pt idx="1522">
                  <c:v>38562</c:v>
                </c:pt>
                <c:pt idx="1523">
                  <c:v>38565</c:v>
                </c:pt>
                <c:pt idx="1524">
                  <c:v>38566</c:v>
                </c:pt>
                <c:pt idx="1525">
                  <c:v>38567</c:v>
                </c:pt>
                <c:pt idx="1526">
                  <c:v>38568</c:v>
                </c:pt>
                <c:pt idx="1527">
                  <c:v>38569</c:v>
                </c:pt>
                <c:pt idx="1528">
                  <c:v>38572</c:v>
                </c:pt>
                <c:pt idx="1529">
                  <c:v>38573</c:v>
                </c:pt>
                <c:pt idx="1530">
                  <c:v>38574</c:v>
                </c:pt>
                <c:pt idx="1531">
                  <c:v>38575</c:v>
                </c:pt>
                <c:pt idx="1532">
                  <c:v>38576</c:v>
                </c:pt>
                <c:pt idx="1533">
                  <c:v>38579</c:v>
                </c:pt>
                <c:pt idx="1534">
                  <c:v>38580</c:v>
                </c:pt>
                <c:pt idx="1535">
                  <c:v>38581</c:v>
                </c:pt>
                <c:pt idx="1536">
                  <c:v>38582</c:v>
                </c:pt>
                <c:pt idx="1537">
                  <c:v>38583</c:v>
                </c:pt>
                <c:pt idx="1538">
                  <c:v>38586</c:v>
                </c:pt>
                <c:pt idx="1539">
                  <c:v>38587</c:v>
                </c:pt>
                <c:pt idx="1540">
                  <c:v>38588</c:v>
                </c:pt>
                <c:pt idx="1541">
                  <c:v>38589</c:v>
                </c:pt>
                <c:pt idx="1542">
                  <c:v>38590</c:v>
                </c:pt>
                <c:pt idx="1543">
                  <c:v>38593</c:v>
                </c:pt>
                <c:pt idx="1544">
                  <c:v>38594</c:v>
                </c:pt>
                <c:pt idx="1545">
                  <c:v>38595</c:v>
                </c:pt>
                <c:pt idx="1546">
                  <c:v>38596</c:v>
                </c:pt>
                <c:pt idx="1547">
                  <c:v>38597</c:v>
                </c:pt>
                <c:pt idx="1548">
                  <c:v>38601</c:v>
                </c:pt>
                <c:pt idx="1549">
                  <c:v>38602</c:v>
                </c:pt>
                <c:pt idx="1550">
                  <c:v>38603</c:v>
                </c:pt>
                <c:pt idx="1551">
                  <c:v>38604</c:v>
                </c:pt>
                <c:pt idx="1552">
                  <c:v>38607</c:v>
                </c:pt>
                <c:pt idx="1553">
                  <c:v>38608</c:v>
                </c:pt>
                <c:pt idx="1554">
                  <c:v>38609</c:v>
                </c:pt>
                <c:pt idx="1555">
                  <c:v>38610</c:v>
                </c:pt>
                <c:pt idx="1556">
                  <c:v>38611</c:v>
                </c:pt>
                <c:pt idx="1557">
                  <c:v>38614</c:v>
                </c:pt>
                <c:pt idx="1558">
                  <c:v>38615</c:v>
                </c:pt>
                <c:pt idx="1559">
                  <c:v>38616</c:v>
                </c:pt>
                <c:pt idx="1560">
                  <c:v>38617</c:v>
                </c:pt>
                <c:pt idx="1561">
                  <c:v>38618</c:v>
                </c:pt>
                <c:pt idx="1562">
                  <c:v>38621</c:v>
                </c:pt>
                <c:pt idx="1563">
                  <c:v>38622</c:v>
                </c:pt>
                <c:pt idx="1564">
                  <c:v>38623</c:v>
                </c:pt>
                <c:pt idx="1565">
                  <c:v>38624</c:v>
                </c:pt>
                <c:pt idx="1566">
                  <c:v>38625</c:v>
                </c:pt>
                <c:pt idx="1567">
                  <c:v>38628</c:v>
                </c:pt>
                <c:pt idx="1568">
                  <c:v>38629</c:v>
                </c:pt>
                <c:pt idx="1569">
                  <c:v>38630</c:v>
                </c:pt>
                <c:pt idx="1570">
                  <c:v>38631</c:v>
                </c:pt>
                <c:pt idx="1571">
                  <c:v>38632</c:v>
                </c:pt>
                <c:pt idx="1572">
                  <c:v>38636</c:v>
                </c:pt>
                <c:pt idx="1573">
                  <c:v>38637</c:v>
                </c:pt>
                <c:pt idx="1574">
                  <c:v>38638</c:v>
                </c:pt>
                <c:pt idx="1575">
                  <c:v>38639</c:v>
                </c:pt>
                <c:pt idx="1576">
                  <c:v>38642</c:v>
                </c:pt>
                <c:pt idx="1577">
                  <c:v>38643</c:v>
                </c:pt>
                <c:pt idx="1578">
                  <c:v>38644</c:v>
                </c:pt>
                <c:pt idx="1579">
                  <c:v>38645</c:v>
                </c:pt>
                <c:pt idx="1580">
                  <c:v>38646</c:v>
                </c:pt>
                <c:pt idx="1581">
                  <c:v>38649</c:v>
                </c:pt>
                <c:pt idx="1582">
                  <c:v>38650</c:v>
                </c:pt>
                <c:pt idx="1583">
                  <c:v>38651</c:v>
                </c:pt>
                <c:pt idx="1584">
                  <c:v>38652</c:v>
                </c:pt>
                <c:pt idx="1585">
                  <c:v>38653</c:v>
                </c:pt>
                <c:pt idx="1586">
                  <c:v>38656</c:v>
                </c:pt>
                <c:pt idx="1587">
                  <c:v>38657</c:v>
                </c:pt>
                <c:pt idx="1588">
                  <c:v>38658</c:v>
                </c:pt>
                <c:pt idx="1589">
                  <c:v>38659</c:v>
                </c:pt>
                <c:pt idx="1590">
                  <c:v>38660</c:v>
                </c:pt>
                <c:pt idx="1591">
                  <c:v>38663</c:v>
                </c:pt>
                <c:pt idx="1592">
                  <c:v>38664</c:v>
                </c:pt>
                <c:pt idx="1593">
                  <c:v>38665</c:v>
                </c:pt>
                <c:pt idx="1594">
                  <c:v>38666</c:v>
                </c:pt>
                <c:pt idx="1595">
                  <c:v>38670</c:v>
                </c:pt>
                <c:pt idx="1596">
                  <c:v>38671</c:v>
                </c:pt>
                <c:pt idx="1597">
                  <c:v>38672</c:v>
                </c:pt>
                <c:pt idx="1598">
                  <c:v>38673</c:v>
                </c:pt>
                <c:pt idx="1599">
                  <c:v>38674</c:v>
                </c:pt>
                <c:pt idx="1600">
                  <c:v>38677</c:v>
                </c:pt>
                <c:pt idx="1601">
                  <c:v>38678</c:v>
                </c:pt>
                <c:pt idx="1602">
                  <c:v>38679</c:v>
                </c:pt>
                <c:pt idx="1603">
                  <c:v>38681</c:v>
                </c:pt>
                <c:pt idx="1604">
                  <c:v>38684</c:v>
                </c:pt>
                <c:pt idx="1605">
                  <c:v>38685</c:v>
                </c:pt>
                <c:pt idx="1606">
                  <c:v>38686</c:v>
                </c:pt>
                <c:pt idx="1607">
                  <c:v>38687</c:v>
                </c:pt>
                <c:pt idx="1608">
                  <c:v>38688</c:v>
                </c:pt>
                <c:pt idx="1609">
                  <c:v>38691</c:v>
                </c:pt>
                <c:pt idx="1610">
                  <c:v>38692</c:v>
                </c:pt>
                <c:pt idx="1611">
                  <c:v>38693</c:v>
                </c:pt>
                <c:pt idx="1612">
                  <c:v>38694</c:v>
                </c:pt>
                <c:pt idx="1613">
                  <c:v>38695</c:v>
                </c:pt>
                <c:pt idx="1614">
                  <c:v>38698</c:v>
                </c:pt>
                <c:pt idx="1615">
                  <c:v>38699</c:v>
                </c:pt>
                <c:pt idx="1616">
                  <c:v>38700</c:v>
                </c:pt>
                <c:pt idx="1617">
                  <c:v>38701</c:v>
                </c:pt>
                <c:pt idx="1618">
                  <c:v>38702</c:v>
                </c:pt>
                <c:pt idx="1619">
                  <c:v>38705</c:v>
                </c:pt>
                <c:pt idx="1620">
                  <c:v>38706</c:v>
                </c:pt>
                <c:pt idx="1621">
                  <c:v>38707</c:v>
                </c:pt>
                <c:pt idx="1622">
                  <c:v>38708</c:v>
                </c:pt>
                <c:pt idx="1623">
                  <c:v>38709</c:v>
                </c:pt>
                <c:pt idx="1624">
                  <c:v>38713</c:v>
                </c:pt>
                <c:pt idx="1625">
                  <c:v>38714</c:v>
                </c:pt>
                <c:pt idx="1626">
                  <c:v>38715</c:v>
                </c:pt>
                <c:pt idx="1627">
                  <c:v>38716</c:v>
                </c:pt>
                <c:pt idx="1628">
                  <c:v>38720</c:v>
                </c:pt>
                <c:pt idx="1629">
                  <c:v>38721</c:v>
                </c:pt>
                <c:pt idx="1630">
                  <c:v>38722</c:v>
                </c:pt>
                <c:pt idx="1631">
                  <c:v>38723</c:v>
                </c:pt>
                <c:pt idx="1632">
                  <c:v>38726</c:v>
                </c:pt>
                <c:pt idx="1633">
                  <c:v>38727</c:v>
                </c:pt>
                <c:pt idx="1634">
                  <c:v>38728</c:v>
                </c:pt>
                <c:pt idx="1635">
                  <c:v>38729</c:v>
                </c:pt>
                <c:pt idx="1636">
                  <c:v>38730</c:v>
                </c:pt>
                <c:pt idx="1637">
                  <c:v>38734</c:v>
                </c:pt>
                <c:pt idx="1638">
                  <c:v>38735</c:v>
                </c:pt>
                <c:pt idx="1639">
                  <c:v>38736</c:v>
                </c:pt>
                <c:pt idx="1640">
                  <c:v>38737</c:v>
                </c:pt>
                <c:pt idx="1641">
                  <c:v>38740</c:v>
                </c:pt>
                <c:pt idx="1642">
                  <c:v>38741</c:v>
                </c:pt>
                <c:pt idx="1643">
                  <c:v>38742</c:v>
                </c:pt>
                <c:pt idx="1644">
                  <c:v>38743</c:v>
                </c:pt>
                <c:pt idx="1645">
                  <c:v>38744</c:v>
                </c:pt>
                <c:pt idx="1646">
                  <c:v>38747</c:v>
                </c:pt>
                <c:pt idx="1647">
                  <c:v>38748</c:v>
                </c:pt>
                <c:pt idx="1648">
                  <c:v>38749</c:v>
                </c:pt>
                <c:pt idx="1649">
                  <c:v>38750</c:v>
                </c:pt>
                <c:pt idx="1650">
                  <c:v>38751</c:v>
                </c:pt>
                <c:pt idx="1651">
                  <c:v>38754</c:v>
                </c:pt>
                <c:pt idx="1652">
                  <c:v>38755</c:v>
                </c:pt>
                <c:pt idx="1653">
                  <c:v>38756</c:v>
                </c:pt>
                <c:pt idx="1654">
                  <c:v>38757</c:v>
                </c:pt>
                <c:pt idx="1655">
                  <c:v>38758</c:v>
                </c:pt>
                <c:pt idx="1656">
                  <c:v>38761</c:v>
                </c:pt>
                <c:pt idx="1657">
                  <c:v>38762</c:v>
                </c:pt>
                <c:pt idx="1658">
                  <c:v>38763</c:v>
                </c:pt>
                <c:pt idx="1659">
                  <c:v>38764</c:v>
                </c:pt>
                <c:pt idx="1660">
                  <c:v>38765</c:v>
                </c:pt>
                <c:pt idx="1661">
                  <c:v>38769</c:v>
                </c:pt>
                <c:pt idx="1662">
                  <c:v>38770</c:v>
                </c:pt>
                <c:pt idx="1663">
                  <c:v>38771</c:v>
                </c:pt>
                <c:pt idx="1664">
                  <c:v>38772</c:v>
                </c:pt>
                <c:pt idx="1665">
                  <c:v>38775</c:v>
                </c:pt>
                <c:pt idx="1666">
                  <c:v>38776</c:v>
                </c:pt>
                <c:pt idx="1667">
                  <c:v>38777</c:v>
                </c:pt>
                <c:pt idx="1668">
                  <c:v>38778</c:v>
                </c:pt>
                <c:pt idx="1669">
                  <c:v>38779</c:v>
                </c:pt>
                <c:pt idx="1670">
                  <c:v>38782</c:v>
                </c:pt>
                <c:pt idx="1671">
                  <c:v>38783</c:v>
                </c:pt>
                <c:pt idx="1672">
                  <c:v>38784</c:v>
                </c:pt>
                <c:pt idx="1673">
                  <c:v>38785</c:v>
                </c:pt>
                <c:pt idx="1674">
                  <c:v>38786</c:v>
                </c:pt>
                <c:pt idx="1675">
                  <c:v>38789</c:v>
                </c:pt>
                <c:pt idx="1676">
                  <c:v>38790</c:v>
                </c:pt>
                <c:pt idx="1677">
                  <c:v>38791</c:v>
                </c:pt>
                <c:pt idx="1678">
                  <c:v>38792</c:v>
                </c:pt>
                <c:pt idx="1679">
                  <c:v>38793</c:v>
                </c:pt>
                <c:pt idx="1680">
                  <c:v>38796</c:v>
                </c:pt>
                <c:pt idx="1681">
                  <c:v>38797</c:v>
                </c:pt>
                <c:pt idx="1682">
                  <c:v>38798</c:v>
                </c:pt>
                <c:pt idx="1683">
                  <c:v>38799</c:v>
                </c:pt>
                <c:pt idx="1684">
                  <c:v>38800</c:v>
                </c:pt>
                <c:pt idx="1685">
                  <c:v>38803</c:v>
                </c:pt>
                <c:pt idx="1686">
                  <c:v>38804</c:v>
                </c:pt>
                <c:pt idx="1687">
                  <c:v>38805</c:v>
                </c:pt>
                <c:pt idx="1688">
                  <c:v>38806</c:v>
                </c:pt>
                <c:pt idx="1689">
                  <c:v>38807</c:v>
                </c:pt>
                <c:pt idx="1690">
                  <c:v>38810</c:v>
                </c:pt>
                <c:pt idx="1691">
                  <c:v>38811</c:v>
                </c:pt>
                <c:pt idx="1692">
                  <c:v>38812</c:v>
                </c:pt>
                <c:pt idx="1693">
                  <c:v>38813</c:v>
                </c:pt>
                <c:pt idx="1694">
                  <c:v>38814</c:v>
                </c:pt>
                <c:pt idx="1695">
                  <c:v>38817</c:v>
                </c:pt>
                <c:pt idx="1696">
                  <c:v>38818</c:v>
                </c:pt>
                <c:pt idx="1697">
                  <c:v>38819</c:v>
                </c:pt>
                <c:pt idx="1698">
                  <c:v>38820</c:v>
                </c:pt>
                <c:pt idx="1699">
                  <c:v>38824</c:v>
                </c:pt>
                <c:pt idx="1700">
                  <c:v>38825</c:v>
                </c:pt>
                <c:pt idx="1701">
                  <c:v>38826</c:v>
                </c:pt>
                <c:pt idx="1702">
                  <c:v>38827</c:v>
                </c:pt>
                <c:pt idx="1703">
                  <c:v>38828</c:v>
                </c:pt>
                <c:pt idx="1704">
                  <c:v>38831</c:v>
                </c:pt>
                <c:pt idx="1705">
                  <c:v>38832</c:v>
                </c:pt>
                <c:pt idx="1706">
                  <c:v>38833</c:v>
                </c:pt>
                <c:pt idx="1707">
                  <c:v>38834</c:v>
                </c:pt>
                <c:pt idx="1708">
                  <c:v>38835</c:v>
                </c:pt>
                <c:pt idx="1709">
                  <c:v>38838</c:v>
                </c:pt>
                <c:pt idx="1710">
                  <c:v>38839</c:v>
                </c:pt>
                <c:pt idx="1711">
                  <c:v>38840</c:v>
                </c:pt>
                <c:pt idx="1712">
                  <c:v>38841</c:v>
                </c:pt>
                <c:pt idx="1713">
                  <c:v>38842</c:v>
                </c:pt>
                <c:pt idx="1714">
                  <c:v>38845</c:v>
                </c:pt>
                <c:pt idx="1715">
                  <c:v>38846</c:v>
                </c:pt>
                <c:pt idx="1716">
                  <c:v>38847</c:v>
                </c:pt>
                <c:pt idx="1717">
                  <c:v>38848</c:v>
                </c:pt>
                <c:pt idx="1718">
                  <c:v>38849</c:v>
                </c:pt>
                <c:pt idx="1719">
                  <c:v>38852</c:v>
                </c:pt>
                <c:pt idx="1720">
                  <c:v>38853</c:v>
                </c:pt>
                <c:pt idx="1721">
                  <c:v>38854</c:v>
                </c:pt>
                <c:pt idx="1722">
                  <c:v>38855</c:v>
                </c:pt>
                <c:pt idx="1723">
                  <c:v>38856</c:v>
                </c:pt>
                <c:pt idx="1724">
                  <c:v>38859</c:v>
                </c:pt>
                <c:pt idx="1725">
                  <c:v>38860</c:v>
                </c:pt>
                <c:pt idx="1726">
                  <c:v>38861</c:v>
                </c:pt>
                <c:pt idx="1727">
                  <c:v>38862</c:v>
                </c:pt>
                <c:pt idx="1728">
                  <c:v>38863</c:v>
                </c:pt>
                <c:pt idx="1729">
                  <c:v>38867</c:v>
                </c:pt>
                <c:pt idx="1730">
                  <c:v>38868</c:v>
                </c:pt>
                <c:pt idx="1731">
                  <c:v>38869</c:v>
                </c:pt>
                <c:pt idx="1732">
                  <c:v>38870</c:v>
                </c:pt>
                <c:pt idx="1733">
                  <c:v>38873</c:v>
                </c:pt>
                <c:pt idx="1734">
                  <c:v>38874</c:v>
                </c:pt>
                <c:pt idx="1735">
                  <c:v>38875</c:v>
                </c:pt>
                <c:pt idx="1736">
                  <c:v>38876</c:v>
                </c:pt>
                <c:pt idx="1737">
                  <c:v>38877</c:v>
                </c:pt>
                <c:pt idx="1738">
                  <c:v>38880</c:v>
                </c:pt>
                <c:pt idx="1739">
                  <c:v>38881</c:v>
                </c:pt>
                <c:pt idx="1740">
                  <c:v>38882</c:v>
                </c:pt>
                <c:pt idx="1741">
                  <c:v>38883</c:v>
                </c:pt>
                <c:pt idx="1742">
                  <c:v>38884</c:v>
                </c:pt>
                <c:pt idx="1743">
                  <c:v>38887</c:v>
                </c:pt>
                <c:pt idx="1744">
                  <c:v>38888</c:v>
                </c:pt>
                <c:pt idx="1745">
                  <c:v>38889</c:v>
                </c:pt>
                <c:pt idx="1746">
                  <c:v>38890</c:v>
                </c:pt>
                <c:pt idx="1747">
                  <c:v>38891</c:v>
                </c:pt>
                <c:pt idx="1748">
                  <c:v>38894</c:v>
                </c:pt>
                <c:pt idx="1749">
                  <c:v>38895</c:v>
                </c:pt>
                <c:pt idx="1750">
                  <c:v>38896</c:v>
                </c:pt>
                <c:pt idx="1751">
                  <c:v>38897</c:v>
                </c:pt>
                <c:pt idx="1752">
                  <c:v>38898</c:v>
                </c:pt>
                <c:pt idx="1753">
                  <c:v>38901</c:v>
                </c:pt>
                <c:pt idx="1754">
                  <c:v>38903</c:v>
                </c:pt>
                <c:pt idx="1755">
                  <c:v>38904</c:v>
                </c:pt>
                <c:pt idx="1756">
                  <c:v>38905</c:v>
                </c:pt>
                <c:pt idx="1757">
                  <c:v>38908</c:v>
                </c:pt>
                <c:pt idx="1758">
                  <c:v>38909</c:v>
                </c:pt>
                <c:pt idx="1759">
                  <c:v>38910</c:v>
                </c:pt>
                <c:pt idx="1760">
                  <c:v>38911</c:v>
                </c:pt>
                <c:pt idx="1761">
                  <c:v>38912</c:v>
                </c:pt>
                <c:pt idx="1762">
                  <c:v>38915</c:v>
                </c:pt>
                <c:pt idx="1763">
                  <c:v>38916</c:v>
                </c:pt>
                <c:pt idx="1764">
                  <c:v>38917</c:v>
                </c:pt>
                <c:pt idx="1765">
                  <c:v>38918</c:v>
                </c:pt>
                <c:pt idx="1766">
                  <c:v>38919</c:v>
                </c:pt>
                <c:pt idx="1767">
                  <c:v>38922</c:v>
                </c:pt>
                <c:pt idx="1768">
                  <c:v>38923</c:v>
                </c:pt>
                <c:pt idx="1769">
                  <c:v>38924</c:v>
                </c:pt>
                <c:pt idx="1770">
                  <c:v>38925</c:v>
                </c:pt>
                <c:pt idx="1771">
                  <c:v>38926</c:v>
                </c:pt>
                <c:pt idx="1772">
                  <c:v>38929</c:v>
                </c:pt>
                <c:pt idx="1773">
                  <c:v>38930</c:v>
                </c:pt>
                <c:pt idx="1774">
                  <c:v>38931</c:v>
                </c:pt>
                <c:pt idx="1775">
                  <c:v>38932</c:v>
                </c:pt>
                <c:pt idx="1776">
                  <c:v>38933</c:v>
                </c:pt>
                <c:pt idx="1777">
                  <c:v>38936</c:v>
                </c:pt>
                <c:pt idx="1778">
                  <c:v>38937</c:v>
                </c:pt>
                <c:pt idx="1779">
                  <c:v>38938</c:v>
                </c:pt>
                <c:pt idx="1780">
                  <c:v>38939</c:v>
                </c:pt>
                <c:pt idx="1781">
                  <c:v>38940</c:v>
                </c:pt>
                <c:pt idx="1782">
                  <c:v>38943</c:v>
                </c:pt>
                <c:pt idx="1783">
                  <c:v>38944</c:v>
                </c:pt>
                <c:pt idx="1784">
                  <c:v>38945</c:v>
                </c:pt>
                <c:pt idx="1785">
                  <c:v>38946</c:v>
                </c:pt>
                <c:pt idx="1786">
                  <c:v>38947</c:v>
                </c:pt>
                <c:pt idx="1787">
                  <c:v>38950</c:v>
                </c:pt>
                <c:pt idx="1788">
                  <c:v>38951</c:v>
                </c:pt>
                <c:pt idx="1789">
                  <c:v>38952</c:v>
                </c:pt>
                <c:pt idx="1790">
                  <c:v>38953</c:v>
                </c:pt>
                <c:pt idx="1791">
                  <c:v>38954</c:v>
                </c:pt>
                <c:pt idx="1792">
                  <c:v>38957</c:v>
                </c:pt>
                <c:pt idx="1793">
                  <c:v>38958</c:v>
                </c:pt>
                <c:pt idx="1794">
                  <c:v>38959</c:v>
                </c:pt>
                <c:pt idx="1795">
                  <c:v>38960</c:v>
                </c:pt>
                <c:pt idx="1796">
                  <c:v>38961</c:v>
                </c:pt>
                <c:pt idx="1797">
                  <c:v>38965</c:v>
                </c:pt>
                <c:pt idx="1798">
                  <c:v>38966</c:v>
                </c:pt>
                <c:pt idx="1799">
                  <c:v>38967</c:v>
                </c:pt>
                <c:pt idx="1800">
                  <c:v>38968</c:v>
                </c:pt>
                <c:pt idx="1801">
                  <c:v>38971</c:v>
                </c:pt>
                <c:pt idx="1802">
                  <c:v>38972</c:v>
                </c:pt>
                <c:pt idx="1803">
                  <c:v>38973</c:v>
                </c:pt>
                <c:pt idx="1804">
                  <c:v>38974</c:v>
                </c:pt>
                <c:pt idx="1805">
                  <c:v>38975</c:v>
                </c:pt>
                <c:pt idx="1806">
                  <c:v>38978</c:v>
                </c:pt>
                <c:pt idx="1807">
                  <c:v>38979</c:v>
                </c:pt>
                <c:pt idx="1808">
                  <c:v>38980</c:v>
                </c:pt>
                <c:pt idx="1809">
                  <c:v>38981</c:v>
                </c:pt>
                <c:pt idx="1810">
                  <c:v>38982</c:v>
                </c:pt>
                <c:pt idx="1811">
                  <c:v>38985</c:v>
                </c:pt>
                <c:pt idx="1812">
                  <c:v>38986</c:v>
                </c:pt>
                <c:pt idx="1813">
                  <c:v>38987</c:v>
                </c:pt>
                <c:pt idx="1814">
                  <c:v>38988</c:v>
                </c:pt>
                <c:pt idx="1815">
                  <c:v>38989</c:v>
                </c:pt>
                <c:pt idx="1816">
                  <c:v>38992</c:v>
                </c:pt>
                <c:pt idx="1817">
                  <c:v>38993</c:v>
                </c:pt>
                <c:pt idx="1818">
                  <c:v>38994</c:v>
                </c:pt>
                <c:pt idx="1819">
                  <c:v>38995</c:v>
                </c:pt>
                <c:pt idx="1820">
                  <c:v>38996</c:v>
                </c:pt>
                <c:pt idx="1821">
                  <c:v>39000</c:v>
                </c:pt>
                <c:pt idx="1822">
                  <c:v>39001</c:v>
                </c:pt>
                <c:pt idx="1823">
                  <c:v>39002</c:v>
                </c:pt>
                <c:pt idx="1824">
                  <c:v>39003</c:v>
                </c:pt>
                <c:pt idx="1825">
                  <c:v>39006</c:v>
                </c:pt>
                <c:pt idx="1826">
                  <c:v>39007</c:v>
                </c:pt>
                <c:pt idx="1827">
                  <c:v>39008</c:v>
                </c:pt>
                <c:pt idx="1828">
                  <c:v>39009</c:v>
                </c:pt>
                <c:pt idx="1829">
                  <c:v>39010</c:v>
                </c:pt>
                <c:pt idx="1830">
                  <c:v>39013</c:v>
                </c:pt>
                <c:pt idx="1831">
                  <c:v>39014</c:v>
                </c:pt>
                <c:pt idx="1832">
                  <c:v>39015</c:v>
                </c:pt>
                <c:pt idx="1833">
                  <c:v>39016</c:v>
                </c:pt>
                <c:pt idx="1834">
                  <c:v>39017</c:v>
                </c:pt>
                <c:pt idx="1835">
                  <c:v>39020</c:v>
                </c:pt>
                <c:pt idx="1836">
                  <c:v>39021</c:v>
                </c:pt>
                <c:pt idx="1837">
                  <c:v>39022</c:v>
                </c:pt>
                <c:pt idx="1838">
                  <c:v>39023</c:v>
                </c:pt>
                <c:pt idx="1839">
                  <c:v>39024</c:v>
                </c:pt>
                <c:pt idx="1840">
                  <c:v>39027</c:v>
                </c:pt>
                <c:pt idx="1841">
                  <c:v>39028</c:v>
                </c:pt>
                <c:pt idx="1842">
                  <c:v>39029</c:v>
                </c:pt>
                <c:pt idx="1843">
                  <c:v>39030</c:v>
                </c:pt>
                <c:pt idx="1844">
                  <c:v>39031</c:v>
                </c:pt>
                <c:pt idx="1845">
                  <c:v>39034</c:v>
                </c:pt>
                <c:pt idx="1846">
                  <c:v>39035</c:v>
                </c:pt>
                <c:pt idx="1847">
                  <c:v>39036</c:v>
                </c:pt>
                <c:pt idx="1848">
                  <c:v>39037</c:v>
                </c:pt>
                <c:pt idx="1849">
                  <c:v>39038</c:v>
                </c:pt>
                <c:pt idx="1850">
                  <c:v>39041</c:v>
                </c:pt>
                <c:pt idx="1851">
                  <c:v>39042</c:v>
                </c:pt>
                <c:pt idx="1852">
                  <c:v>39043</c:v>
                </c:pt>
                <c:pt idx="1853">
                  <c:v>39045</c:v>
                </c:pt>
                <c:pt idx="1854">
                  <c:v>39048</c:v>
                </c:pt>
                <c:pt idx="1855">
                  <c:v>39049</c:v>
                </c:pt>
                <c:pt idx="1856">
                  <c:v>39050</c:v>
                </c:pt>
                <c:pt idx="1857">
                  <c:v>39051</c:v>
                </c:pt>
                <c:pt idx="1858">
                  <c:v>39052</c:v>
                </c:pt>
                <c:pt idx="1859">
                  <c:v>39055</c:v>
                </c:pt>
                <c:pt idx="1860">
                  <c:v>39056</c:v>
                </c:pt>
                <c:pt idx="1861">
                  <c:v>39057</c:v>
                </c:pt>
                <c:pt idx="1862">
                  <c:v>39058</c:v>
                </c:pt>
                <c:pt idx="1863">
                  <c:v>39059</c:v>
                </c:pt>
                <c:pt idx="1864">
                  <c:v>39062</c:v>
                </c:pt>
                <c:pt idx="1865">
                  <c:v>39063</c:v>
                </c:pt>
                <c:pt idx="1866">
                  <c:v>39064</c:v>
                </c:pt>
                <c:pt idx="1867">
                  <c:v>39065</c:v>
                </c:pt>
                <c:pt idx="1868">
                  <c:v>39066</c:v>
                </c:pt>
                <c:pt idx="1869">
                  <c:v>39069</c:v>
                </c:pt>
                <c:pt idx="1870">
                  <c:v>39070</c:v>
                </c:pt>
                <c:pt idx="1871">
                  <c:v>39071</c:v>
                </c:pt>
                <c:pt idx="1872">
                  <c:v>39072</c:v>
                </c:pt>
                <c:pt idx="1873">
                  <c:v>39073</c:v>
                </c:pt>
                <c:pt idx="1874">
                  <c:v>39077</c:v>
                </c:pt>
                <c:pt idx="1875">
                  <c:v>39078</c:v>
                </c:pt>
                <c:pt idx="1876">
                  <c:v>39079</c:v>
                </c:pt>
                <c:pt idx="1877">
                  <c:v>39080</c:v>
                </c:pt>
                <c:pt idx="1878">
                  <c:v>39084</c:v>
                </c:pt>
                <c:pt idx="1879">
                  <c:v>39085</c:v>
                </c:pt>
                <c:pt idx="1880">
                  <c:v>39086</c:v>
                </c:pt>
                <c:pt idx="1881">
                  <c:v>39087</c:v>
                </c:pt>
                <c:pt idx="1882">
                  <c:v>39090</c:v>
                </c:pt>
                <c:pt idx="1883">
                  <c:v>39091</c:v>
                </c:pt>
                <c:pt idx="1884">
                  <c:v>39092</c:v>
                </c:pt>
                <c:pt idx="1885">
                  <c:v>39093</c:v>
                </c:pt>
                <c:pt idx="1886">
                  <c:v>39094</c:v>
                </c:pt>
                <c:pt idx="1887">
                  <c:v>39098</c:v>
                </c:pt>
                <c:pt idx="1888">
                  <c:v>39099</c:v>
                </c:pt>
                <c:pt idx="1889">
                  <c:v>39100</c:v>
                </c:pt>
                <c:pt idx="1890">
                  <c:v>39101</c:v>
                </c:pt>
                <c:pt idx="1891">
                  <c:v>39104</c:v>
                </c:pt>
                <c:pt idx="1892">
                  <c:v>39105</c:v>
                </c:pt>
                <c:pt idx="1893">
                  <c:v>39106</c:v>
                </c:pt>
                <c:pt idx="1894">
                  <c:v>39107</c:v>
                </c:pt>
                <c:pt idx="1895">
                  <c:v>39108</c:v>
                </c:pt>
                <c:pt idx="1896">
                  <c:v>39111</c:v>
                </c:pt>
                <c:pt idx="1897">
                  <c:v>39112</c:v>
                </c:pt>
                <c:pt idx="1898">
                  <c:v>39113</c:v>
                </c:pt>
                <c:pt idx="1899">
                  <c:v>39114</c:v>
                </c:pt>
                <c:pt idx="1900">
                  <c:v>39115</c:v>
                </c:pt>
                <c:pt idx="1901">
                  <c:v>39118</c:v>
                </c:pt>
                <c:pt idx="1902">
                  <c:v>39119</c:v>
                </c:pt>
                <c:pt idx="1903">
                  <c:v>39120</c:v>
                </c:pt>
                <c:pt idx="1904">
                  <c:v>39121</c:v>
                </c:pt>
                <c:pt idx="1905">
                  <c:v>39122</c:v>
                </c:pt>
                <c:pt idx="1906">
                  <c:v>39125</c:v>
                </c:pt>
                <c:pt idx="1907">
                  <c:v>39126</c:v>
                </c:pt>
                <c:pt idx="1908">
                  <c:v>39127</c:v>
                </c:pt>
                <c:pt idx="1909">
                  <c:v>39128</c:v>
                </c:pt>
                <c:pt idx="1910">
                  <c:v>39129</c:v>
                </c:pt>
                <c:pt idx="1911">
                  <c:v>39133</c:v>
                </c:pt>
                <c:pt idx="1912">
                  <c:v>39134</c:v>
                </c:pt>
                <c:pt idx="1913">
                  <c:v>39135</c:v>
                </c:pt>
                <c:pt idx="1914">
                  <c:v>39136</c:v>
                </c:pt>
                <c:pt idx="1915">
                  <c:v>39139</c:v>
                </c:pt>
                <c:pt idx="1916">
                  <c:v>39140</c:v>
                </c:pt>
                <c:pt idx="1917">
                  <c:v>39141</c:v>
                </c:pt>
                <c:pt idx="1918">
                  <c:v>39142</c:v>
                </c:pt>
                <c:pt idx="1919">
                  <c:v>39143</c:v>
                </c:pt>
                <c:pt idx="1920">
                  <c:v>39146</c:v>
                </c:pt>
                <c:pt idx="1921">
                  <c:v>39147</c:v>
                </c:pt>
                <c:pt idx="1922">
                  <c:v>39148</c:v>
                </c:pt>
                <c:pt idx="1923">
                  <c:v>39149</c:v>
                </c:pt>
                <c:pt idx="1924">
                  <c:v>39150</c:v>
                </c:pt>
                <c:pt idx="1925">
                  <c:v>39153</c:v>
                </c:pt>
                <c:pt idx="1926">
                  <c:v>39154</c:v>
                </c:pt>
                <c:pt idx="1927">
                  <c:v>39155</c:v>
                </c:pt>
                <c:pt idx="1928">
                  <c:v>39156</c:v>
                </c:pt>
                <c:pt idx="1929">
                  <c:v>39157</c:v>
                </c:pt>
                <c:pt idx="1930">
                  <c:v>39160</c:v>
                </c:pt>
                <c:pt idx="1931">
                  <c:v>39161</c:v>
                </c:pt>
                <c:pt idx="1932">
                  <c:v>39162</c:v>
                </c:pt>
                <c:pt idx="1933">
                  <c:v>39163</c:v>
                </c:pt>
                <c:pt idx="1934">
                  <c:v>39164</c:v>
                </c:pt>
                <c:pt idx="1935">
                  <c:v>39167</c:v>
                </c:pt>
                <c:pt idx="1936">
                  <c:v>39168</c:v>
                </c:pt>
                <c:pt idx="1937">
                  <c:v>39169</c:v>
                </c:pt>
                <c:pt idx="1938">
                  <c:v>39170</c:v>
                </c:pt>
                <c:pt idx="1939">
                  <c:v>39171</c:v>
                </c:pt>
                <c:pt idx="1940">
                  <c:v>39174</c:v>
                </c:pt>
                <c:pt idx="1941">
                  <c:v>39175</c:v>
                </c:pt>
                <c:pt idx="1942">
                  <c:v>39176</c:v>
                </c:pt>
                <c:pt idx="1943">
                  <c:v>39177</c:v>
                </c:pt>
                <c:pt idx="1944">
                  <c:v>39181</c:v>
                </c:pt>
                <c:pt idx="1945">
                  <c:v>39182</c:v>
                </c:pt>
                <c:pt idx="1946">
                  <c:v>39183</c:v>
                </c:pt>
                <c:pt idx="1947">
                  <c:v>39184</c:v>
                </c:pt>
                <c:pt idx="1948">
                  <c:v>39185</c:v>
                </c:pt>
                <c:pt idx="1949">
                  <c:v>39188</c:v>
                </c:pt>
                <c:pt idx="1950">
                  <c:v>39189</c:v>
                </c:pt>
                <c:pt idx="1951">
                  <c:v>39190</c:v>
                </c:pt>
                <c:pt idx="1952">
                  <c:v>39191</c:v>
                </c:pt>
                <c:pt idx="1953">
                  <c:v>39192</c:v>
                </c:pt>
                <c:pt idx="1954">
                  <c:v>39195</c:v>
                </c:pt>
                <c:pt idx="1955">
                  <c:v>39196</c:v>
                </c:pt>
                <c:pt idx="1956">
                  <c:v>39197</c:v>
                </c:pt>
                <c:pt idx="1957">
                  <c:v>39198</c:v>
                </c:pt>
                <c:pt idx="1958">
                  <c:v>39199</c:v>
                </c:pt>
                <c:pt idx="1959">
                  <c:v>39202</c:v>
                </c:pt>
                <c:pt idx="1960">
                  <c:v>39203</c:v>
                </c:pt>
                <c:pt idx="1961">
                  <c:v>39204</c:v>
                </c:pt>
                <c:pt idx="1962">
                  <c:v>39205</c:v>
                </c:pt>
                <c:pt idx="1963">
                  <c:v>39206</c:v>
                </c:pt>
                <c:pt idx="1964">
                  <c:v>39209</c:v>
                </c:pt>
                <c:pt idx="1965">
                  <c:v>39210</c:v>
                </c:pt>
                <c:pt idx="1966">
                  <c:v>39211</c:v>
                </c:pt>
                <c:pt idx="1967">
                  <c:v>39212</c:v>
                </c:pt>
                <c:pt idx="1968">
                  <c:v>39213</c:v>
                </c:pt>
                <c:pt idx="1969">
                  <c:v>39216</c:v>
                </c:pt>
                <c:pt idx="1970">
                  <c:v>39217</c:v>
                </c:pt>
                <c:pt idx="1971">
                  <c:v>39218</c:v>
                </c:pt>
                <c:pt idx="1972">
                  <c:v>39219</c:v>
                </c:pt>
                <c:pt idx="1973">
                  <c:v>39220</c:v>
                </c:pt>
                <c:pt idx="1974">
                  <c:v>39223</c:v>
                </c:pt>
                <c:pt idx="1975">
                  <c:v>39224</c:v>
                </c:pt>
                <c:pt idx="1976">
                  <c:v>39225</c:v>
                </c:pt>
                <c:pt idx="1977">
                  <c:v>39226</c:v>
                </c:pt>
                <c:pt idx="1978">
                  <c:v>39227</c:v>
                </c:pt>
                <c:pt idx="1979">
                  <c:v>39231</c:v>
                </c:pt>
                <c:pt idx="1980">
                  <c:v>39232</c:v>
                </c:pt>
                <c:pt idx="1981">
                  <c:v>39233</c:v>
                </c:pt>
                <c:pt idx="1982">
                  <c:v>39234</c:v>
                </c:pt>
                <c:pt idx="1983">
                  <c:v>39237</c:v>
                </c:pt>
                <c:pt idx="1984">
                  <c:v>39238</c:v>
                </c:pt>
                <c:pt idx="1985">
                  <c:v>39239</c:v>
                </c:pt>
                <c:pt idx="1986">
                  <c:v>39240</c:v>
                </c:pt>
                <c:pt idx="1987">
                  <c:v>39241</c:v>
                </c:pt>
                <c:pt idx="1988">
                  <c:v>39244</c:v>
                </c:pt>
                <c:pt idx="1989">
                  <c:v>39245</c:v>
                </c:pt>
                <c:pt idx="1990">
                  <c:v>39246</c:v>
                </c:pt>
                <c:pt idx="1991">
                  <c:v>39247</c:v>
                </c:pt>
                <c:pt idx="1992">
                  <c:v>39248</c:v>
                </c:pt>
                <c:pt idx="1993">
                  <c:v>39251</c:v>
                </c:pt>
                <c:pt idx="1994">
                  <c:v>39252</c:v>
                </c:pt>
                <c:pt idx="1995">
                  <c:v>39253</c:v>
                </c:pt>
                <c:pt idx="1996">
                  <c:v>39254</c:v>
                </c:pt>
                <c:pt idx="1997">
                  <c:v>39255</c:v>
                </c:pt>
                <c:pt idx="1998">
                  <c:v>39258</c:v>
                </c:pt>
                <c:pt idx="1999">
                  <c:v>39259</c:v>
                </c:pt>
                <c:pt idx="2000">
                  <c:v>39260</c:v>
                </c:pt>
                <c:pt idx="2001">
                  <c:v>39261</c:v>
                </c:pt>
                <c:pt idx="2002">
                  <c:v>39262</c:v>
                </c:pt>
                <c:pt idx="2003">
                  <c:v>39265</c:v>
                </c:pt>
                <c:pt idx="2004">
                  <c:v>39266</c:v>
                </c:pt>
                <c:pt idx="2005">
                  <c:v>39268</c:v>
                </c:pt>
                <c:pt idx="2006">
                  <c:v>39269</c:v>
                </c:pt>
                <c:pt idx="2007">
                  <c:v>39272</c:v>
                </c:pt>
                <c:pt idx="2008">
                  <c:v>39273</c:v>
                </c:pt>
                <c:pt idx="2009">
                  <c:v>39274</c:v>
                </c:pt>
                <c:pt idx="2010">
                  <c:v>39275</c:v>
                </c:pt>
                <c:pt idx="2011">
                  <c:v>39276</c:v>
                </c:pt>
                <c:pt idx="2012">
                  <c:v>39279</c:v>
                </c:pt>
                <c:pt idx="2013">
                  <c:v>39280</c:v>
                </c:pt>
                <c:pt idx="2014">
                  <c:v>39281</c:v>
                </c:pt>
                <c:pt idx="2015">
                  <c:v>39282</c:v>
                </c:pt>
                <c:pt idx="2016">
                  <c:v>39283</c:v>
                </c:pt>
                <c:pt idx="2017">
                  <c:v>39286</c:v>
                </c:pt>
                <c:pt idx="2018">
                  <c:v>39287</c:v>
                </c:pt>
                <c:pt idx="2019">
                  <c:v>39288</c:v>
                </c:pt>
                <c:pt idx="2020">
                  <c:v>39289</c:v>
                </c:pt>
                <c:pt idx="2021">
                  <c:v>39290</c:v>
                </c:pt>
                <c:pt idx="2022">
                  <c:v>39293</c:v>
                </c:pt>
                <c:pt idx="2023">
                  <c:v>39294</c:v>
                </c:pt>
                <c:pt idx="2024">
                  <c:v>39295</c:v>
                </c:pt>
                <c:pt idx="2025">
                  <c:v>39296</c:v>
                </c:pt>
                <c:pt idx="2026">
                  <c:v>39297</c:v>
                </c:pt>
                <c:pt idx="2027">
                  <c:v>39300</c:v>
                </c:pt>
                <c:pt idx="2028">
                  <c:v>39301</c:v>
                </c:pt>
                <c:pt idx="2029">
                  <c:v>39302</c:v>
                </c:pt>
                <c:pt idx="2030">
                  <c:v>39303</c:v>
                </c:pt>
                <c:pt idx="2031">
                  <c:v>39304</c:v>
                </c:pt>
                <c:pt idx="2032">
                  <c:v>39307</c:v>
                </c:pt>
                <c:pt idx="2033">
                  <c:v>39308</c:v>
                </c:pt>
                <c:pt idx="2034">
                  <c:v>39309</c:v>
                </c:pt>
                <c:pt idx="2035">
                  <c:v>39310</c:v>
                </c:pt>
                <c:pt idx="2036">
                  <c:v>39311</c:v>
                </c:pt>
                <c:pt idx="2037">
                  <c:v>39314</c:v>
                </c:pt>
                <c:pt idx="2038">
                  <c:v>39315</c:v>
                </c:pt>
                <c:pt idx="2039">
                  <c:v>39316</c:v>
                </c:pt>
                <c:pt idx="2040">
                  <c:v>39317</c:v>
                </c:pt>
                <c:pt idx="2041">
                  <c:v>39318</c:v>
                </c:pt>
                <c:pt idx="2042">
                  <c:v>39321</c:v>
                </c:pt>
                <c:pt idx="2043">
                  <c:v>39322</c:v>
                </c:pt>
                <c:pt idx="2044">
                  <c:v>39323</c:v>
                </c:pt>
                <c:pt idx="2045">
                  <c:v>39324</c:v>
                </c:pt>
                <c:pt idx="2046">
                  <c:v>39325</c:v>
                </c:pt>
                <c:pt idx="2047">
                  <c:v>39329</c:v>
                </c:pt>
                <c:pt idx="2048">
                  <c:v>39330</c:v>
                </c:pt>
                <c:pt idx="2049">
                  <c:v>39331</c:v>
                </c:pt>
                <c:pt idx="2050">
                  <c:v>39332</c:v>
                </c:pt>
                <c:pt idx="2051">
                  <c:v>39335</c:v>
                </c:pt>
                <c:pt idx="2052">
                  <c:v>39336</c:v>
                </c:pt>
                <c:pt idx="2053">
                  <c:v>39337</c:v>
                </c:pt>
                <c:pt idx="2054">
                  <c:v>39338</c:v>
                </c:pt>
                <c:pt idx="2055">
                  <c:v>39339</c:v>
                </c:pt>
                <c:pt idx="2056">
                  <c:v>39342</c:v>
                </c:pt>
                <c:pt idx="2057">
                  <c:v>39343</c:v>
                </c:pt>
                <c:pt idx="2058">
                  <c:v>39344</c:v>
                </c:pt>
                <c:pt idx="2059">
                  <c:v>39345</c:v>
                </c:pt>
                <c:pt idx="2060">
                  <c:v>39346</c:v>
                </c:pt>
                <c:pt idx="2061">
                  <c:v>39349</c:v>
                </c:pt>
                <c:pt idx="2062">
                  <c:v>39350</c:v>
                </c:pt>
                <c:pt idx="2063">
                  <c:v>39351</c:v>
                </c:pt>
                <c:pt idx="2064">
                  <c:v>39352</c:v>
                </c:pt>
                <c:pt idx="2065">
                  <c:v>39353</c:v>
                </c:pt>
                <c:pt idx="2066">
                  <c:v>39356</c:v>
                </c:pt>
                <c:pt idx="2067">
                  <c:v>39357</c:v>
                </c:pt>
                <c:pt idx="2068">
                  <c:v>39358</c:v>
                </c:pt>
                <c:pt idx="2069">
                  <c:v>39359</c:v>
                </c:pt>
                <c:pt idx="2070">
                  <c:v>39360</c:v>
                </c:pt>
                <c:pt idx="2071">
                  <c:v>39364</c:v>
                </c:pt>
                <c:pt idx="2072">
                  <c:v>39365</c:v>
                </c:pt>
                <c:pt idx="2073">
                  <c:v>39366</c:v>
                </c:pt>
                <c:pt idx="2074">
                  <c:v>39367</c:v>
                </c:pt>
                <c:pt idx="2075">
                  <c:v>39370</c:v>
                </c:pt>
                <c:pt idx="2076">
                  <c:v>39371</c:v>
                </c:pt>
                <c:pt idx="2077">
                  <c:v>39372</c:v>
                </c:pt>
                <c:pt idx="2078">
                  <c:v>39373</c:v>
                </c:pt>
                <c:pt idx="2079">
                  <c:v>39374</c:v>
                </c:pt>
                <c:pt idx="2080">
                  <c:v>39377</c:v>
                </c:pt>
                <c:pt idx="2081">
                  <c:v>39378</c:v>
                </c:pt>
                <c:pt idx="2082">
                  <c:v>39379</c:v>
                </c:pt>
                <c:pt idx="2083">
                  <c:v>39380</c:v>
                </c:pt>
                <c:pt idx="2084">
                  <c:v>39381</c:v>
                </c:pt>
                <c:pt idx="2085">
                  <c:v>39384</c:v>
                </c:pt>
                <c:pt idx="2086">
                  <c:v>39385</c:v>
                </c:pt>
                <c:pt idx="2087">
                  <c:v>39386</c:v>
                </c:pt>
                <c:pt idx="2088">
                  <c:v>39387</c:v>
                </c:pt>
                <c:pt idx="2089">
                  <c:v>39388</c:v>
                </c:pt>
                <c:pt idx="2090">
                  <c:v>39391</c:v>
                </c:pt>
                <c:pt idx="2091">
                  <c:v>39392</c:v>
                </c:pt>
                <c:pt idx="2092">
                  <c:v>39393</c:v>
                </c:pt>
                <c:pt idx="2093">
                  <c:v>39394</c:v>
                </c:pt>
                <c:pt idx="2094">
                  <c:v>39395</c:v>
                </c:pt>
                <c:pt idx="2095">
                  <c:v>39399</c:v>
                </c:pt>
                <c:pt idx="2096">
                  <c:v>39400</c:v>
                </c:pt>
                <c:pt idx="2097">
                  <c:v>39401</c:v>
                </c:pt>
                <c:pt idx="2098">
                  <c:v>39402</c:v>
                </c:pt>
                <c:pt idx="2099">
                  <c:v>39405</c:v>
                </c:pt>
                <c:pt idx="2100">
                  <c:v>39406</c:v>
                </c:pt>
                <c:pt idx="2101">
                  <c:v>39407</c:v>
                </c:pt>
                <c:pt idx="2102">
                  <c:v>39409</c:v>
                </c:pt>
                <c:pt idx="2103">
                  <c:v>39412</c:v>
                </c:pt>
                <c:pt idx="2104">
                  <c:v>39413</c:v>
                </c:pt>
                <c:pt idx="2105">
                  <c:v>39414</c:v>
                </c:pt>
                <c:pt idx="2106">
                  <c:v>39415</c:v>
                </c:pt>
                <c:pt idx="2107">
                  <c:v>39416</c:v>
                </c:pt>
                <c:pt idx="2108">
                  <c:v>39419</c:v>
                </c:pt>
                <c:pt idx="2109">
                  <c:v>39420</c:v>
                </c:pt>
                <c:pt idx="2110">
                  <c:v>39421</c:v>
                </c:pt>
                <c:pt idx="2111">
                  <c:v>39422</c:v>
                </c:pt>
                <c:pt idx="2112">
                  <c:v>39423</c:v>
                </c:pt>
                <c:pt idx="2113">
                  <c:v>39426</c:v>
                </c:pt>
                <c:pt idx="2114">
                  <c:v>39427</c:v>
                </c:pt>
                <c:pt idx="2115">
                  <c:v>39428</c:v>
                </c:pt>
                <c:pt idx="2116">
                  <c:v>39429</c:v>
                </c:pt>
                <c:pt idx="2117">
                  <c:v>39430</c:v>
                </c:pt>
                <c:pt idx="2118">
                  <c:v>39433</c:v>
                </c:pt>
                <c:pt idx="2119">
                  <c:v>39434</c:v>
                </c:pt>
                <c:pt idx="2120">
                  <c:v>39435</c:v>
                </c:pt>
                <c:pt idx="2121">
                  <c:v>39436</c:v>
                </c:pt>
                <c:pt idx="2122">
                  <c:v>39437</c:v>
                </c:pt>
                <c:pt idx="2123">
                  <c:v>39440</c:v>
                </c:pt>
                <c:pt idx="2124">
                  <c:v>39442</c:v>
                </c:pt>
                <c:pt idx="2125">
                  <c:v>39443</c:v>
                </c:pt>
                <c:pt idx="2126">
                  <c:v>39444</c:v>
                </c:pt>
                <c:pt idx="2127">
                  <c:v>39447</c:v>
                </c:pt>
                <c:pt idx="2128">
                  <c:v>39449</c:v>
                </c:pt>
                <c:pt idx="2129">
                  <c:v>39450</c:v>
                </c:pt>
                <c:pt idx="2130">
                  <c:v>39451</c:v>
                </c:pt>
                <c:pt idx="2131">
                  <c:v>39454</c:v>
                </c:pt>
                <c:pt idx="2132">
                  <c:v>39455</c:v>
                </c:pt>
                <c:pt idx="2133">
                  <c:v>39456</c:v>
                </c:pt>
                <c:pt idx="2134">
                  <c:v>39457</c:v>
                </c:pt>
                <c:pt idx="2135">
                  <c:v>39458</c:v>
                </c:pt>
                <c:pt idx="2136">
                  <c:v>39461</c:v>
                </c:pt>
                <c:pt idx="2137">
                  <c:v>39462</c:v>
                </c:pt>
                <c:pt idx="2138">
                  <c:v>39463</c:v>
                </c:pt>
                <c:pt idx="2139">
                  <c:v>39464</c:v>
                </c:pt>
                <c:pt idx="2140">
                  <c:v>39465</c:v>
                </c:pt>
                <c:pt idx="2141">
                  <c:v>39469</c:v>
                </c:pt>
                <c:pt idx="2142">
                  <c:v>39470</c:v>
                </c:pt>
                <c:pt idx="2143">
                  <c:v>39471</c:v>
                </c:pt>
                <c:pt idx="2144">
                  <c:v>39472</c:v>
                </c:pt>
                <c:pt idx="2145">
                  <c:v>39475</c:v>
                </c:pt>
                <c:pt idx="2146">
                  <c:v>39476</c:v>
                </c:pt>
                <c:pt idx="2147">
                  <c:v>39477</c:v>
                </c:pt>
                <c:pt idx="2148">
                  <c:v>39478</c:v>
                </c:pt>
                <c:pt idx="2149">
                  <c:v>39479</c:v>
                </c:pt>
                <c:pt idx="2150">
                  <c:v>39482</c:v>
                </c:pt>
                <c:pt idx="2151">
                  <c:v>39483</c:v>
                </c:pt>
                <c:pt idx="2152">
                  <c:v>39484</c:v>
                </c:pt>
                <c:pt idx="2153">
                  <c:v>39485</c:v>
                </c:pt>
                <c:pt idx="2154">
                  <c:v>39486</c:v>
                </c:pt>
                <c:pt idx="2155">
                  <c:v>39489</c:v>
                </c:pt>
                <c:pt idx="2156">
                  <c:v>39490</c:v>
                </c:pt>
                <c:pt idx="2157">
                  <c:v>39491</c:v>
                </c:pt>
                <c:pt idx="2158">
                  <c:v>39492</c:v>
                </c:pt>
                <c:pt idx="2159">
                  <c:v>39493</c:v>
                </c:pt>
                <c:pt idx="2160">
                  <c:v>39497</c:v>
                </c:pt>
                <c:pt idx="2161">
                  <c:v>39498</c:v>
                </c:pt>
                <c:pt idx="2162">
                  <c:v>39503</c:v>
                </c:pt>
                <c:pt idx="2163">
                  <c:v>39504</c:v>
                </c:pt>
                <c:pt idx="2164">
                  <c:v>39505</c:v>
                </c:pt>
                <c:pt idx="2165">
                  <c:v>39506</c:v>
                </c:pt>
                <c:pt idx="2166">
                  <c:v>39507</c:v>
                </c:pt>
                <c:pt idx="2167">
                  <c:v>39510</c:v>
                </c:pt>
                <c:pt idx="2168">
                  <c:v>39511</c:v>
                </c:pt>
                <c:pt idx="2169">
                  <c:v>39512</c:v>
                </c:pt>
                <c:pt idx="2170">
                  <c:v>39513</c:v>
                </c:pt>
                <c:pt idx="2171">
                  <c:v>39514</c:v>
                </c:pt>
                <c:pt idx="2172">
                  <c:v>39517</c:v>
                </c:pt>
                <c:pt idx="2173">
                  <c:v>39518</c:v>
                </c:pt>
                <c:pt idx="2174">
                  <c:v>39519</c:v>
                </c:pt>
                <c:pt idx="2175">
                  <c:v>39520</c:v>
                </c:pt>
                <c:pt idx="2176">
                  <c:v>39521</c:v>
                </c:pt>
                <c:pt idx="2177">
                  <c:v>39524</c:v>
                </c:pt>
                <c:pt idx="2178">
                  <c:v>39525</c:v>
                </c:pt>
                <c:pt idx="2179">
                  <c:v>39526</c:v>
                </c:pt>
                <c:pt idx="2180">
                  <c:v>39527</c:v>
                </c:pt>
                <c:pt idx="2181">
                  <c:v>39531</c:v>
                </c:pt>
                <c:pt idx="2182">
                  <c:v>39532</c:v>
                </c:pt>
                <c:pt idx="2183">
                  <c:v>39533</c:v>
                </c:pt>
                <c:pt idx="2184">
                  <c:v>39534</c:v>
                </c:pt>
                <c:pt idx="2185">
                  <c:v>39535</c:v>
                </c:pt>
                <c:pt idx="2186">
                  <c:v>39538</c:v>
                </c:pt>
                <c:pt idx="2187">
                  <c:v>39539</c:v>
                </c:pt>
                <c:pt idx="2188">
                  <c:v>39540</c:v>
                </c:pt>
                <c:pt idx="2189">
                  <c:v>39541</c:v>
                </c:pt>
                <c:pt idx="2190">
                  <c:v>39542</c:v>
                </c:pt>
                <c:pt idx="2191">
                  <c:v>39545</c:v>
                </c:pt>
                <c:pt idx="2192">
                  <c:v>39546</c:v>
                </c:pt>
                <c:pt idx="2193">
                  <c:v>39547</c:v>
                </c:pt>
                <c:pt idx="2194">
                  <c:v>39548</c:v>
                </c:pt>
                <c:pt idx="2195">
                  <c:v>39549</c:v>
                </c:pt>
                <c:pt idx="2196">
                  <c:v>39552</c:v>
                </c:pt>
                <c:pt idx="2197">
                  <c:v>39553</c:v>
                </c:pt>
                <c:pt idx="2198">
                  <c:v>39554</c:v>
                </c:pt>
                <c:pt idx="2199">
                  <c:v>39555</c:v>
                </c:pt>
                <c:pt idx="2200">
                  <c:v>39556</c:v>
                </c:pt>
                <c:pt idx="2201">
                  <c:v>39559</c:v>
                </c:pt>
                <c:pt idx="2202">
                  <c:v>39560</c:v>
                </c:pt>
                <c:pt idx="2203">
                  <c:v>39561</c:v>
                </c:pt>
                <c:pt idx="2204">
                  <c:v>39562</c:v>
                </c:pt>
                <c:pt idx="2205">
                  <c:v>39563</c:v>
                </c:pt>
                <c:pt idx="2206">
                  <c:v>39566</c:v>
                </c:pt>
                <c:pt idx="2207">
                  <c:v>39567</c:v>
                </c:pt>
                <c:pt idx="2208">
                  <c:v>39568</c:v>
                </c:pt>
                <c:pt idx="2209">
                  <c:v>39569</c:v>
                </c:pt>
                <c:pt idx="2210">
                  <c:v>39570</c:v>
                </c:pt>
                <c:pt idx="2211">
                  <c:v>39573</c:v>
                </c:pt>
                <c:pt idx="2212">
                  <c:v>39574</c:v>
                </c:pt>
                <c:pt idx="2213">
                  <c:v>39575</c:v>
                </c:pt>
                <c:pt idx="2214">
                  <c:v>39576</c:v>
                </c:pt>
                <c:pt idx="2215">
                  <c:v>39577</c:v>
                </c:pt>
                <c:pt idx="2216">
                  <c:v>39580</c:v>
                </c:pt>
                <c:pt idx="2217">
                  <c:v>39581</c:v>
                </c:pt>
                <c:pt idx="2218">
                  <c:v>39582</c:v>
                </c:pt>
                <c:pt idx="2219">
                  <c:v>39583</c:v>
                </c:pt>
                <c:pt idx="2220">
                  <c:v>39584</c:v>
                </c:pt>
                <c:pt idx="2221">
                  <c:v>39587</c:v>
                </c:pt>
                <c:pt idx="2222">
                  <c:v>39588</c:v>
                </c:pt>
                <c:pt idx="2223">
                  <c:v>39589</c:v>
                </c:pt>
                <c:pt idx="2224">
                  <c:v>39590</c:v>
                </c:pt>
                <c:pt idx="2225">
                  <c:v>39591</c:v>
                </c:pt>
                <c:pt idx="2226">
                  <c:v>39595</c:v>
                </c:pt>
                <c:pt idx="2227">
                  <c:v>39596</c:v>
                </c:pt>
                <c:pt idx="2228">
                  <c:v>39597</c:v>
                </c:pt>
                <c:pt idx="2229">
                  <c:v>39598</c:v>
                </c:pt>
                <c:pt idx="2230">
                  <c:v>39601</c:v>
                </c:pt>
                <c:pt idx="2231">
                  <c:v>39602</c:v>
                </c:pt>
                <c:pt idx="2232">
                  <c:v>39603</c:v>
                </c:pt>
                <c:pt idx="2233">
                  <c:v>39604</c:v>
                </c:pt>
                <c:pt idx="2234">
                  <c:v>39605</c:v>
                </c:pt>
                <c:pt idx="2235">
                  <c:v>39608</c:v>
                </c:pt>
                <c:pt idx="2236">
                  <c:v>39609</c:v>
                </c:pt>
                <c:pt idx="2237">
                  <c:v>39610</c:v>
                </c:pt>
                <c:pt idx="2238">
                  <c:v>39611</c:v>
                </c:pt>
                <c:pt idx="2239">
                  <c:v>39612</c:v>
                </c:pt>
                <c:pt idx="2240">
                  <c:v>39615</c:v>
                </c:pt>
                <c:pt idx="2241">
                  <c:v>39616</c:v>
                </c:pt>
                <c:pt idx="2242">
                  <c:v>39617</c:v>
                </c:pt>
                <c:pt idx="2243">
                  <c:v>39618</c:v>
                </c:pt>
                <c:pt idx="2244">
                  <c:v>39619</c:v>
                </c:pt>
                <c:pt idx="2245">
                  <c:v>39622</c:v>
                </c:pt>
                <c:pt idx="2246">
                  <c:v>39623</c:v>
                </c:pt>
                <c:pt idx="2247">
                  <c:v>39624</c:v>
                </c:pt>
                <c:pt idx="2248">
                  <c:v>39625</c:v>
                </c:pt>
                <c:pt idx="2249">
                  <c:v>39626</c:v>
                </c:pt>
                <c:pt idx="2250">
                  <c:v>39629</c:v>
                </c:pt>
                <c:pt idx="2251">
                  <c:v>39630</c:v>
                </c:pt>
                <c:pt idx="2252">
                  <c:v>39631</c:v>
                </c:pt>
                <c:pt idx="2253">
                  <c:v>39632</c:v>
                </c:pt>
                <c:pt idx="2254">
                  <c:v>39636</c:v>
                </c:pt>
                <c:pt idx="2255">
                  <c:v>39637</c:v>
                </c:pt>
                <c:pt idx="2256">
                  <c:v>39638</c:v>
                </c:pt>
                <c:pt idx="2257">
                  <c:v>39639</c:v>
                </c:pt>
                <c:pt idx="2258">
                  <c:v>39640</c:v>
                </c:pt>
                <c:pt idx="2259">
                  <c:v>39643</c:v>
                </c:pt>
                <c:pt idx="2260">
                  <c:v>39644</c:v>
                </c:pt>
                <c:pt idx="2261">
                  <c:v>39645</c:v>
                </c:pt>
                <c:pt idx="2262">
                  <c:v>39646</c:v>
                </c:pt>
                <c:pt idx="2263">
                  <c:v>39647</c:v>
                </c:pt>
                <c:pt idx="2264">
                  <c:v>39650</c:v>
                </c:pt>
                <c:pt idx="2265">
                  <c:v>39651</c:v>
                </c:pt>
                <c:pt idx="2266">
                  <c:v>39652</c:v>
                </c:pt>
                <c:pt idx="2267">
                  <c:v>39653</c:v>
                </c:pt>
                <c:pt idx="2268">
                  <c:v>39654</c:v>
                </c:pt>
                <c:pt idx="2269">
                  <c:v>39657</c:v>
                </c:pt>
                <c:pt idx="2270">
                  <c:v>39658</c:v>
                </c:pt>
                <c:pt idx="2271">
                  <c:v>39659</c:v>
                </c:pt>
                <c:pt idx="2272">
                  <c:v>39660</c:v>
                </c:pt>
                <c:pt idx="2273">
                  <c:v>39661</c:v>
                </c:pt>
                <c:pt idx="2274">
                  <c:v>39664</c:v>
                </c:pt>
                <c:pt idx="2275">
                  <c:v>39665</c:v>
                </c:pt>
                <c:pt idx="2276">
                  <c:v>39666</c:v>
                </c:pt>
                <c:pt idx="2277">
                  <c:v>39667</c:v>
                </c:pt>
                <c:pt idx="2278">
                  <c:v>39668</c:v>
                </c:pt>
                <c:pt idx="2279">
                  <c:v>39671</c:v>
                </c:pt>
                <c:pt idx="2280">
                  <c:v>39672</c:v>
                </c:pt>
                <c:pt idx="2281">
                  <c:v>39673</c:v>
                </c:pt>
                <c:pt idx="2282">
                  <c:v>39674</c:v>
                </c:pt>
                <c:pt idx="2283">
                  <c:v>39675</c:v>
                </c:pt>
                <c:pt idx="2284">
                  <c:v>39678</c:v>
                </c:pt>
                <c:pt idx="2285">
                  <c:v>39679</c:v>
                </c:pt>
                <c:pt idx="2286">
                  <c:v>39680</c:v>
                </c:pt>
                <c:pt idx="2287">
                  <c:v>39681</c:v>
                </c:pt>
                <c:pt idx="2288">
                  <c:v>39682</c:v>
                </c:pt>
                <c:pt idx="2289">
                  <c:v>39685</c:v>
                </c:pt>
                <c:pt idx="2290">
                  <c:v>39686</c:v>
                </c:pt>
                <c:pt idx="2291">
                  <c:v>39687</c:v>
                </c:pt>
                <c:pt idx="2292">
                  <c:v>39688</c:v>
                </c:pt>
                <c:pt idx="2293">
                  <c:v>39689</c:v>
                </c:pt>
                <c:pt idx="2294">
                  <c:v>39693</c:v>
                </c:pt>
                <c:pt idx="2295">
                  <c:v>39694</c:v>
                </c:pt>
                <c:pt idx="2296">
                  <c:v>39695</c:v>
                </c:pt>
                <c:pt idx="2297">
                  <c:v>39696</c:v>
                </c:pt>
                <c:pt idx="2298">
                  <c:v>39699</c:v>
                </c:pt>
                <c:pt idx="2299">
                  <c:v>39700</c:v>
                </c:pt>
                <c:pt idx="2300">
                  <c:v>39701</c:v>
                </c:pt>
                <c:pt idx="2301">
                  <c:v>39702</c:v>
                </c:pt>
                <c:pt idx="2302">
                  <c:v>39703</c:v>
                </c:pt>
                <c:pt idx="2303">
                  <c:v>39706</c:v>
                </c:pt>
                <c:pt idx="2304">
                  <c:v>39707</c:v>
                </c:pt>
                <c:pt idx="2305">
                  <c:v>39708</c:v>
                </c:pt>
                <c:pt idx="2306">
                  <c:v>39709</c:v>
                </c:pt>
                <c:pt idx="2307">
                  <c:v>39710</c:v>
                </c:pt>
                <c:pt idx="2308">
                  <c:v>39713</c:v>
                </c:pt>
                <c:pt idx="2309">
                  <c:v>39714</c:v>
                </c:pt>
                <c:pt idx="2310">
                  <c:v>39715</c:v>
                </c:pt>
                <c:pt idx="2311">
                  <c:v>39716</c:v>
                </c:pt>
                <c:pt idx="2312">
                  <c:v>39717</c:v>
                </c:pt>
                <c:pt idx="2313">
                  <c:v>39720</c:v>
                </c:pt>
                <c:pt idx="2314">
                  <c:v>39721</c:v>
                </c:pt>
                <c:pt idx="2315">
                  <c:v>39722</c:v>
                </c:pt>
                <c:pt idx="2316">
                  <c:v>39723</c:v>
                </c:pt>
                <c:pt idx="2317">
                  <c:v>39724</c:v>
                </c:pt>
                <c:pt idx="2318">
                  <c:v>39727</c:v>
                </c:pt>
                <c:pt idx="2319">
                  <c:v>39728</c:v>
                </c:pt>
                <c:pt idx="2320">
                  <c:v>39729</c:v>
                </c:pt>
                <c:pt idx="2321">
                  <c:v>39730</c:v>
                </c:pt>
                <c:pt idx="2322">
                  <c:v>39731</c:v>
                </c:pt>
                <c:pt idx="2323">
                  <c:v>39735</c:v>
                </c:pt>
                <c:pt idx="2324">
                  <c:v>39736</c:v>
                </c:pt>
                <c:pt idx="2325">
                  <c:v>39737</c:v>
                </c:pt>
                <c:pt idx="2326">
                  <c:v>39738</c:v>
                </c:pt>
                <c:pt idx="2327">
                  <c:v>39741</c:v>
                </c:pt>
                <c:pt idx="2328">
                  <c:v>39742</c:v>
                </c:pt>
                <c:pt idx="2329">
                  <c:v>39743</c:v>
                </c:pt>
                <c:pt idx="2330">
                  <c:v>39744</c:v>
                </c:pt>
                <c:pt idx="2331">
                  <c:v>39745</c:v>
                </c:pt>
                <c:pt idx="2332">
                  <c:v>39748</c:v>
                </c:pt>
                <c:pt idx="2333">
                  <c:v>39749</c:v>
                </c:pt>
                <c:pt idx="2334">
                  <c:v>39750</c:v>
                </c:pt>
                <c:pt idx="2335">
                  <c:v>39751</c:v>
                </c:pt>
                <c:pt idx="2336">
                  <c:v>39752</c:v>
                </c:pt>
                <c:pt idx="2337">
                  <c:v>39755</c:v>
                </c:pt>
                <c:pt idx="2338">
                  <c:v>39756</c:v>
                </c:pt>
                <c:pt idx="2339">
                  <c:v>39757</c:v>
                </c:pt>
                <c:pt idx="2340">
                  <c:v>39758</c:v>
                </c:pt>
                <c:pt idx="2341">
                  <c:v>39759</c:v>
                </c:pt>
                <c:pt idx="2342">
                  <c:v>39762</c:v>
                </c:pt>
                <c:pt idx="2343">
                  <c:v>39764</c:v>
                </c:pt>
                <c:pt idx="2344">
                  <c:v>39765</c:v>
                </c:pt>
                <c:pt idx="2345">
                  <c:v>39766</c:v>
                </c:pt>
                <c:pt idx="2346">
                  <c:v>39769</c:v>
                </c:pt>
                <c:pt idx="2347">
                  <c:v>39770</c:v>
                </c:pt>
                <c:pt idx="2348">
                  <c:v>39771</c:v>
                </c:pt>
                <c:pt idx="2349">
                  <c:v>39772</c:v>
                </c:pt>
                <c:pt idx="2350">
                  <c:v>39773</c:v>
                </c:pt>
                <c:pt idx="2351">
                  <c:v>39776</c:v>
                </c:pt>
                <c:pt idx="2352">
                  <c:v>39777</c:v>
                </c:pt>
                <c:pt idx="2353">
                  <c:v>39778</c:v>
                </c:pt>
                <c:pt idx="2354">
                  <c:v>39780</c:v>
                </c:pt>
                <c:pt idx="2355">
                  <c:v>39783</c:v>
                </c:pt>
                <c:pt idx="2356">
                  <c:v>39784</c:v>
                </c:pt>
                <c:pt idx="2357">
                  <c:v>39785</c:v>
                </c:pt>
                <c:pt idx="2358">
                  <c:v>39786</c:v>
                </c:pt>
                <c:pt idx="2359">
                  <c:v>39787</c:v>
                </c:pt>
                <c:pt idx="2360">
                  <c:v>39790</c:v>
                </c:pt>
                <c:pt idx="2361">
                  <c:v>39791</c:v>
                </c:pt>
                <c:pt idx="2362">
                  <c:v>39792</c:v>
                </c:pt>
                <c:pt idx="2363">
                  <c:v>39793</c:v>
                </c:pt>
                <c:pt idx="2364">
                  <c:v>39794</c:v>
                </c:pt>
                <c:pt idx="2365">
                  <c:v>39797</c:v>
                </c:pt>
                <c:pt idx="2366">
                  <c:v>39798</c:v>
                </c:pt>
                <c:pt idx="2367">
                  <c:v>39799</c:v>
                </c:pt>
                <c:pt idx="2368">
                  <c:v>39800</c:v>
                </c:pt>
                <c:pt idx="2369">
                  <c:v>39801</c:v>
                </c:pt>
                <c:pt idx="2370">
                  <c:v>39804</c:v>
                </c:pt>
                <c:pt idx="2371">
                  <c:v>39805</c:v>
                </c:pt>
                <c:pt idx="2372">
                  <c:v>39806</c:v>
                </c:pt>
                <c:pt idx="2373">
                  <c:v>39808</c:v>
                </c:pt>
                <c:pt idx="2374">
                  <c:v>39811</c:v>
                </c:pt>
                <c:pt idx="2375">
                  <c:v>39812</c:v>
                </c:pt>
                <c:pt idx="2376">
                  <c:v>39813</c:v>
                </c:pt>
                <c:pt idx="2377">
                  <c:v>39815</c:v>
                </c:pt>
                <c:pt idx="2378">
                  <c:v>39818</c:v>
                </c:pt>
                <c:pt idx="2379">
                  <c:v>39819</c:v>
                </c:pt>
                <c:pt idx="2380">
                  <c:v>39820</c:v>
                </c:pt>
                <c:pt idx="2381">
                  <c:v>39821</c:v>
                </c:pt>
                <c:pt idx="2382">
                  <c:v>39822</c:v>
                </c:pt>
                <c:pt idx="2383">
                  <c:v>39825</c:v>
                </c:pt>
                <c:pt idx="2384">
                  <c:v>39826</c:v>
                </c:pt>
                <c:pt idx="2385">
                  <c:v>39827</c:v>
                </c:pt>
                <c:pt idx="2386">
                  <c:v>39828</c:v>
                </c:pt>
                <c:pt idx="2387">
                  <c:v>39829</c:v>
                </c:pt>
                <c:pt idx="2388">
                  <c:v>39833</c:v>
                </c:pt>
                <c:pt idx="2389">
                  <c:v>39834</c:v>
                </c:pt>
                <c:pt idx="2390">
                  <c:v>39835</c:v>
                </c:pt>
                <c:pt idx="2391">
                  <c:v>39836</c:v>
                </c:pt>
                <c:pt idx="2392">
                  <c:v>39839</c:v>
                </c:pt>
                <c:pt idx="2393">
                  <c:v>39840</c:v>
                </c:pt>
                <c:pt idx="2394">
                  <c:v>39841</c:v>
                </c:pt>
                <c:pt idx="2395">
                  <c:v>39842</c:v>
                </c:pt>
                <c:pt idx="2396">
                  <c:v>39843</c:v>
                </c:pt>
                <c:pt idx="2397">
                  <c:v>39846</c:v>
                </c:pt>
                <c:pt idx="2398">
                  <c:v>39847</c:v>
                </c:pt>
                <c:pt idx="2399">
                  <c:v>39848</c:v>
                </c:pt>
                <c:pt idx="2400">
                  <c:v>39849</c:v>
                </c:pt>
                <c:pt idx="2401">
                  <c:v>39850</c:v>
                </c:pt>
                <c:pt idx="2402">
                  <c:v>39853</c:v>
                </c:pt>
                <c:pt idx="2403">
                  <c:v>39854</c:v>
                </c:pt>
                <c:pt idx="2404">
                  <c:v>39855</c:v>
                </c:pt>
                <c:pt idx="2405">
                  <c:v>39856</c:v>
                </c:pt>
                <c:pt idx="2406">
                  <c:v>39857</c:v>
                </c:pt>
                <c:pt idx="2407">
                  <c:v>39861</c:v>
                </c:pt>
                <c:pt idx="2408">
                  <c:v>39862</c:v>
                </c:pt>
                <c:pt idx="2409">
                  <c:v>39863</c:v>
                </c:pt>
                <c:pt idx="2410">
                  <c:v>39864</c:v>
                </c:pt>
                <c:pt idx="2411">
                  <c:v>39867</c:v>
                </c:pt>
                <c:pt idx="2412">
                  <c:v>39868</c:v>
                </c:pt>
                <c:pt idx="2413">
                  <c:v>39869</c:v>
                </c:pt>
                <c:pt idx="2414">
                  <c:v>39870</c:v>
                </c:pt>
                <c:pt idx="2415">
                  <c:v>39871</c:v>
                </c:pt>
                <c:pt idx="2416">
                  <c:v>39874</c:v>
                </c:pt>
                <c:pt idx="2417">
                  <c:v>39875</c:v>
                </c:pt>
                <c:pt idx="2418">
                  <c:v>39876</c:v>
                </c:pt>
                <c:pt idx="2419">
                  <c:v>39877</c:v>
                </c:pt>
                <c:pt idx="2420">
                  <c:v>39878</c:v>
                </c:pt>
                <c:pt idx="2421">
                  <c:v>39881</c:v>
                </c:pt>
                <c:pt idx="2422">
                  <c:v>39882</c:v>
                </c:pt>
                <c:pt idx="2423">
                  <c:v>39883</c:v>
                </c:pt>
                <c:pt idx="2424">
                  <c:v>39884</c:v>
                </c:pt>
                <c:pt idx="2425">
                  <c:v>39885</c:v>
                </c:pt>
                <c:pt idx="2426">
                  <c:v>39888</c:v>
                </c:pt>
                <c:pt idx="2427">
                  <c:v>39889</c:v>
                </c:pt>
                <c:pt idx="2428">
                  <c:v>39890</c:v>
                </c:pt>
                <c:pt idx="2429">
                  <c:v>39891</c:v>
                </c:pt>
                <c:pt idx="2430">
                  <c:v>39892</c:v>
                </c:pt>
                <c:pt idx="2431">
                  <c:v>39895</c:v>
                </c:pt>
                <c:pt idx="2432">
                  <c:v>39896</c:v>
                </c:pt>
                <c:pt idx="2433">
                  <c:v>39897</c:v>
                </c:pt>
                <c:pt idx="2434">
                  <c:v>39898</c:v>
                </c:pt>
                <c:pt idx="2435">
                  <c:v>39899</c:v>
                </c:pt>
                <c:pt idx="2436">
                  <c:v>39902</c:v>
                </c:pt>
                <c:pt idx="2437">
                  <c:v>39903</c:v>
                </c:pt>
                <c:pt idx="2438">
                  <c:v>39904</c:v>
                </c:pt>
                <c:pt idx="2439">
                  <c:v>39905</c:v>
                </c:pt>
                <c:pt idx="2440">
                  <c:v>39906</c:v>
                </c:pt>
                <c:pt idx="2441">
                  <c:v>39909</c:v>
                </c:pt>
                <c:pt idx="2442">
                  <c:v>39910</c:v>
                </c:pt>
                <c:pt idx="2443">
                  <c:v>39911</c:v>
                </c:pt>
                <c:pt idx="2444">
                  <c:v>39912</c:v>
                </c:pt>
                <c:pt idx="2445">
                  <c:v>39916</c:v>
                </c:pt>
                <c:pt idx="2446">
                  <c:v>39917</c:v>
                </c:pt>
                <c:pt idx="2447">
                  <c:v>39918</c:v>
                </c:pt>
                <c:pt idx="2448">
                  <c:v>39919</c:v>
                </c:pt>
                <c:pt idx="2449">
                  <c:v>39920</c:v>
                </c:pt>
                <c:pt idx="2450">
                  <c:v>39923</c:v>
                </c:pt>
                <c:pt idx="2451">
                  <c:v>39924</c:v>
                </c:pt>
                <c:pt idx="2452">
                  <c:v>39925</c:v>
                </c:pt>
                <c:pt idx="2453">
                  <c:v>39926</c:v>
                </c:pt>
                <c:pt idx="2454">
                  <c:v>39927</c:v>
                </c:pt>
                <c:pt idx="2455">
                  <c:v>39930</c:v>
                </c:pt>
                <c:pt idx="2456">
                  <c:v>39931</c:v>
                </c:pt>
                <c:pt idx="2457">
                  <c:v>39932</c:v>
                </c:pt>
                <c:pt idx="2458">
                  <c:v>39933</c:v>
                </c:pt>
                <c:pt idx="2459">
                  <c:v>39934</c:v>
                </c:pt>
                <c:pt idx="2460">
                  <c:v>39937</c:v>
                </c:pt>
                <c:pt idx="2461">
                  <c:v>39938</c:v>
                </c:pt>
                <c:pt idx="2462">
                  <c:v>39939</c:v>
                </c:pt>
                <c:pt idx="2463">
                  <c:v>39940</c:v>
                </c:pt>
                <c:pt idx="2464">
                  <c:v>39941</c:v>
                </c:pt>
                <c:pt idx="2465">
                  <c:v>39944</c:v>
                </c:pt>
                <c:pt idx="2466">
                  <c:v>39945</c:v>
                </c:pt>
                <c:pt idx="2467">
                  <c:v>39946</c:v>
                </c:pt>
                <c:pt idx="2468">
                  <c:v>39947</c:v>
                </c:pt>
                <c:pt idx="2469">
                  <c:v>39948</c:v>
                </c:pt>
                <c:pt idx="2470">
                  <c:v>39951</c:v>
                </c:pt>
                <c:pt idx="2471">
                  <c:v>39952</c:v>
                </c:pt>
                <c:pt idx="2472">
                  <c:v>39953</c:v>
                </c:pt>
                <c:pt idx="2473">
                  <c:v>39954</c:v>
                </c:pt>
                <c:pt idx="2474">
                  <c:v>39955</c:v>
                </c:pt>
                <c:pt idx="2475">
                  <c:v>39959</c:v>
                </c:pt>
                <c:pt idx="2476">
                  <c:v>39960</c:v>
                </c:pt>
                <c:pt idx="2477">
                  <c:v>39961</c:v>
                </c:pt>
                <c:pt idx="2478">
                  <c:v>39962</c:v>
                </c:pt>
                <c:pt idx="2479">
                  <c:v>39965</c:v>
                </c:pt>
                <c:pt idx="2480">
                  <c:v>39966</c:v>
                </c:pt>
                <c:pt idx="2481">
                  <c:v>39967</c:v>
                </c:pt>
                <c:pt idx="2482">
                  <c:v>39968</c:v>
                </c:pt>
                <c:pt idx="2483">
                  <c:v>39969</c:v>
                </c:pt>
                <c:pt idx="2484">
                  <c:v>39972</c:v>
                </c:pt>
                <c:pt idx="2485">
                  <c:v>39973</c:v>
                </c:pt>
                <c:pt idx="2486">
                  <c:v>39974</c:v>
                </c:pt>
                <c:pt idx="2487">
                  <c:v>39975</c:v>
                </c:pt>
                <c:pt idx="2488">
                  <c:v>39976</c:v>
                </c:pt>
                <c:pt idx="2489">
                  <c:v>39979</c:v>
                </c:pt>
                <c:pt idx="2490">
                  <c:v>39980</c:v>
                </c:pt>
                <c:pt idx="2491">
                  <c:v>39981</c:v>
                </c:pt>
                <c:pt idx="2492">
                  <c:v>39982</c:v>
                </c:pt>
                <c:pt idx="2493">
                  <c:v>39983</c:v>
                </c:pt>
                <c:pt idx="2494">
                  <c:v>39986</c:v>
                </c:pt>
                <c:pt idx="2495">
                  <c:v>39987</c:v>
                </c:pt>
                <c:pt idx="2496">
                  <c:v>39988</c:v>
                </c:pt>
                <c:pt idx="2497">
                  <c:v>39989</c:v>
                </c:pt>
                <c:pt idx="2498">
                  <c:v>39990</c:v>
                </c:pt>
                <c:pt idx="2499">
                  <c:v>39993</c:v>
                </c:pt>
                <c:pt idx="2500">
                  <c:v>39994</c:v>
                </c:pt>
                <c:pt idx="2501">
                  <c:v>39995</c:v>
                </c:pt>
                <c:pt idx="2502">
                  <c:v>39996</c:v>
                </c:pt>
                <c:pt idx="2503">
                  <c:v>40000</c:v>
                </c:pt>
                <c:pt idx="2504">
                  <c:v>40001</c:v>
                </c:pt>
                <c:pt idx="2505">
                  <c:v>40002</c:v>
                </c:pt>
                <c:pt idx="2506">
                  <c:v>40003</c:v>
                </c:pt>
                <c:pt idx="2507">
                  <c:v>40004</c:v>
                </c:pt>
                <c:pt idx="2508">
                  <c:v>40007</c:v>
                </c:pt>
                <c:pt idx="2509">
                  <c:v>40008</c:v>
                </c:pt>
                <c:pt idx="2510">
                  <c:v>40009</c:v>
                </c:pt>
                <c:pt idx="2511">
                  <c:v>40010</c:v>
                </c:pt>
                <c:pt idx="2512">
                  <c:v>40011</c:v>
                </c:pt>
                <c:pt idx="2513">
                  <c:v>40014</c:v>
                </c:pt>
                <c:pt idx="2514">
                  <c:v>40015</c:v>
                </c:pt>
                <c:pt idx="2515">
                  <c:v>40016</c:v>
                </c:pt>
                <c:pt idx="2516">
                  <c:v>40017</c:v>
                </c:pt>
                <c:pt idx="2517">
                  <c:v>40018</c:v>
                </c:pt>
                <c:pt idx="2518">
                  <c:v>40021</c:v>
                </c:pt>
                <c:pt idx="2519">
                  <c:v>40022</c:v>
                </c:pt>
                <c:pt idx="2520">
                  <c:v>40023</c:v>
                </c:pt>
                <c:pt idx="2521">
                  <c:v>40024</c:v>
                </c:pt>
                <c:pt idx="2522">
                  <c:v>40025</c:v>
                </c:pt>
                <c:pt idx="2523">
                  <c:v>40028</c:v>
                </c:pt>
                <c:pt idx="2524">
                  <c:v>40029</c:v>
                </c:pt>
                <c:pt idx="2525">
                  <c:v>40030</c:v>
                </c:pt>
                <c:pt idx="2526">
                  <c:v>40031</c:v>
                </c:pt>
                <c:pt idx="2527">
                  <c:v>40032</c:v>
                </c:pt>
                <c:pt idx="2528">
                  <c:v>40035</c:v>
                </c:pt>
                <c:pt idx="2529">
                  <c:v>40036</c:v>
                </c:pt>
                <c:pt idx="2530">
                  <c:v>40037</c:v>
                </c:pt>
                <c:pt idx="2531">
                  <c:v>40038</c:v>
                </c:pt>
                <c:pt idx="2532">
                  <c:v>40039</c:v>
                </c:pt>
                <c:pt idx="2533">
                  <c:v>40042</c:v>
                </c:pt>
                <c:pt idx="2534">
                  <c:v>40043</c:v>
                </c:pt>
                <c:pt idx="2535">
                  <c:v>40044</c:v>
                </c:pt>
                <c:pt idx="2536">
                  <c:v>40045</c:v>
                </c:pt>
                <c:pt idx="2537">
                  <c:v>40046</c:v>
                </c:pt>
                <c:pt idx="2538">
                  <c:v>40049</c:v>
                </c:pt>
                <c:pt idx="2539">
                  <c:v>40050</c:v>
                </c:pt>
                <c:pt idx="2540">
                  <c:v>40051</c:v>
                </c:pt>
                <c:pt idx="2541">
                  <c:v>40052</c:v>
                </c:pt>
                <c:pt idx="2542">
                  <c:v>40053</c:v>
                </c:pt>
                <c:pt idx="2543">
                  <c:v>40056</c:v>
                </c:pt>
                <c:pt idx="2544">
                  <c:v>40057</c:v>
                </c:pt>
                <c:pt idx="2545">
                  <c:v>40058</c:v>
                </c:pt>
                <c:pt idx="2546">
                  <c:v>40059</c:v>
                </c:pt>
                <c:pt idx="2547">
                  <c:v>40060</c:v>
                </c:pt>
                <c:pt idx="2548">
                  <c:v>40064</c:v>
                </c:pt>
                <c:pt idx="2549">
                  <c:v>40065</c:v>
                </c:pt>
                <c:pt idx="2550">
                  <c:v>40066</c:v>
                </c:pt>
                <c:pt idx="2551">
                  <c:v>40067</c:v>
                </c:pt>
                <c:pt idx="2552">
                  <c:v>40070</c:v>
                </c:pt>
                <c:pt idx="2553">
                  <c:v>40071</c:v>
                </c:pt>
                <c:pt idx="2554">
                  <c:v>40072</c:v>
                </c:pt>
                <c:pt idx="2555">
                  <c:v>40073</c:v>
                </c:pt>
                <c:pt idx="2556">
                  <c:v>40074</c:v>
                </c:pt>
                <c:pt idx="2557">
                  <c:v>40077</c:v>
                </c:pt>
                <c:pt idx="2558">
                  <c:v>40078</c:v>
                </c:pt>
                <c:pt idx="2559">
                  <c:v>40079</c:v>
                </c:pt>
                <c:pt idx="2560">
                  <c:v>40080</c:v>
                </c:pt>
                <c:pt idx="2561">
                  <c:v>40081</c:v>
                </c:pt>
                <c:pt idx="2562">
                  <c:v>40084</c:v>
                </c:pt>
                <c:pt idx="2563">
                  <c:v>40085</c:v>
                </c:pt>
                <c:pt idx="2564">
                  <c:v>40086</c:v>
                </c:pt>
                <c:pt idx="2565">
                  <c:v>40087</c:v>
                </c:pt>
                <c:pt idx="2566">
                  <c:v>40088</c:v>
                </c:pt>
                <c:pt idx="2567">
                  <c:v>40091</c:v>
                </c:pt>
                <c:pt idx="2568">
                  <c:v>40092</c:v>
                </c:pt>
                <c:pt idx="2569">
                  <c:v>40093</c:v>
                </c:pt>
                <c:pt idx="2570">
                  <c:v>40094</c:v>
                </c:pt>
                <c:pt idx="2571">
                  <c:v>40095</c:v>
                </c:pt>
                <c:pt idx="2572">
                  <c:v>40099</c:v>
                </c:pt>
                <c:pt idx="2573">
                  <c:v>40100</c:v>
                </c:pt>
                <c:pt idx="2574">
                  <c:v>40101</c:v>
                </c:pt>
                <c:pt idx="2575">
                  <c:v>40102</c:v>
                </c:pt>
                <c:pt idx="2576">
                  <c:v>40105</c:v>
                </c:pt>
                <c:pt idx="2577">
                  <c:v>40106</c:v>
                </c:pt>
                <c:pt idx="2578">
                  <c:v>40107</c:v>
                </c:pt>
                <c:pt idx="2579">
                  <c:v>40108</c:v>
                </c:pt>
                <c:pt idx="2580">
                  <c:v>40109</c:v>
                </c:pt>
                <c:pt idx="2581">
                  <c:v>40112</c:v>
                </c:pt>
                <c:pt idx="2582">
                  <c:v>40113</c:v>
                </c:pt>
                <c:pt idx="2583">
                  <c:v>40114</c:v>
                </c:pt>
                <c:pt idx="2584">
                  <c:v>40115</c:v>
                </c:pt>
                <c:pt idx="2585">
                  <c:v>40116</c:v>
                </c:pt>
                <c:pt idx="2586">
                  <c:v>40119</c:v>
                </c:pt>
                <c:pt idx="2587">
                  <c:v>40120</c:v>
                </c:pt>
                <c:pt idx="2588">
                  <c:v>40121</c:v>
                </c:pt>
                <c:pt idx="2589">
                  <c:v>40122</c:v>
                </c:pt>
                <c:pt idx="2590">
                  <c:v>40123</c:v>
                </c:pt>
                <c:pt idx="2591">
                  <c:v>40126</c:v>
                </c:pt>
                <c:pt idx="2592">
                  <c:v>40127</c:v>
                </c:pt>
                <c:pt idx="2593">
                  <c:v>40129</c:v>
                </c:pt>
                <c:pt idx="2594">
                  <c:v>40130</c:v>
                </c:pt>
                <c:pt idx="2595">
                  <c:v>40133</c:v>
                </c:pt>
                <c:pt idx="2596">
                  <c:v>40134</c:v>
                </c:pt>
                <c:pt idx="2597">
                  <c:v>40135</c:v>
                </c:pt>
                <c:pt idx="2598">
                  <c:v>40136</c:v>
                </c:pt>
                <c:pt idx="2599">
                  <c:v>40137</c:v>
                </c:pt>
                <c:pt idx="2600">
                  <c:v>40140</c:v>
                </c:pt>
                <c:pt idx="2601">
                  <c:v>40141</c:v>
                </c:pt>
                <c:pt idx="2602">
                  <c:v>40142</c:v>
                </c:pt>
                <c:pt idx="2603">
                  <c:v>40144</c:v>
                </c:pt>
                <c:pt idx="2604">
                  <c:v>40147</c:v>
                </c:pt>
                <c:pt idx="2605">
                  <c:v>40148</c:v>
                </c:pt>
                <c:pt idx="2606">
                  <c:v>40149</c:v>
                </c:pt>
                <c:pt idx="2607">
                  <c:v>40150</c:v>
                </c:pt>
                <c:pt idx="2608">
                  <c:v>40151</c:v>
                </c:pt>
                <c:pt idx="2609">
                  <c:v>40154</c:v>
                </c:pt>
                <c:pt idx="2610">
                  <c:v>40155</c:v>
                </c:pt>
                <c:pt idx="2611">
                  <c:v>40156</c:v>
                </c:pt>
                <c:pt idx="2612">
                  <c:v>40157</c:v>
                </c:pt>
                <c:pt idx="2613">
                  <c:v>40158</c:v>
                </c:pt>
                <c:pt idx="2614">
                  <c:v>40161</c:v>
                </c:pt>
                <c:pt idx="2615">
                  <c:v>40162</c:v>
                </c:pt>
                <c:pt idx="2616">
                  <c:v>40163</c:v>
                </c:pt>
                <c:pt idx="2617">
                  <c:v>40164</c:v>
                </c:pt>
                <c:pt idx="2618">
                  <c:v>40165</c:v>
                </c:pt>
                <c:pt idx="2619">
                  <c:v>40168</c:v>
                </c:pt>
                <c:pt idx="2620">
                  <c:v>40169</c:v>
                </c:pt>
                <c:pt idx="2621">
                  <c:v>40170</c:v>
                </c:pt>
                <c:pt idx="2622">
                  <c:v>40171</c:v>
                </c:pt>
                <c:pt idx="2623">
                  <c:v>40175</c:v>
                </c:pt>
                <c:pt idx="2624">
                  <c:v>40176</c:v>
                </c:pt>
                <c:pt idx="2625">
                  <c:v>40177</c:v>
                </c:pt>
                <c:pt idx="2626">
                  <c:v>40178</c:v>
                </c:pt>
                <c:pt idx="2627">
                  <c:v>40182</c:v>
                </c:pt>
                <c:pt idx="2628">
                  <c:v>40183</c:v>
                </c:pt>
                <c:pt idx="2629">
                  <c:v>40184</c:v>
                </c:pt>
                <c:pt idx="2630">
                  <c:v>40185</c:v>
                </c:pt>
                <c:pt idx="2631">
                  <c:v>40186</c:v>
                </c:pt>
                <c:pt idx="2632">
                  <c:v>40189</c:v>
                </c:pt>
                <c:pt idx="2633">
                  <c:v>40190</c:v>
                </c:pt>
                <c:pt idx="2634">
                  <c:v>40191</c:v>
                </c:pt>
                <c:pt idx="2635">
                  <c:v>40192</c:v>
                </c:pt>
                <c:pt idx="2636">
                  <c:v>40193</c:v>
                </c:pt>
                <c:pt idx="2637">
                  <c:v>40197</c:v>
                </c:pt>
                <c:pt idx="2638">
                  <c:v>40198</c:v>
                </c:pt>
                <c:pt idx="2639">
                  <c:v>40199</c:v>
                </c:pt>
                <c:pt idx="2640">
                  <c:v>40200</c:v>
                </c:pt>
                <c:pt idx="2641">
                  <c:v>40203</c:v>
                </c:pt>
                <c:pt idx="2642">
                  <c:v>40204</c:v>
                </c:pt>
                <c:pt idx="2643">
                  <c:v>40205</c:v>
                </c:pt>
                <c:pt idx="2644">
                  <c:v>40206</c:v>
                </c:pt>
                <c:pt idx="2645">
                  <c:v>40207</c:v>
                </c:pt>
                <c:pt idx="2646">
                  <c:v>40210</c:v>
                </c:pt>
                <c:pt idx="2647">
                  <c:v>40211</c:v>
                </c:pt>
                <c:pt idx="2648">
                  <c:v>40212</c:v>
                </c:pt>
                <c:pt idx="2649">
                  <c:v>40213</c:v>
                </c:pt>
                <c:pt idx="2650">
                  <c:v>40214</c:v>
                </c:pt>
                <c:pt idx="2651">
                  <c:v>40217</c:v>
                </c:pt>
                <c:pt idx="2652">
                  <c:v>40218</c:v>
                </c:pt>
                <c:pt idx="2653">
                  <c:v>40219</c:v>
                </c:pt>
                <c:pt idx="2654">
                  <c:v>40220</c:v>
                </c:pt>
                <c:pt idx="2655">
                  <c:v>40221</c:v>
                </c:pt>
                <c:pt idx="2656">
                  <c:v>40225</c:v>
                </c:pt>
                <c:pt idx="2657">
                  <c:v>40226</c:v>
                </c:pt>
                <c:pt idx="2658">
                  <c:v>40227</c:v>
                </c:pt>
                <c:pt idx="2659">
                  <c:v>40228</c:v>
                </c:pt>
                <c:pt idx="2660">
                  <c:v>40231</c:v>
                </c:pt>
                <c:pt idx="2661">
                  <c:v>40232</c:v>
                </c:pt>
                <c:pt idx="2662">
                  <c:v>40233</c:v>
                </c:pt>
                <c:pt idx="2663">
                  <c:v>40234</c:v>
                </c:pt>
                <c:pt idx="2664">
                  <c:v>40235</c:v>
                </c:pt>
                <c:pt idx="2665">
                  <c:v>40238</c:v>
                </c:pt>
                <c:pt idx="2666">
                  <c:v>40239</c:v>
                </c:pt>
                <c:pt idx="2667">
                  <c:v>40240</c:v>
                </c:pt>
                <c:pt idx="2668">
                  <c:v>40241</c:v>
                </c:pt>
                <c:pt idx="2669">
                  <c:v>40242</c:v>
                </c:pt>
                <c:pt idx="2670">
                  <c:v>40245</c:v>
                </c:pt>
                <c:pt idx="2671">
                  <c:v>40246</c:v>
                </c:pt>
                <c:pt idx="2672">
                  <c:v>40247</c:v>
                </c:pt>
                <c:pt idx="2673">
                  <c:v>40248</c:v>
                </c:pt>
                <c:pt idx="2674">
                  <c:v>40249</c:v>
                </c:pt>
                <c:pt idx="2675">
                  <c:v>40252</c:v>
                </c:pt>
                <c:pt idx="2676">
                  <c:v>40253</c:v>
                </c:pt>
                <c:pt idx="2677">
                  <c:v>40254</c:v>
                </c:pt>
                <c:pt idx="2678">
                  <c:v>40255</c:v>
                </c:pt>
                <c:pt idx="2679">
                  <c:v>40256</c:v>
                </c:pt>
                <c:pt idx="2680">
                  <c:v>40259</c:v>
                </c:pt>
                <c:pt idx="2681">
                  <c:v>40260</c:v>
                </c:pt>
                <c:pt idx="2682">
                  <c:v>40261</c:v>
                </c:pt>
                <c:pt idx="2683">
                  <c:v>40262</c:v>
                </c:pt>
                <c:pt idx="2684">
                  <c:v>40263</c:v>
                </c:pt>
                <c:pt idx="2685">
                  <c:v>40266</c:v>
                </c:pt>
                <c:pt idx="2686">
                  <c:v>40267</c:v>
                </c:pt>
                <c:pt idx="2687">
                  <c:v>40268</c:v>
                </c:pt>
                <c:pt idx="2688">
                  <c:v>40269</c:v>
                </c:pt>
                <c:pt idx="2689">
                  <c:v>40273</c:v>
                </c:pt>
                <c:pt idx="2690">
                  <c:v>40274</c:v>
                </c:pt>
                <c:pt idx="2691">
                  <c:v>40275</c:v>
                </c:pt>
                <c:pt idx="2692">
                  <c:v>40276</c:v>
                </c:pt>
                <c:pt idx="2693">
                  <c:v>40277</c:v>
                </c:pt>
                <c:pt idx="2694">
                  <c:v>40280</c:v>
                </c:pt>
                <c:pt idx="2695">
                  <c:v>40281</c:v>
                </c:pt>
                <c:pt idx="2696">
                  <c:v>40282</c:v>
                </c:pt>
                <c:pt idx="2697">
                  <c:v>40283</c:v>
                </c:pt>
                <c:pt idx="2698">
                  <c:v>40284</c:v>
                </c:pt>
                <c:pt idx="2699">
                  <c:v>40287</c:v>
                </c:pt>
                <c:pt idx="2700">
                  <c:v>40288</c:v>
                </c:pt>
                <c:pt idx="2701">
                  <c:v>40289</c:v>
                </c:pt>
                <c:pt idx="2702">
                  <c:v>40290</c:v>
                </c:pt>
                <c:pt idx="2703">
                  <c:v>40291</c:v>
                </c:pt>
                <c:pt idx="2704">
                  <c:v>40294</c:v>
                </c:pt>
                <c:pt idx="2705">
                  <c:v>40295</c:v>
                </c:pt>
                <c:pt idx="2706">
                  <c:v>40296</c:v>
                </c:pt>
                <c:pt idx="2707">
                  <c:v>40297</c:v>
                </c:pt>
                <c:pt idx="2708">
                  <c:v>40298</c:v>
                </c:pt>
                <c:pt idx="2709">
                  <c:v>40301</c:v>
                </c:pt>
                <c:pt idx="2710">
                  <c:v>40302</c:v>
                </c:pt>
                <c:pt idx="2711">
                  <c:v>40303</c:v>
                </c:pt>
                <c:pt idx="2712">
                  <c:v>40304</c:v>
                </c:pt>
                <c:pt idx="2713">
                  <c:v>40305</c:v>
                </c:pt>
                <c:pt idx="2714">
                  <c:v>40308</c:v>
                </c:pt>
                <c:pt idx="2715">
                  <c:v>40309</c:v>
                </c:pt>
                <c:pt idx="2716">
                  <c:v>40310</c:v>
                </c:pt>
                <c:pt idx="2717">
                  <c:v>40311</c:v>
                </c:pt>
                <c:pt idx="2718">
                  <c:v>40312</c:v>
                </c:pt>
                <c:pt idx="2719">
                  <c:v>40315</c:v>
                </c:pt>
                <c:pt idx="2720">
                  <c:v>40316</c:v>
                </c:pt>
                <c:pt idx="2721">
                  <c:v>40317</c:v>
                </c:pt>
                <c:pt idx="2722">
                  <c:v>40318</c:v>
                </c:pt>
                <c:pt idx="2723">
                  <c:v>40319</c:v>
                </c:pt>
                <c:pt idx="2724">
                  <c:v>40322</c:v>
                </c:pt>
                <c:pt idx="2725">
                  <c:v>40323</c:v>
                </c:pt>
                <c:pt idx="2726">
                  <c:v>40324</c:v>
                </c:pt>
                <c:pt idx="2727">
                  <c:v>40325</c:v>
                </c:pt>
                <c:pt idx="2728">
                  <c:v>40326</c:v>
                </c:pt>
                <c:pt idx="2729">
                  <c:v>40330</c:v>
                </c:pt>
                <c:pt idx="2730">
                  <c:v>40331</c:v>
                </c:pt>
                <c:pt idx="2731">
                  <c:v>40332</c:v>
                </c:pt>
                <c:pt idx="2732">
                  <c:v>40333</c:v>
                </c:pt>
                <c:pt idx="2733">
                  <c:v>40336</c:v>
                </c:pt>
                <c:pt idx="2734">
                  <c:v>40337</c:v>
                </c:pt>
                <c:pt idx="2735">
                  <c:v>40338</c:v>
                </c:pt>
                <c:pt idx="2736">
                  <c:v>40339</c:v>
                </c:pt>
                <c:pt idx="2737">
                  <c:v>40340</c:v>
                </c:pt>
                <c:pt idx="2738">
                  <c:v>40343</c:v>
                </c:pt>
                <c:pt idx="2739">
                  <c:v>40344</c:v>
                </c:pt>
                <c:pt idx="2740">
                  <c:v>40345</c:v>
                </c:pt>
                <c:pt idx="2741">
                  <c:v>40346</c:v>
                </c:pt>
                <c:pt idx="2742">
                  <c:v>40347</c:v>
                </c:pt>
                <c:pt idx="2743">
                  <c:v>40350</c:v>
                </c:pt>
                <c:pt idx="2744">
                  <c:v>40351</c:v>
                </c:pt>
                <c:pt idx="2745">
                  <c:v>40352</c:v>
                </c:pt>
                <c:pt idx="2746">
                  <c:v>40353</c:v>
                </c:pt>
                <c:pt idx="2747">
                  <c:v>40354</c:v>
                </c:pt>
                <c:pt idx="2748">
                  <c:v>40357</c:v>
                </c:pt>
                <c:pt idx="2749">
                  <c:v>40358</c:v>
                </c:pt>
                <c:pt idx="2750">
                  <c:v>40359</c:v>
                </c:pt>
                <c:pt idx="2751">
                  <c:v>40360</c:v>
                </c:pt>
                <c:pt idx="2752">
                  <c:v>40361</c:v>
                </c:pt>
                <c:pt idx="2753">
                  <c:v>40365</c:v>
                </c:pt>
                <c:pt idx="2754">
                  <c:v>40366</c:v>
                </c:pt>
                <c:pt idx="2755">
                  <c:v>40367</c:v>
                </c:pt>
                <c:pt idx="2756">
                  <c:v>40368</c:v>
                </c:pt>
                <c:pt idx="2757">
                  <c:v>40371</c:v>
                </c:pt>
                <c:pt idx="2758">
                  <c:v>40372</c:v>
                </c:pt>
                <c:pt idx="2759">
                  <c:v>40373</c:v>
                </c:pt>
                <c:pt idx="2760">
                  <c:v>40374</c:v>
                </c:pt>
                <c:pt idx="2761">
                  <c:v>40375</c:v>
                </c:pt>
                <c:pt idx="2762">
                  <c:v>40378</c:v>
                </c:pt>
                <c:pt idx="2763">
                  <c:v>40379</c:v>
                </c:pt>
                <c:pt idx="2764">
                  <c:v>40380</c:v>
                </c:pt>
                <c:pt idx="2765">
                  <c:v>40381</c:v>
                </c:pt>
                <c:pt idx="2766">
                  <c:v>40382</c:v>
                </c:pt>
                <c:pt idx="2767">
                  <c:v>40385</c:v>
                </c:pt>
                <c:pt idx="2768">
                  <c:v>40386</c:v>
                </c:pt>
                <c:pt idx="2769">
                  <c:v>40387</c:v>
                </c:pt>
                <c:pt idx="2770">
                  <c:v>40388</c:v>
                </c:pt>
                <c:pt idx="2771">
                  <c:v>40389</c:v>
                </c:pt>
                <c:pt idx="2772">
                  <c:v>40392</c:v>
                </c:pt>
                <c:pt idx="2773">
                  <c:v>40393</c:v>
                </c:pt>
                <c:pt idx="2774">
                  <c:v>40394</c:v>
                </c:pt>
                <c:pt idx="2775">
                  <c:v>40395</c:v>
                </c:pt>
                <c:pt idx="2776">
                  <c:v>40396</c:v>
                </c:pt>
                <c:pt idx="2777">
                  <c:v>40399</c:v>
                </c:pt>
                <c:pt idx="2778">
                  <c:v>40400</c:v>
                </c:pt>
                <c:pt idx="2779">
                  <c:v>40401</c:v>
                </c:pt>
                <c:pt idx="2780">
                  <c:v>40402</c:v>
                </c:pt>
                <c:pt idx="2781">
                  <c:v>40403</c:v>
                </c:pt>
                <c:pt idx="2782">
                  <c:v>40406</c:v>
                </c:pt>
                <c:pt idx="2783">
                  <c:v>40407</c:v>
                </c:pt>
                <c:pt idx="2784">
                  <c:v>40408</c:v>
                </c:pt>
                <c:pt idx="2785">
                  <c:v>40409</c:v>
                </c:pt>
                <c:pt idx="2786">
                  <c:v>40410</c:v>
                </c:pt>
                <c:pt idx="2787">
                  <c:v>40413</c:v>
                </c:pt>
                <c:pt idx="2788">
                  <c:v>40414</c:v>
                </c:pt>
                <c:pt idx="2789">
                  <c:v>40415</c:v>
                </c:pt>
                <c:pt idx="2790">
                  <c:v>40416</c:v>
                </c:pt>
                <c:pt idx="2791">
                  <c:v>40417</c:v>
                </c:pt>
                <c:pt idx="2792">
                  <c:v>40420</c:v>
                </c:pt>
                <c:pt idx="2793">
                  <c:v>40421</c:v>
                </c:pt>
                <c:pt idx="2794">
                  <c:v>40422</c:v>
                </c:pt>
                <c:pt idx="2795">
                  <c:v>40423</c:v>
                </c:pt>
                <c:pt idx="2796">
                  <c:v>40424</c:v>
                </c:pt>
                <c:pt idx="2797">
                  <c:v>40428</c:v>
                </c:pt>
                <c:pt idx="2798">
                  <c:v>40429</c:v>
                </c:pt>
                <c:pt idx="2799">
                  <c:v>40430</c:v>
                </c:pt>
                <c:pt idx="2800">
                  <c:v>40431</c:v>
                </c:pt>
                <c:pt idx="2801">
                  <c:v>40434</c:v>
                </c:pt>
                <c:pt idx="2802">
                  <c:v>40435</c:v>
                </c:pt>
                <c:pt idx="2803">
                  <c:v>40436</c:v>
                </c:pt>
                <c:pt idx="2804">
                  <c:v>40437</c:v>
                </c:pt>
                <c:pt idx="2805">
                  <c:v>40438</c:v>
                </c:pt>
                <c:pt idx="2806">
                  <c:v>40441</c:v>
                </c:pt>
                <c:pt idx="2807">
                  <c:v>40442</c:v>
                </c:pt>
                <c:pt idx="2808">
                  <c:v>40443</c:v>
                </c:pt>
                <c:pt idx="2809">
                  <c:v>40444</c:v>
                </c:pt>
                <c:pt idx="2810">
                  <c:v>40445</c:v>
                </c:pt>
                <c:pt idx="2811">
                  <c:v>40448</c:v>
                </c:pt>
                <c:pt idx="2812">
                  <c:v>40449</c:v>
                </c:pt>
                <c:pt idx="2813">
                  <c:v>40450</c:v>
                </c:pt>
                <c:pt idx="2814">
                  <c:v>40451</c:v>
                </c:pt>
                <c:pt idx="2815">
                  <c:v>40452</c:v>
                </c:pt>
                <c:pt idx="2816">
                  <c:v>40455</c:v>
                </c:pt>
                <c:pt idx="2817">
                  <c:v>40456</c:v>
                </c:pt>
                <c:pt idx="2818">
                  <c:v>40457</c:v>
                </c:pt>
                <c:pt idx="2819">
                  <c:v>40458</c:v>
                </c:pt>
                <c:pt idx="2820">
                  <c:v>40459</c:v>
                </c:pt>
                <c:pt idx="2821">
                  <c:v>40463</c:v>
                </c:pt>
                <c:pt idx="2822">
                  <c:v>40464</c:v>
                </c:pt>
                <c:pt idx="2823">
                  <c:v>40465</c:v>
                </c:pt>
                <c:pt idx="2824">
                  <c:v>40466</c:v>
                </c:pt>
                <c:pt idx="2825">
                  <c:v>40469</c:v>
                </c:pt>
                <c:pt idx="2826">
                  <c:v>40470</c:v>
                </c:pt>
                <c:pt idx="2827">
                  <c:v>40471</c:v>
                </c:pt>
                <c:pt idx="2828">
                  <c:v>40472</c:v>
                </c:pt>
                <c:pt idx="2829">
                  <c:v>40473</c:v>
                </c:pt>
                <c:pt idx="2830">
                  <c:v>40476</c:v>
                </c:pt>
                <c:pt idx="2831">
                  <c:v>40477</c:v>
                </c:pt>
                <c:pt idx="2832">
                  <c:v>40478</c:v>
                </c:pt>
                <c:pt idx="2833">
                  <c:v>40479</c:v>
                </c:pt>
                <c:pt idx="2834">
                  <c:v>40480</c:v>
                </c:pt>
                <c:pt idx="2835">
                  <c:v>40483</c:v>
                </c:pt>
                <c:pt idx="2836">
                  <c:v>40484</c:v>
                </c:pt>
                <c:pt idx="2837">
                  <c:v>40485</c:v>
                </c:pt>
                <c:pt idx="2838">
                  <c:v>40486</c:v>
                </c:pt>
                <c:pt idx="2839">
                  <c:v>40487</c:v>
                </c:pt>
                <c:pt idx="2840">
                  <c:v>40490</c:v>
                </c:pt>
                <c:pt idx="2841">
                  <c:v>40491</c:v>
                </c:pt>
                <c:pt idx="2842">
                  <c:v>40492</c:v>
                </c:pt>
                <c:pt idx="2843">
                  <c:v>40494</c:v>
                </c:pt>
                <c:pt idx="2844">
                  <c:v>40497</c:v>
                </c:pt>
                <c:pt idx="2845">
                  <c:v>40498</c:v>
                </c:pt>
                <c:pt idx="2846">
                  <c:v>40499</c:v>
                </c:pt>
                <c:pt idx="2847">
                  <c:v>40500</c:v>
                </c:pt>
                <c:pt idx="2848">
                  <c:v>40501</c:v>
                </c:pt>
                <c:pt idx="2849">
                  <c:v>40504</c:v>
                </c:pt>
                <c:pt idx="2850">
                  <c:v>40505</c:v>
                </c:pt>
                <c:pt idx="2851">
                  <c:v>40506</c:v>
                </c:pt>
                <c:pt idx="2852">
                  <c:v>40508</c:v>
                </c:pt>
                <c:pt idx="2853">
                  <c:v>40511</c:v>
                </c:pt>
                <c:pt idx="2854">
                  <c:v>40512</c:v>
                </c:pt>
                <c:pt idx="2855">
                  <c:v>40513</c:v>
                </c:pt>
                <c:pt idx="2856">
                  <c:v>40514</c:v>
                </c:pt>
                <c:pt idx="2857">
                  <c:v>40515</c:v>
                </c:pt>
                <c:pt idx="2858">
                  <c:v>40518</c:v>
                </c:pt>
                <c:pt idx="2859">
                  <c:v>40519</c:v>
                </c:pt>
                <c:pt idx="2860">
                  <c:v>40520</c:v>
                </c:pt>
                <c:pt idx="2861">
                  <c:v>40521</c:v>
                </c:pt>
                <c:pt idx="2862">
                  <c:v>40522</c:v>
                </c:pt>
                <c:pt idx="2863">
                  <c:v>40525</c:v>
                </c:pt>
                <c:pt idx="2864">
                  <c:v>40526</c:v>
                </c:pt>
                <c:pt idx="2865">
                  <c:v>40527</c:v>
                </c:pt>
                <c:pt idx="2866">
                  <c:v>40528</c:v>
                </c:pt>
                <c:pt idx="2867">
                  <c:v>40529</c:v>
                </c:pt>
                <c:pt idx="2868">
                  <c:v>40532</c:v>
                </c:pt>
                <c:pt idx="2869">
                  <c:v>40533</c:v>
                </c:pt>
                <c:pt idx="2870">
                  <c:v>40534</c:v>
                </c:pt>
                <c:pt idx="2871">
                  <c:v>40535</c:v>
                </c:pt>
                <c:pt idx="2872">
                  <c:v>40539</c:v>
                </c:pt>
                <c:pt idx="2873">
                  <c:v>40540</c:v>
                </c:pt>
                <c:pt idx="2874">
                  <c:v>40541</c:v>
                </c:pt>
                <c:pt idx="2875">
                  <c:v>40542</c:v>
                </c:pt>
                <c:pt idx="2876">
                  <c:v>40543</c:v>
                </c:pt>
                <c:pt idx="2877">
                  <c:v>40546</c:v>
                </c:pt>
                <c:pt idx="2878">
                  <c:v>40547</c:v>
                </c:pt>
                <c:pt idx="2879">
                  <c:v>40548</c:v>
                </c:pt>
                <c:pt idx="2880">
                  <c:v>40549</c:v>
                </c:pt>
                <c:pt idx="2881">
                  <c:v>40550</c:v>
                </c:pt>
                <c:pt idx="2882">
                  <c:v>40553</c:v>
                </c:pt>
                <c:pt idx="2883">
                  <c:v>40554</c:v>
                </c:pt>
                <c:pt idx="2884">
                  <c:v>40555</c:v>
                </c:pt>
                <c:pt idx="2885">
                  <c:v>40556</c:v>
                </c:pt>
                <c:pt idx="2886">
                  <c:v>40557</c:v>
                </c:pt>
                <c:pt idx="2887">
                  <c:v>40561</c:v>
                </c:pt>
                <c:pt idx="2888">
                  <c:v>40562</c:v>
                </c:pt>
                <c:pt idx="2889">
                  <c:v>40563</c:v>
                </c:pt>
                <c:pt idx="2890">
                  <c:v>40564</c:v>
                </c:pt>
                <c:pt idx="2891">
                  <c:v>40567</c:v>
                </c:pt>
                <c:pt idx="2892">
                  <c:v>40568</c:v>
                </c:pt>
                <c:pt idx="2893">
                  <c:v>40569</c:v>
                </c:pt>
                <c:pt idx="2894">
                  <c:v>40570</c:v>
                </c:pt>
                <c:pt idx="2895">
                  <c:v>40571</c:v>
                </c:pt>
                <c:pt idx="2896">
                  <c:v>40574</c:v>
                </c:pt>
                <c:pt idx="2897">
                  <c:v>40575</c:v>
                </c:pt>
                <c:pt idx="2898">
                  <c:v>40576</c:v>
                </c:pt>
                <c:pt idx="2899">
                  <c:v>40577</c:v>
                </c:pt>
                <c:pt idx="2900">
                  <c:v>40578</c:v>
                </c:pt>
                <c:pt idx="2901">
                  <c:v>40581</c:v>
                </c:pt>
                <c:pt idx="2902">
                  <c:v>40582</c:v>
                </c:pt>
                <c:pt idx="2903">
                  <c:v>40583</c:v>
                </c:pt>
                <c:pt idx="2904">
                  <c:v>40584</c:v>
                </c:pt>
                <c:pt idx="2905">
                  <c:v>40585</c:v>
                </c:pt>
                <c:pt idx="2906">
                  <c:v>40588</c:v>
                </c:pt>
                <c:pt idx="2907">
                  <c:v>40589</c:v>
                </c:pt>
                <c:pt idx="2908">
                  <c:v>40590</c:v>
                </c:pt>
                <c:pt idx="2909">
                  <c:v>40591</c:v>
                </c:pt>
                <c:pt idx="2910">
                  <c:v>40592</c:v>
                </c:pt>
                <c:pt idx="2911">
                  <c:v>40596</c:v>
                </c:pt>
                <c:pt idx="2912">
                  <c:v>40597</c:v>
                </c:pt>
                <c:pt idx="2913">
                  <c:v>40598</c:v>
                </c:pt>
                <c:pt idx="2914">
                  <c:v>40599</c:v>
                </c:pt>
                <c:pt idx="2915">
                  <c:v>40602</c:v>
                </c:pt>
                <c:pt idx="2916">
                  <c:v>40603</c:v>
                </c:pt>
                <c:pt idx="2917">
                  <c:v>40604</c:v>
                </c:pt>
                <c:pt idx="2918">
                  <c:v>40605</c:v>
                </c:pt>
                <c:pt idx="2919">
                  <c:v>40606</c:v>
                </c:pt>
                <c:pt idx="2920">
                  <c:v>40609</c:v>
                </c:pt>
                <c:pt idx="2921">
                  <c:v>40610</c:v>
                </c:pt>
                <c:pt idx="2922">
                  <c:v>40611</c:v>
                </c:pt>
                <c:pt idx="2923">
                  <c:v>40612</c:v>
                </c:pt>
                <c:pt idx="2924">
                  <c:v>40613</c:v>
                </c:pt>
                <c:pt idx="2925">
                  <c:v>40616</c:v>
                </c:pt>
                <c:pt idx="2926">
                  <c:v>40617</c:v>
                </c:pt>
                <c:pt idx="2927">
                  <c:v>40618</c:v>
                </c:pt>
                <c:pt idx="2928">
                  <c:v>40619</c:v>
                </c:pt>
                <c:pt idx="2929">
                  <c:v>40620</c:v>
                </c:pt>
                <c:pt idx="2930">
                  <c:v>40623</c:v>
                </c:pt>
                <c:pt idx="2931">
                  <c:v>40624</c:v>
                </c:pt>
                <c:pt idx="2932">
                  <c:v>40625</c:v>
                </c:pt>
                <c:pt idx="2933">
                  <c:v>40626</c:v>
                </c:pt>
                <c:pt idx="2934">
                  <c:v>40627</c:v>
                </c:pt>
                <c:pt idx="2935">
                  <c:v>40630</c:v>
                </c:pt>
                <c:pt idx="2936">
                  <c:v>40631</c:v>
                </c:pt>
                <c:pt idx="2937">
                  <c:v>40632</c:v>
                </c:pt>
                <c:pt idx="2938">
                  <c:v>40633</c:v>
                </c:pt>
                <c:pt idx="2939">
                  <c:v>40634</c:v>
                </c:pt>
                <c:pt idx="2940">
                  <c:v>40637</c:v>
                </c:pt>
                <c:pt idx="2941">
                  <c:v>40638</c:v>
                </c:pt>
                <c:pt idx="2942">
                  <c:v>40639</c:v>
                </c:pt>
                <c:pt idx="2943">
                  <c:v>40640</c:v>
                </c:pt>
                <c:pt idx="2944">
                  <c:v>40641</c:v>
                </c:pt>
                <c:pt idx="2945">
                  <c:v>40644</c:v>
                </c:pt>
                <c:pt idx="2946">
                  <c:v>40645</c:v>
                </c:pt>
                <c:pt idx="2947">
                  <c:v>40646</c:v>
                </c:pt>
                <c:pt idx="2948">
                  <c:v>40647</c:v>
                </c:pt>
                <c:pt idx="2949">
                  <c:v>40648</c:v>
                </c:pt>
                <c:pt idx="2950">
                  <c:v>40651</c:v>
                </c:pt>
                <c:pt idx="2951">
                  <c:v>40652</c:v>
                </c:pt>
                <c:pt idx="2952">
                  <c:v>40653</c:v>
                </c:pt>
                <c:pt idx="2953">
                  <c:v>40654</c:v>
                </c:pt>
                <c:pt idx="2954">
                  <c:v>40658</c:v>
                </c:pt>
                <c:pt idx="2955">
                  <c:v>40659</c:v>
                </c:pt>
                <c:pt idx="2956">
                  <c:v>40660</c:v>
                </c:pt>
                <c:pt idx="2957">
                  <c:v>40661</c:v>
                </c:pt>
                <c:pt idx="2958">
                  <c:v>40662</c:v>
                </c:pt>
                <c:pt idx="2959">
                  <c:v>40665</c:v>
                </c:pt>
                <c:pt idx="2960">
                  <c:v>40666</c:v>
                </c:pt>
                <c:pt idx="2961">
                  <c:v>40667</c:v>
                </c:pt>
                <c:pt idx="2962">
                  <c:v>40668</c:v>
                </c:pt>
                <c:pt idx="2963">
                  <c:v>40669</c:v>
                </c:pt>
                <c:pt idx="2964">
                  <c:v>40672</c:v>
                </c:pt>
                <c:pt idx="2965">
                  <c:v>40673</c:v>
                </c:pt>
                <c:pt idx="2966">
                  <c:v>40674</c:v>
                </c:pt>
                <c:pt idx="2967">
                  <c:v>40675</c:v>
                </c:pt>
                <c:pt idx="2968">
                  <c:v>40676</c:v>
                </c:pt>
                <c:pt idx="2969">
                  <c:v>40679</c:v>
                </c:pt>
                <c:pt idx="2970">
                  <c:v>40680</c:v>
                </c:pt>
                <c:pt idx="2971">
                  <c:v>40681</c:v>
                </c:pt>
                <c:pt idx="2972">
                  <c:v>40682</c:v>
                </c:pt>
                <c:pt idx="2973">
                  <c:v>40683</c:v>
                </c:pt>
                <c:pt idx="2974">
                  <c:v>40686</c:v>
                </c:pt>
                <c:pt idx="2975">
                  <c:v>40687</c:v>
                </c:pt>
                <c:pt idx="2976">
                  <c:v>40688</c:v>
                </c:pt>
                <c:pt idx="2977">
                  <c:v>40689</c:v>
                </c:pt>
                <c:pt idx="2978">
                  <c:v>40690</c:v>
                </c:pt>
                <c:pt idx="2979">
                  <c:v>40694</c:v>
                </c:pt>
                <c:pt idx="2980">
                  <c:v>40695</c:v>
                </c:pt>
                <c:pt idx="2981">
                  <c:v>40696</c:v>
                </c:pt>
                <c:pt idx="2982">
                  <c:v>40697</c:v>
                </c:pt>
                <c:pt idx="2983">
                  <c:v>40700</c:v>
                </c:pt>
                <c:pt idx="2984">
                  <c:v>40701</c:v>
                </c:pt>
                <c:pt idx="2985">
                  <c:v>40702</c:v>
                </c:pt>
                <c:pt idx="2986">
                  <c:v>40703</c:v>
                </c:pt>
                <c:pt idx="2987">
                  <c:v>40704</c:v>
                </c:pt>
                <c:pt idx="2988">
                  <c:v>40707</c:v>
                </c:pt>
                <c:pt idx="2989">
                  <c:v>40708</c:v>
                </c:pt>
                <c:pt idx="2990">
                  <c:v>40709</c:v>
                </c:pt>
                <c:pt idx="2991">
                  <c:v>40710</c:v>
                </c:pt>
                <c:pt idx="2992">
                  <c:v>40711</c:v>
                </c:pt>
                <c:pt idx="2993">
                  <c:v>40714</c:v>
                </c:pt>
                <c:pt idx="2994">
                  <c:v>40715</c:v>
                </c:pt>
                <c:pt idx="2995">
                  <c:v>40716</c:v>
                </c:pt>
                <c:pt idx="2996">
                  <c:v>40717</c:v>
                </c:pt>
                <c:pt idx="2997">
                  <c:v>40718</c:v>
                </c:pt>
                <c:pt idx="2998">
                  <c:v>40721</c:v>
                </c:pt>
                <c:pt idx="2999">
                  <c:v>40722</c:v>
                </c:pt>
                <c:pt idx="3000">
                  <c:v>40723</c:v>
                </c:pt>
                <c:pt idx="3001">
                  <c:v>40724</c:v>
                </c:pt>
                <c:pt idx="3002">
                  <c:v>40725</c:v>
                </c:pt>
                <c:pt idx="3003">
                  <c:v>40729</c:v>
                </c:pt>
                <c:pt idx="3004">
                  <c:v>40730</c:v>
                </c:pt>
                <c:pt idx="3005">
                  <c:v>40731</c:v>
                </c:pt>
                <c:pt idx="3006">
                  <c:v>40732</c:v>
                </c:pt>
                <c:pt idx="3007">
                  <c:v>40735</c:v>
                </c:pt>
                <c:pt idx="3008">
                  <c:v>40736</c:v>
                </c:pt>
                <c:pt idx="3009">
                  <c:v>40737</c:v>
                </c:pt>
                <c:pt idx="3010">
                  <c:v>40738</c:v>
                </c:pt>
                <c:pt idx="3011">
                  <c:v>40739</c:v>
                </c:pt>
                <c:pt idx="3012">
                  <c:v>40742</c:v>
                </c:pt>
                <c:pt idx="3013">
                  <c:v>40743</c:v>
                </c:pt>
                <c:pt idx="3014">
                  <c:v>40744</c:v>
                </c:pt>
                <c:pt idx="3015">
                  <c:v>40745</c:v>
                </c:pt>
                <c:pt idx="3016">
                  <c:v>40746</c:v>
                </c:pt>
                <c:pt idx="3017">
                  <c:v>40749</c:v>
                </c:pt>
                <c:pt idx="3018">
                  <c:v>40750</c:v>
                </c:pt>
                <c:pt idx="3019">
                  <c:v>40751</c:v>
                </c:pt>
                <c:pt idx="3020">
                  <c:v>40752</c:v>
                </c:pt>
                <c:pt idx="3021">
                  <c:v>40753</c:v>
                </c:pt>
                <c:pt idx="3022">
                  <c:v>40756</c:v>
                </c:pt>
                <c:pt idx="3023">
                  <c:v>40757</c:v>
                </c:pt>
                <c:pt idx="3024">
                  <c:v>40758</c:v>
                </c:pt>
                <c:pt idx="3025">
                  <c:v>40759</c:v>
                </c:pt>
                <c:pt idx="3026">
                  <c:v>40760</c:v>
                </c:pt>
                <c:pt idx="3027">
                  <c:v>40763</c:v>
                </c:pt>
                <c:pt idx="3028">
                  <c:v>40764</c:v>
                </c:pt>
                <c:pt idx="3029">
                  <c:v>40765</c:v>
                </c:pt>
                <c:pt idx="3030">
                  <c:v>40766</c:v>
                </c:pt>
                <c:pt idx="3031">
                  <c:v>40767</c:v>
                </c:pt>
                <c:pt idx="3032">
                  <c:v>40770</c:v>
                </c:pt>
                <c:pt idx="3033">
                  <c:v>40771</c:v>
                </c:pt>
                <c:pt idx="3034">
                  <c:v>40772</c:v>
                </c:pt>
                <c:pt idx="3035">
                  <c:v>40773</c:v>
                </c:pt>
                <c:pt idx="3036">
                  <c:v>40774</c:v>
                </c:pt>
                <c:pt idx="3037">
                  <c:v>40777</c:v>
                </c:pt>
                <c:pt idx="3038">
                  <c:v>40778</c:v>
                </c:pt>
                <c:pt idx="3039">
                  <c:v>40779</c:v>
                </c:pt>
                <c:pt idx="3040">
                  <c:v>40780</c:v>
                </c:pt>
                <c:pt idx="3041">
                  <c:v>40781</c:v>
                </c:pt>
                <c:pt idx="3042">
                  <c:v>40784</c:v>
                </c:pt>
                <c:pt idx="3043">
                  <c:v>40785</c:v>
                </c:pt>
                <c:pt idx="3044">
                  <c:v>40786</c:v>
                </c:pt>
                <c:pt idx="3045">
                  <c:v>40787</c:v>
                </c:pt>
                <c:pt idx="3046">
                  <c:v>40788</c:v>
                </c:pt>
                <c:pt idx="3047">
                  <c:v>40792</c:v>
                </c:pt>
                <c:pt idx="3048">
                  <c:v>40793</c:v>
                </c:pt>
                <c:pt idx="3049">
                  <c:v>40794</c:v>
                </c:pt>
                <c:pt idx="3050">
                  <c:v>40795</c:v>
                </c:pt>
                <c:pt idx="3051">
                  <c:v>40798</c:v>
                </c:pt>
                <c:pt idx="3052">
                  <c:v>40799</c:v>
                </c:pt>
                <c:pt idx="3053">
                  <c:v>40800</c:v>
                </c:pt>
                <c:pt idx="3054">
                  <c:v>40801</c:v>
                </c:pt>
                <c:pt idx="3055">
                  <c:v>40802</c:v>
                </c:pt>
                <c:pt idx="3056">
                  <c:v>40805</c:v>
                </c:pt>
                <c:pt idx="3057">
                  <c:v>40806</c:v>
                </c:pt>
                <c:pt idx="3058">
                  <c:v>40807</c:v>
                </c:pt>
                <c:pt idx="3059">
                  <c:v>40808</c:v>
                </c:pt>
                <c:pt idx="3060">
                  <c:v>40809</c:v>
                </c:pt>
                <c:pt idx="3061">
                  <c:v>40812</c:v>
                </c:pt>
                <c:pt idx="3062">
                  <c:v>40813</c:v>
                </c:pt>
                <c:pt idx="3063">
                  <c:v>40814</c:v>
                </c:pt>
                <c:pt idx="3064">
                  <c:v>40815</c:v>
                </c:pt>
                <c:pt idx="3065">
                  <c:v>40816</c:v>
                </c:pt>
                <c:pt idx="3066">
                  <c:v>40819</c:v>
                </c:pt>
                <c:pt idx="3067">
                  <c:v>40820</c:v>
                </c:pt>
                <c:pt idx="3068">
                  <c:v>40821</c:v>
                </c:pt>
                <c:pt idx="3069">
                  <c:v>40822</c:v>
                </c:pt>
                <c:pt idx="3070">
                  <c:v>40823</c:v>
                </c:pt>
                <c:pt idx="3071">
                  <c:v>40827</c:v>
                </c:pt>
                <c:pt idx="3072">
                  <c:v>40828</c:v>
                </c:pt>
                <c:pt idx="3073">
                  <c:v>40829</c:v>
                </c:pt>
                <c:pt idx="3074">
                  <c:v>40830</c:v>
                </c:pt>
                <c:pt idx="3075">
                  <c:v>40833</c:v>
                </c:pt>
                <c:pt idx="3076">
                  <c:v>40834</c:v>
                </c:pt>
                <c:pt idx="3077">
                  <c:v>40835</c:v>
                </c:pt>
                <c:pt idx="3078">
                  <c:v>40836</c:v>
                </c:pt>
                <c:pt idx="3079">
                  <c:v>40837</c:v>
                </c:pt>
                <c:pt idx="3080">
                  <c:v>40840</c:v>
                </c:pt>
                <c:pt idx="3081">
                  <c:v>40841</c:v>
                </c:pt>
                <c:pt idx="3082">
                  <c:v>40842</c:v>
                </c:pt>
                <c:pt idx="3083">
                  <c:v>40843</c:v>
                </c:pt>
                <c:pt idx="3084">
                  <c:v>40844</c:v>
                </c:pt>
                <c:pt idx="3085">
                  <c:v>40847</c:v>
                </c:pt>
                <c:pt idx="3086">
                  <c:v>40848</c:v>
                </c:pt>
                <c:pt idx="3087">
                  <c:v>40849</c:v>
                </c:pt>
                <c:pt idx="3088">
                  <c:v>40850</c:v>
                </c:pt>
                <c:pt idx="3089">
                  <c:v>40851</c:v>
                </c:pt>
                <c:pt idx="3090">
                  <c:v>40854</c:v>
                </c:pt>
                <c:pt idx="3091">
                  <c:v>40855</c:v>
                </c:pt>
                <c:pt idx="3092">
                  <c:v>40856</c:v>
                </c:pt>
                <c:pt idx="3093">
                  <c:v>40857</c:v>
                </c:pt>
                <c:pt idx="3094">
                  <c:v>40861</c:v>
                </c:pt>
                <c:pt idx="3095">
                  <c:v>40862</c:v>
                </c:pt>
                <c:pt idx="3096">
                  <c:v>40863</c:v>
                </c:pt>
                <c:pt idx="3097">
                  <c:v>40864</c:v>
                </c:pt>
                <c:pt idx="3098">
                  <c:v>40865</c:v>
                </c:pt>
                <c:pt idx="3099">
                  <c:v>40868</c:v>
                </c:pt>
                <c:pt idx="3100">
                  <c:v>40869</c:v>
                </c:pt>
                <c:pt idx="3101">
                  <c:v>40870</c:v>
                </c:pt>
                <c:pt idx="3102">
                  <c:v>40872</c:v>
                </c:pt>
                <c:pt idx="3103">
                  <c:v>40875</c:v>
                </c:pt>
                <c:pt idx="3104">
                  <c:v>40876</c:v>
                </c:pt>
                <c:pt idx="3105">
                  <c:v>40877</c:v>
                </c:pt>
                <c:pt idx="3106">
                  <c:v>40878</c:v>
                </c:pt>
                <c:pt idx="3107">
                  <c:v>40879</c:v>
                </c:pt>
                <c:pt idx="3108">
                  <c:v>40882</c:v>
                </c:pt>
                <c:pt idx="3109">
                  <c:v>40883</c:v>
                </c:pt>
                <c:pt idx="3110">
                  <c:v>40884</c:v>
                </c:pt>
                <c:pt idx="3111">
                  <c:v>40885</c:v>
                </c:pt>
                <c:pt idx="3112">
                  <c:v>40886</c:v>
                </c:pt>
                <c:pt idx="3113">
                  <c:v>40889</c:v>
                </c:pt>
                <c:pt idx="3114">
                  <c:v>40890</c:v>
                </c:pt>
                <c:pt idx="3115">
                  <c:v>40891</c:v>
                </c:pt>
                <c:pt idx="3116">
                  <c:v>40892</c:v>
                </c:pt>
                <c:pt idx="3117">
                  <c:v>40893</c:v>
                </c:pt>
                <c:pt idx="3118">
                  <c:v>40896</c:v>
                </c:pt>
                <c:pt idx="3119">
                  <c:v>40897</c:v>
                </c:pt>
                <c:pt idx="3120">
                  <c:v>40898</c:v>
                </c:pt>
                <c:pt idx="3121">
                  <c:v>40899</c:v>
                </c:pt>
                <c:pt idx="3122">
                  <c:v>40900</c:v>
                </c:pt>
                <c:pt idx="3123">
                  <c:v>40904</c:v>
                </c:pt>
                <c:pt idx="3124">
                  <c:v>40905</c:v>
                </c:pt>
                <c:pt idx="3125">
                  <c:v>40906</c:v>
                </c:pt>
                <c:pt idx="3126">
                  <c:v>40907</c:v>
                </c:pt>
                <c:pt idx="3127">
                  <c:v>40911</c:v>
                </c:pt>
                <c:pt idx="3128">
                  <c:v>40912</c:v>
                </c:pt>
                <c:pt idx="3129">
                  <c:v>40913</c:v>
                </c:pt>
                <c:pt idx="3130">
                  <c:v>40914</c:v>
                </c:pt>
                <c:pt idx="3131">
                  <c:v>40917</c:v>
                </c:pt>
                <c:pt idx="3132">
                  <c:v>40918</c:v>
                </c:pt>
                <c:pt idx="3133">
                  <c:v>40919</c:v>
                </c:pt>
                <c:pt idx="3134">
                  <c:v>40920</c:v>
                </c:pt>
                <c:pt idx="3135">
                  <c:v>40921</c:v>
                </c:pt>
                <c:pt idx="3136">
                  <c:v>40925</c:v>
                </c:pt>
                <c:pt idx="3137">
                  <c:v>40926</c:v>
                </c:pt>
                <c:pt idx="3138">
                  <c:v>40927</c:v>
                </c:pt>
                <c:pt idx="3139">
                  <c:v>40928</c:v>
                </c:pt>
                <c:pt idx="3140">
                  <c:v>40931</c:v>
                </c:pt>
                <c:pt idx="3141">
                  <c:v>40932</c:v>
                </c:pt>
                <c:pt idx="3142">
                  <c:v>40933</c:v>
                </c:pt>
                <c:pt idx="3143">
                  <c:v>40934</c:v>
                </c:pt>
                <c:pt idx="3144">
                  <c:v>40935</c:v>
                </c:pt>
                <c:pt idx="3145">
                  <c:v>40938</c:v>
                </c:pt>
                <c:pt idx="3146">
                  <c:v>40939</c:v>
                </c:pt>
                <c:pt idx="3147">
                  <c:v>40940</c:v>
                </c:pt>
                <c:pt idx="3148">
                  <c:v>40941</c:v>
                </c:pt>
                <c:pt idx="3149">
                  <c:v>40942</c:v>
                </c:pt>
                <c:pt idx="3150">
                  <c:v>40945</c:v>
                </c:pt>
                <c:pt idx="3151">
                  <c:v>40946</c:v>
                </c:pt>
                <c:pt idx="3152">
                  <c:v>40947</c:v>
                </c:pt>
                <c:pt idx="3153">
                  <c:v>40948</c:v>
                </c:pt>
                <c:pt idx="3154">
                  <c:v>40949</c:v>
                </c:pt>
                <c:pt idx="3155">
                  <c:v>40952</c:v>
                </c:pt>
                <c:pt idx="3156">
                  <c:v>40953</c:v>
                </c:pt>
                <c:pt idx="3157">
                  <c:v>40954</c:v>
                </c:pt>
                <c:pt idx="3158">
                  <c:v>40955</c:v>
                </c:pt>
                <c:pt idx="3159">
                  <c:v>40956</c:v>
                </c:pt>
                <c:pt idx="3160">
                  <c:v>40960</c:v>
                </c:pt>
                <c:pt idx="3161">
                  <c:v>40961</c:v>
                </c:pt>
                <c:pt idx="3162">
                  <c:v>40962</c:v>
                </c:pt>
                <c:pt idx="3163">
                  <c:v>40963</c:v>
                </c:pt>
                <c:pt idx="3164">
                  <c:v>40966</c:v>
                </c:pt>
                <c:pt idx="3165">
                  <c:v>40967</c:v>
                </c:pt>
                <c:pt idx="3166">
                  <c:v>40968</c:v>
                </c:pt>
                <c:pt idx="3167">
                  <c:v>40969</c:v>
                </c:pt>
                <c:pt idx="3168">
                  <c:v>40970</c:v>
                </c:pt>
                <c:pt idx="3169">
                  <c:v>40973</c:v>
                </c:pt>
                <c:pt idx="3170">
                  <c:v>40974</c:v>
                </c:pt>
                <c:pt idx="3171">
                  <c:v>40975</c:v>
                </c:pt>
                <c:pt idx="3172">
                  <c:v>40976</c:v>
                </c:pt>
                <c:pt idx="3173">
                  <c:v>40977</c:v>
                </c:pt>
                <c:pt idx="3174">
                  <c:v>40980</c:v>
                </c:pt>
                <c:pt idx="3175">
                  <c:v>40981</c:v>
                </c:pt>
                <c:pt idx="3176">
                  <c:v>40982</c:v>
                </c:pt>
                <c:pt idx="3177">
                  <c:v>40983</c:v>
                </c:pt>
                <c:pt idx="3178">
                  <c:v>40984</c:v>
                </c:pt>
                <c:pt idx="3179">
                  <c:v>40987</c:v>
                </c:pt>
                <c:pt idx="3180">
                  <c:v>40988</c:v>
                </c:pt>
                <c:pt idx="3181">
                  <c:v>40989</c:v>
                </c:pt>
                <c:pt idx="3182">
                  <c:v>40990</c:v>
                </c:pt>
                <c:pt idx="3183">
                  <c:v>40991</c:v>
                </c:pt>
                <c:pt idx="3184">
                  <c:v>40994</c:v>
                </c:pt>
                <c:pt idx="3185">
                  <c:v>40995</c:v>
                </c:pt>
                <c:pt idx="3186">
                  <c:v>40996</c:v>
                </c:pt>
                <c:pt idx="3187">
                  <c:v>40997</c:v>
                </c:pt>
                <c:pt idx="3188">
                  <c:v>40998</c:v>
                </c:pt>
                <c:pt idx="3189">
                  <c:v>41001</c:v>
                </c:pt>
                <c:pt idx="3190">
                  <c:v>41002</c:v>
                </c:pt>
                <c:pt idx="3191">
                  <c:v>41003</c:v>
                </c:pt>
                <c:pt idx="3192">
                  <c:v>41004</c:v>
                </c:pt>
                <c:pt idx="3193">
                  <c:v>41008</c:v>
                </c:pt>
                <c:pt idx="3194">
                  <c:v>41009</c:v>
                </c:pt>
                <c:pt idx="3195">
                  <c:v>41010</c:v>
                </c:pt>
                <c:pt idx="3196">
                  <c:v>41011</c:v>
                </c:pt>
                <c:pt idx="3197">
                  <c:v>41012</c:v>
                </c:pt>
                <c:pt idx="3198">
                  <c:v>41015</c:v>
                </c:pt>
                <c:pt idx="3199">
                  <c:v>41016</c:v>
                </c:pt>
                <c:pt idx="3200">
                  <c:v>41017</c:v>
                </c:pt>
                <c:pt idx="3201">
                  <c:v>41018</c:v>
                </c:pt>
                <c:pt idx="3202">
                  <c:v>41019</c:v>
                </c:pt>
                <c:pt idx="3203">
                  <c:v>41022</c:v>
                </c:pt>
                <c:pt idx="3204">
                  <c:v>41023</c:v>
                </c:pt>
                <c:pt idx="3205">
                  <c:v>41024</c:v>
                </c:pt>
                <c:pt idx="3206">
                  <c:v>41025</c:v>
                </c:pt>
                <c:pt idx="3207">
                  <c:v>41026</c:v>
                </c:pt>
                <c:pt idx="3208">
                  <c:v>41029</c:v>
                </c:pt>
                <c:pt idx="3209">
                  <c:v>41030</c:v>
                </c:pt>
                <c:pt idx="3210">
                  <c:v>41031</c:v>
                </c:pt>
                <c:pt idx="3211">
                  <c:v>41032</c:v>
                </c:pt>
                <c:pt idx="3212">
                  <c:v>41033</c:v>
                </c:pt>
                <c:pt idx="3213">
                  <c:v>41036</c:v>
                </c:pt>
                <c:pt idx="3214">
                  <c:v>41037</c:v>
                </c:pt>
                <c:pt idx="3215">
                  <c:v>41038</c:v>
                </c:pt>
                <c:pt idx="3216">
                  <c:v>41039</c:v>
                </c:pt>
                <c:pt idx="3217">
                  <c:v>41040</c:v>
                </c:pt>
                <c:pt idx="3218">
                  <c:v>41043</c:v>
                </c:pt>
                <c:pt idx="3219">
                  <c:v>41044</c:v>
                </c:pt>
                <c:pt idx="3220">
                  <c:v>41045</c:v>
                </c:pt>
                <c:pt idx="3221">
                  <c:v>41046</c:v>
                </c:pt>
                <c:pt idx="3222">
                  <c:v>41047</c:v>
                </c:pt>
                <c:pt idx="3223">
                  <c:v>41050</c:v>
                </c:pt>
                <c:pt idx="3224">
                  <c:v>41051</c:v>
                </c:pt>
                <c:pt idx="3225">
                  <c:v>41052</c:v>
                </c:pt>
                <c:pt idx="3226">
                  <c:v>41053</c:v>
                </c:pt>
                <c:pt idx="3227">
                  <c:v>41054</c:v>
                </c:pt>
                <c:pt idx="3228">
                  <c:v>41058</c:v>
                </c:pt>
                <c:pt idx="3229">
                  <c:v>41059</c:v>
                </c:pt>
                <c:pt idx="3230">
                  <c:v>41060</c:v>
                </c:pt>
                <c:pt idx="3231">
                  <c:v>41061</c:v>
                </c:pt>
                <c:pt idx="3232">
                  <c:v>41064</c:v>
                </c:pt>
                <c:pt idx="3233">
                  <c:v>41065</c:v>
                </c:pt>
                <c:pt idx="3234">
                  <c:v>41066</c:v>
                </c:pt>
                <c:pt idx="3235">
                  <c:v>41067</c:v>
                </c:pt>
                <c:pt idx="3236">
                  <c:v>41068</c:v>
                </c:pt>
                <c:pt idx="3237">
                  <c:v>41071</c:v>
                </c:pt>
                <c:pt idx="3238">
                  <c:v>41072</c:v>
                </c:pt>
                <c:pt idx="3239">
                  <c:v>41073</c:v>
                </c:pt>
                <c:pt idx="3240">
                  <c:v>41074</c:v>
                </c:pt>
                <c:pt idx="3241">
                  <c:v>41075</c:v>
                </c:pt>
                <c:pt idx="3242">
                  <c:v>41078</c:v>
                </c:pt>
                <c:pt idx="3243">
                  <c:v>41079</c:v>
                </c:pt>
                <c:pt idx="3244">
                  <c:v>41080</c:v>
                </c:pt>
                <c:pt idx="3245">
                  <c:v>41081</c:v>
                </c:pt>
                <c:pt idx="3246">
                  <c:v>41082</c:v>
                </c:pt>
                <c:pt idx="3247">
                  <c:v>41085</c:v>
                </c:pt>
                <c:pt idx="3248">
                  <c:v>41086</c:v>
                </c:pt>
                <c:pt idx="3249">
                  <c:v>41087</c:v>
                </c:pt>
                <c:pt idx="3250">
                  <c:v>41088</c:v>
                </c:pt>
                <c:pt idx="3251">
                  <c:v>41089</c:v>
                </c:pt>
                <c:pt idx="3252">
                  <c:v>41092</c:v>
                </c:pt>
                <c:pt idx="3253">
                  <c:v>41093</c:v>
                </c:pt>
                <c:pt idx="3254">
                  <c:v>41095</c:v>
                </c:pt>
                <c:pt idx="3255">
                  <c:v>41096</c:v>
                </c:pt>
                <c:pt idx="3256">
                  <c:v>41099</c:v>
                </c:pt>
                <c:pt idx="3257">
                  <c:v>41100</c:v>
                </c:pt>
                <c:pt idx="3258">
                  <c:v>41101</c:v>
                </c:pt>
                <c:pt idx="3259">
                  <c:v>41102</c:v>
                </c:pt>
                <c:pt idx="3260">
                  <c:v>41103</c:v>
                </c:pt>
                <c:pt idx="3261">
                  <c:v>41106</c:v>
                </c:pt>
                <c:pt idx="3262">
                  <c:v>41107</c:v>
                </c:pt>
                <c:pt idx="3263">
                  <c:v>41108</c:v>
                </c:pt>
                <c:pt idx="3264">
                  <c:v>41109</c:v>
                </c:pt>
                <c:pt idx="3265">
                  <c:v>41110</c:v>
                </c:pt>
                <c:pt idx="3266">
                  <c:v>41113</c:v>
                </c:pt>
                <c:pt idx="3267">
                  <c:v>41114</c:v>
                </c:pt>
                <c:pt idx="3268">
                  <c:v>41115</c:v>
                </c:pt>
                <c:pt idx="3269">
                  <c:v>41116</c:v>
                </c:pt>
                <c:pt idx="3270">
                  <c:v>41117</c:v>
                </c:pt>
                <c:pt idx="3271">
                  <c:v>41120</c:v>
                </c:pt>
                <c:pt idx="3272">
                  <c:v>41121</c:v>
                </c:pt>
                <c:pt idx="3273">
                  <c:v>41122</c:v>
                </c:pt>
                <c:pt idx="3274">
                  <c:v>41123</c:v>
                </c:pt>
                <c:pt idx="3275">
                  <c:v>41124</c:v>
                </c:pt>
                <c:pt idx="3276">
                  <c:v>41127</c:v>
                </c:pt>
                <c:pt idx="3277">
                  <c:v>41128</c:v>
                </c:pt>
                <c:pt idx="3278">
                  <c:v>41129</c:v>
                </c:pt>
                <c:pt idx="3279">
                  <c:v>41130</c:v>
                </c:pt>
                <c:pt idx="3280">
                  <c:v>41131</c:v>
                </c:pt>
                <c:pt idx="3281">
                  <c:v>41134</c:v>
                </c:pt>
                <c:pt idx="3282">
                  <c:v>41135</c:v>
                </c:pt>
                <c:pt idx="3283">
                  <c:v>41136</c:v>
                </c:pt>
                <c:pt idx="3284">
                  <c:v>41137</c:v>
                </c:pt>
                <c:pt idx="3285">
                  <c:v>41138</c:v>
                </c:pt>
                <c:pt idx="3286">
                  <c:v>41141</c:v>
                </c:pt>
                <c:pt idx="3287">
                  <c:v>41142</c:v>
                </c:pt>
                <c:pt idx="3288">
                  <c:v>41143</c:v>
                </c:pt>
                <c:pt idx="3289">
                  <c:v>41144</c:v>
                </c:pt>
                <c:pt idx="3290">
                  <c:v>41145</c:v>
                </c:pt>
                <c:pt idx="3291">
                  <c:v>41148</c:v>
                </c:pt>
                <c:pt idx="3292">
                  <c:v>41149</c:v>
                </c:pt>
                <c:pt idx="3293">
                  <c:v>41150</c:v>
                </c:pt>
                <c:pt idx="3294">
                  <c:v>41151</c:v>
                </c:pt>
                <c:pt idx="3295">
                  <c:v>41152</c:v>
                </c:pt>
                <c:pt idx="3296">
                  <c:v>41156</c:v>
                </c:pt>
                <c:pt idx="3297">
                  <c:v>41157</c:v>
                </c:pt>
                <c:pt idx="3298">
                  <c:v>41158</c:v>
                </c:pt>
                <c:pt idx="3299">
                  <c:v>41159</c:v>
                </c:pt>
                <c:pt idx="3300">
                  <c:v>41162</c:v>
                </c:pt>
                <c:pt idx="3301">
                  <c:v>41163</c:v>
                </c:pt>
                <c:pt idx="3302">
                  <c:v>41164</c:v>
                </c:pt>
                <c:pt idx="3303">
                  <c:v>41165</c:v>
                </c:pt>
                <c:pt idx="3304">
                  <c:v>41166</c:v>
                </c:pt>
                <c:pt idx="3305">
                  <c:v>41169</c:v>
                </c:pt>
                <c:pt idx="3306">
                  <c:v>41170</c:v>
                </c:pt>
                <c:pt idx="3307">
                  <c:v>41171</c:v>
                </c:pt>
                <c:pt idx="3308">
                  <c:v>41172</c:v>
                </c:pt>
                <c:pt idx="3309">
                  <c:v>41173</c:v>
                </c:pt>
                <c:pt idx="3310">
                  <c:v>41176</c:v>
                </c:pt>
                <c:pt idx="3311">
                  <c:v>41177</c:v>
                </c:pt>
                <c:pt idx="3312">
                  <c:v>41178</c:v>
                </c:pt>
                <c:pt idx="3313">
                  <c:v>41179</c:v>
                </c:pt>
                <c:pt idx="3314">
                  <c:v>41180</c:v>
                </c:pt>
                <c:pt idx="3315">
                  <c:v>41183</c:v>
                </c:pt>
                <c:pt idx="3316">
                  <c:v>41184</c:v>
                </c:pt>
                <c:pt idx="3317">
                  <c:v>41185</c:v>
                </c:pt>
                <c:pt idx="3318">
                  <c:v>41186</c:v>
                </c:pt>
                <c:pt idx="3319">
                  <c:v>41187</c:v>
                </c:pt>
                <c:pt idx="3320">
                  <c:v>41191</c:v>
                </c:pt>
                <c:pt idx="3321">
                  <c:v>41192</c:v>
                </c:pt>
                <c:pt idx="3322">
                  <c:v>41193</c:v>
                </c:pt>
                <c:pt idx="3323">
                  <c:v>41194</c:v>
                </c:pt>
                <c:pt idx="3324">
                  <c:v>41197</c:v>
                </c:pt>
                <c:pt idx="3325">
                  <c:v>41198</c:v>
                </c:pt>
                <c:pt idx="3326">
                  <c:v>41199</c:v>
                </c:pt>
                <c:pt idx="3327">
                  <c:v>41200</c:v>
                </c:pt>
                <c:pt idx="3328">
                  <c:v>41201</c:v>
                </c:pt>
                <c:pt idx="3329">
                  <c:v>41204</c:v>
                </c:pt>
                <c:pt idx="3330">
                  <c:v>41205</c:v>
                </c:pt>
                <c:pt idx="3331">
                  <c:v>41206</c:v>
                </c:pt>
                <c:pt idx="3332">
                  <c:v>41207</c:v>
                </c:pt>
                <c:pt idx="3333">
                  <c:v>41208</c:v>
                </c:pt>
                <c:pt idx="3334">
                  <c:v>41211</c:v>
                </c:pt>
                <c:pt idx="3335">
                  <c:v>41213</c:v>
                </c:pt>
                <c:pt idx="3336">
                  <c:v>41214</c:v>
                </c:pt>
                <c:pt idx="3337">
                  <c:v>41215</c:v>
                </c:pt>
                <c:pt idx="3338">
                  <c:v>41218</c:v>
                </c:pt>
                <c:pt idx="3339">
                  <c:v>41219</c:v>
                </c:pt>
                <c:pt idx="3340">
                  <c:v>41220</c:v>
                </c:pt>
                <c:pt idx="3341">
                  <c:v>41221</c:v>
                </c:pt>
                <c:pt idx="3342">
                  <c:v>41222</c:v>
                </c:pt>
                <c:pt idx="3343">
                  <c:v>41226</c:v>
                </c:pt>
                <c:pt idx="3344">
                  <c:v>41227</c:v>
                </c:pt>
                <c:pt idx="3345">
                  <c:v>41228</c:v>
                </c:pt>
                <c:pt idx="3346">
                  <c:v>41229</c:v>
                </c:pt>
                <c:pt idx="3347">
                  <c:v>41232</c:v>
                </c:pt>
                <c:pt idx="3348">
                  <c:v>41233</c:v>
                </c:pt>
                <c:pt idx="3349">
                  <c:v>41234</c:v>
                </c:pt>
                <c:pt idx="3350">
                  <c:v>41236</c:v>
                </c:pt>
                <c:pt idx="3351">
                  <c:v>41239</c:v>
                </c:pt>
                <c:pt idx="3352">
                  <c:v>41240</c:v>
                </c:pt>
                <c:pt idx="3353">
                  <c:v>41241</c:v>
                </c:pt>
                <c:pt idx="3354">
                  <c:v>41242</c:v>
                </c:pt>
                <c:pt idx="3355">
                  <c:v>41243</c:v>
                </c:pt>
                <c:pt idx="3356">
                  <c:v>41246</c:v>
                </c:pt>
                <c:pt idx="3357">
                  <c:v>41247</c:v>
                </c:pt>
                <c:pt idx="3358">
                  <c:v>41248</c:v>
                </c:pt>
                <c:pt idx="3359">
                  <c:v>41249</c:v>
                </c:pt>
                <c:pt idx="3360">
                  <c:v>41250</c:v>
                </c:pt>
                <c:pt idx="3361">
                  <c:v>41253</c:v>
                </c:pt>
                <c:pt idx="3362">
                  <c:v>41254</c:v>
                </c:pt>
                <c:pt idx="3363">
                  <c:v>41255</c:v>
                </c:pt>
                <c:pt idx="3364">
                  <c:v>41256</c:v>
                </c:pt>
                <c:pt idx="3365">
                  <c:v>41257</c:v>
                </c:pt>
                <c:pt idx="3366">
                  <c:v>41260</c:v>
                </c:pt>
                <c:pt idx="3367">
                  <c:v>41261</c:v>
                </c:pt>
                <c:pt idx="3368">
                  <c:v>41262</c:v>
                </c:pt>
                <c:pt idx="3369">
                  <c:v>41263</c:v>
                </c:pt>
                <c:pt idx="3370">
                  <c:v>41264</c:v>
                </c:pt>
                <c:pt idx="3371">
                  <c:v>41267</c:v>
                </c:pt>
                <c:pt idx="3372">
                  <c:v>41268</c:v>
                </c:pt>
                <c:pt idx="3373">
                  <c:v>41269</c:v>
                </c:pt>
                <c:pt idx="3374">
                  <c:v>41270</c:v>
                </c:pt>
                <c:pt idx="3375">
                  <c:v>41271</c:v>
                </c:pt>
                <c:pt idx="3376">
                  <c:v>41274</c:v>
                </c:pt>
                <c:pt idx="3377">
                  <c:v>41276</c:v>
                </c:pt>
                <c:pt idx="3378">
                  <c:v>41277</c:v>
                </c:pt>
                <c:pt idx="3379">
                  <c:v>41278</c:v>
                </c:pt>
                <c:pt idx="3380">
                  <c:v>41281</c:v>
                </c:pt>
                <c:pt idx="3381">
                  <c:v>41282</c:v>
                </c:pt>
                <c:pt idx="3382">
                  <c:v>41283</c:v>
                </c:pt>
                <c:pt idx="3383">
                  <c:v>41284</c:v>
                </c:pt>
                <c:pt idx="3384">
                  <c:v>41285</c:v>
                </c:pt>
                <c:pt idx="3385">
                  <c:v>41288</c:v>
                </c:pt>
                <c:pt idx="3386">
                  <c:v>41289</c:v>
                </c:pt>
                <c:pt idx="3387">
                  <c:v>41290</c:v>
                </c:pt>
                <c:pt idx="3388">
                  <c:v>41291</c:v>
                </c:pt>
                <c:pt idx="3389">
                  <c:v>41292</c:v>
                </c:pt>
                <c:pt idx="3390">
                  <c:v>41296</c:v>
                </c:pt>
                <c:pt idx="3391">
                  <c:v>41297</c:v>
                </c:pt>
                <c:pt idx="3392">
                  <c:v>41298</c:v>
                </c:pt>
                <c:pt idx="3393">
                  <c:v>41299</c:v>
                </c:pt>
                <c:pt idx="3394">
                  <c:v>41302</c:v>
                </c:pt>
                <c:pt idx="3395">
                  <c:v>41303</c:v>
                </c:pt>
                <c:pt idx="3396">
                  <c:v>41304</c:v>
                </c:pt>
                <c:pt idx="3397">
                  <c:v>41305</c:v>
                </c:pt>
                <c:pt idx="3398">
                  <c:v>41306</c:v>
                </c:pt>
                <c:pt idx="3399">
                  <c:v>41309</c:v>
                </c:pt>
                <c:pt idx="3400">
                  <c:v>41310</c:v>
                </c:pt>
                <c:pt idx="3401">
                  <c:v>41311</c:v>
                </c:pt>
                <c:pt idx="3402">
                  <c:v>41312</c:v>
                </c:pt>
                <c:pt idx="3403">
                  <c:v>41313</c:v>
                </c:pt>
                <c:pt idx="3404">
                  <c:v>41316</c:v>
                </c:pt>
                <c:pt idx="3405">
                  <c:v>41317</c:v>
                </c:pt>
                <c:pt idx="3406">
                  <c:v>41318</c:v>
                </c:pt>
                <c:pt idx="3407">
                  <c:v>41319</c:v>
                </c:pt>
                <c:pt idx="3408">
                  <c:v>41320</c:v>
                </c:pt>
                <c:pt idx="3409">
                  <c:v>41324</c:v>
                </c:pt>
                <c:pt idx="3410">
                  <c:v>41325</c:v>
                </c:pt>
                <c:pt idx="3411">
                  <c:v>41326</c:v>
                </c:pt>
                <c:pt idx="3412">
                  <c:v>41327</c:v>
                </c:pt>
                <c:pt idx="3413">
                  <c:v>41330</c:v>
                </c:pt>
                <c:pt idx="3414">
                  <c:v>41331</c:v>
                </c:pt>
                <c:pt idx="3415">
                  <c:v>41332</c:v>
                </c:pt>
                <c:pt idx="3416">
                  <c:v>41333</c:v>
                </c:pt>
                <c:pt idx="3417">
                  <c:v>41334</c:v>
                </c:pt>
                <c:pt idx="3418">
                  <c:v>41337</c:v>
                </c:pt>
                <c:pt idx="3419">
                  <c:v>41338</c:v>
                </c:pt>
                <c:pt idx="3420">
                  <c:v>41339</c:v>
                </c:pt>
                <c:pt idx="3421">
                  <c:v>41340</c:v>
                </c:pt>
                <c:pt idx="3422">
                  <c:v>41341</c:v>
                </c:pt>
                <c:pt idx="3423">
                  <c:v>41344</c:v>
                </c:pt>
                <c:pt idx="3424">
                  <c:v>41345</c:v>
                </c:pt>
                <c:pt idx="3425">
                  <c:v>41346</c:v>
                </c:pt>
                <c:pt idx="3426">
                  <c:v>41347</c:v>
                </c:pt>
                <c:pt idx="3427">
                  <c:v>41348</c:v>
                </c:pt>
                <c:pt idx="3428">
                  <c:v>41351</c:v>
                </c:pt>
                <c:pt idx="3429">
                  <c:v>41352</c:v>
                </c:pt>
                <c:pt idx="3430">
                  <c:v>41353</c:v>
                </c:pt>
                <c:pt idx="3431">
                  <c:v>41354</c:v>
                </c:pt>
                <c:pt idx="3432">
                  <c:v>41355</c:v>
                </c:pt>
                <c:pt idx="3433">
                  <c:v>41358</c:v>
                </c:pt>
                <c:pt idx="3434">
                  <c:v>41359</c:v>
                </c:pt>
                <c:pt idx="3435">
                  <c:v>41360</c:v>
                </c:pt>
                <c:pt idx="3436">
                  <c:v>41361</c:v>
                </c:pt>
                <c:pt idx="3437">
                  <c:v>41362</c:v>
                </c:pt>
                <c:pt idx="3438">
                  <c:v>41365</c:v>
                </c:pt>
                <c:pt idx="3439">
                  <c:v>41366</c:v>
                </c:pt>
                <c:pt idx="3440">
                  <c:v>41367</c:v>
                </c:pt>
                <c:pt idx="3441">
                  <c:v>41368</c:v>
                </c:pt>
                <c:pt idx="3442">
                  <c:v>41369</c:v>
                </c:pt>
                <c:pt idx="3443">
                  <c:v>41372</c:v>
                </c:pt>
                <c:pt idx="3444">
                  <c:v>41373</c:v>
                </c:pt>
                <c:pt idx="3445">
                  <c:v>41374</c:v>
                </c:pt>
                <c:pt idx="3446">
                  <c:v>41375</c:v>
                </c:pt>
                <c:pt idx="3447">
                  <c:v>41376</c:v>
                </c:pt>
                <c:pt idx="3448">
                  <c:v>41379</c:v>
                </c:pt>
                <c:pt idx="3449">
                  <c:v>41380</c:v>
                </c:pt>
                <c:pt idx="3450">
                  <c:v>41381</c:v>
                </c:pt>
                <c:pt idx="3451">
                  <c:v>41382</c:v>
                </c:pt>
                <c:pt idx="3452">
                  <c:v>41383</c:v>
                </c:pt>
                <c:pt idx="3453">
                  <c:v>41386</c:v>
                </c:pt>
                <c:pt idx="3454">
                  <c:v>41387</c:v>
                </c:pt>
                <c:pt idx="3455">
                  <c:v>41388</c:v>
                </c:pt>
                <c:pt idx="3456">
                  <c:v>41389</c:v>
                </c:pt>
                <c:pt idx="3457">
                  <c:v>41390</c:v>
                </c:pt>
                <c:pt idx="3458">
                  <c:v>41393</c:v>
                </c:pt>
                <c:pt idx="3459">
                  <c:v>41394</c:v>
                </c:pt>
                <c:pt idx="3460">
                  <c:v>41395</c:v>
                </c:pt>
                <c:pt idx="3461">
                  <c:v>41396</c:v>
                </c:pt>
                <c:pt idx="3462">
                  <c:v>41397</c:v>
                </c:pt>
                <c:pt idx="3463">
                  <c:v>41400</c:v>
                </c:pt>
                <c:pt idx="3464">
                  <c:v>41401</c:v>
                </c:pt>
                <c:pt idx="3465">
                  <c:v>41402</c:v>
                </c:pt>
                <c:pt idx="3466">
                  <c:v>41403</c:v>
                </c:pt>
                <c:pt idx="3467">
                  <c:v>41404</c:v>
                </c:pt>
                <c:pt idx="3468">
                  <c:v>41407</c:v>
                </c:pt>
                <c:pt idx="3469">
                  <c:v>41408</c:v>
                </c:pt>
                <c:pt idx="3470">
                  <c:v>41409</c:v>
                </c:pt>
                <c:pt idx="3471">
                  <c:v>41410</c:v>
                </c:pt>
                <c:pt idx="3472">
                  <c:v>41411</c:v>
                </c:pt>
                <c:pt idx="3473">
                  <c:v>41414</c:v>
                </c:pt>
                <c:pt idx="3474">
                  <c:v>41415</c:v>
                </c:pt>
                <c:pt idx="3475">
                  <c:v>41416</c:v>
                </c:pt>
                <c:pt idx="3476">
                  <c:v>41417</c:v>
                </c:pt>
                <c:pt idx="3477">
                  <c:v>41418</c:v>
                </c:pt>
                <c:pt idx="3478">
                  <c:v>41422</c:v>
                </c:pt>
                <c:pt idx="3479">
                  <c:v>41423</c:v>
                </c:pt>
                <c:pt idx="3480">
                  <c:v>41424</c:v>
                </c:pt>
                <c:pt idx="3481">
                  <c:v>41425</c:v>
                </c:pt>
                <c:pt idx="3482">
                  <c:v>41428</c:v>
                </c:pt>
                <c:pt idx="3483">
                  <c:v>41429</c:v>
                </c:pt>
                <c:pt idx="3484">
                  <c:v>41430</c:v>
                </c:pt>
                <c:pt idx="3485">
                  <c:v>41431</c:v>
                </c:pt>
                <c:pt idx="3486">
                  <c:v>41432</c:v>
                </c:pt>
                <c:pt idx="3487">
                  <c:v>41435</c:v>
                </c:pt>
                <c:pt idx="3488">
                  <c:v>41436</c:v>
                </c:pt>
                <c:pt idx="3489">
                  <c:v>41437</c:v>
                </c:pt>
                <c:pt idx="3490">
                  <c:v>41438</c:v>
                </c:pt>
                <c:pt idx="3491">
                  <c:v>41439</c:v>
                </c:pt>
                <c:pt idx="3492">
                  <c:v>41442</c:v>
                </c:pt>
                <c:pt idx="3493">
                  <c:v>41443</c:v>
                </c:pt>
                <c:pt idx="3494">
                  <c:v>41444</c:v>
                </c:pt>
                <c:pt idx="3495">
                  <c:v>41445</c:v>
                </c:pt>
                <c:pt idx="3496">
                  <c:v>41446</c:v>
                </c:pt>
                <c:pt idx="3497">
                  <c:v>41449</c:v>
                </c:pt>
                <c:pt idx="3498">
                  <c:v>41450</c:v>
                </c:pt>
                <c:pt idx="3499">
                  <c:v>41451</c:v>
                </c:pt>
                <c:pt idx="3500">
                  <c:v>41452</c:v>
                </c:pt>
                <c:pt idx="3501">
                  <c:v>41453</c:v>
                </c:pt>
                <c:pt idx="3502">
                  <c:v>41456</c:v>
                </c:pt>
                <c:pt idx="3503">
                  <c:v>41457</c:v>
                </c:pt>
                <c:pt idx="3504">
                  <c:v>41458</c:v>
                </c:pt>
                <c:pt idx="3505">
                  <c:v>41460</c:v>
                </c:pt>
                <c:pt idx="3506">
                  <c:v>41463</c:v>
                </c:pt>
                <c:pt idx="3507">
                  <c:v>41464</c:v>
                </c:pt>
                <c:pt idx="3508">
                  <c:v>41465</c:v>
                </c:pt>
                <c:pt idx="3509">
                  <c:v>41466</c:v>
                </c:pt>
                <c:pt idx="3510">
                  <c:v>41467</c:v>
                </c:pt>
                <c:pt idx="3511">
                  <c:v>41470</c:v>
                </c:pt>
                <c:pt idx="3512">
                  <c:v>41471</c:v>
                </c:pt>
                <c:pt idx="3513">
                  <c:v>41472</c:v>
                </c:pt>
                <c:pt idx="3514">
                  <c:v>41473</c:v>
                </c:pt>
                <c:pt idx="3515">
                  <c:v>41474</c:v>
                </c:pt>
                <c:pt idx="3516">
                  <c:v>41477</c:v>
                </c:pt>
                <c:pt idx="3517">
                  <c:v>41478</c:v>
                </c:pt>
                <c:pt idx="3518">
                  <c:v>41479</c:v>
                </c:pt>
                <c:pt idx="3519">
                  <c:v>41480</c:v>
                </c:pt>
                <c:pt idx="3520">
                  <c:v>41481</c:v>
                </c:pt>
                <c:pt idx="3521">
                  <c:v>41484</c:v>
                </c:pt>
                <c:pt idx="3522">
                  <c:v>41485</c:v>
                </c:pt>
                <c:pt idx="3523">
                  <c:v>41486</c:v>
                </c:pt>
                <c:pt idx="3524">
                  <c:v>41487</c:v>
                </c:pt>
                <c:pt idx="3525">
                  <c:v>41488</c:v>
                </c:pt>
                <c:pt idx="3526">
                  <c:v>41491</c:v>
                </c:pt>
                <c:pt idx="3527">
                  <c:v>41492</c:v>
                </c:pt>
                <c:pt idx="3528">
                  <c:v>41493</c:v>
                </c:pt>
                <c:pt idx="3529">
                  <c:v>41494</c:v>
                </c:pt>
                <c:pt idx="3530">
                  <c:v>41495</c:v>
                </c:pt>
                <c:pt idx="3531">
                  <c:v>41498</c:v>
                </c:pt>
                <c:pt idx="3532">
                  <c:v>41499</c:v>
                </c:pt>
                <c:pt idx="3533">
                  <c:v>41500</c:v>
                </c:pt>
                <c:pt idx="3534">
                  <c:v>41501</c:v>
                </c:pt>
                <c:pt idx="3535">
                  <c:v>41502</c:v>
                </c:pt>
                <c:pt idx="3536">
                  <c:v>41505</c:v>
                </c:pt>
                <c:pt idx="3537">
                  <c:v>41506</c:v>
                </c:pt>
                <c:pt idx="3538">
                  <c:v>41507</c:v>
                </c:pt>
                <c:pt idx="3539">
                  <c:v>41508</c:v>
                </c:pt>
                <c:pt idx="3540">
                  <c:v>41509</c:v>
                </c:pt>
                <c:pt idx="3541">
                  <c:v>41512</c:v>
                </c:pt>
                <c:pt idx="3542">
                  <c:v>41513</c:v>
                </c:pt>
                <c:pt idx="3543">
                  <c:v>41514</c:v>
                </c:pt>
                <c:pt idx="3544">
                  <c:v>41515</c:v>
                </c:pt>
                <c:pt idx="3545">
                  <c:v>41516</c:v>
                </c:pt>
                <c:pt idx="3546">
                  <c:v>41520</c:v>
                </c:pt>
                <c:pt idx="3547">
                  <c:v>41521</c:v>
                </c:pt>
                <c:pt idx="3548">
                  <c:v>41522</c:v>
                </c:pt>
                <c:pt idx="3549">
                  <c:v>41523</c:v>
                </c:pt>
                <c:pt idx="3550">
                  <c:v>41526</c:v>
                </c:pt>
                <c:pt idx="3551">
                  <c:v>41527</c:v>
                </c:pt>
                <c:pt idx="3552">
                  <c:v>41528</c:v>
                </c:pt>
                <c:pt idx="3553">
                  <c:v>41529</c:v>
                </c:pt>
                <c:pt idx="3554">
                  <c:v>41530</c:v>
                </c:pt>
                <c:pt idx="3555">
                  <c:v>41533</c:v>
                </c:pt>
                <c:pt idx="3556">
                  <c:v>41534</c:v>
                </c:pt>
                <c:pt idx="3557">
                  <c:v>41535</c:v>
                </c:pt>
                <c:pt idx="3558">
                  <c:v>41536</c:v>
                </c:pt>
                <c:pt idx="3559">
                  <c:v>41537</c:v>
                </c:pt>
                <c:pt idx="3560">
                  <c:v>41540</c:v>
                </c:pt>
                <c:pt idx="3561">
                  <c:v>41541</c:v>
                </c:pt>
                <c:pt idx="3562">
                  <c:v>41542</c:v>
                </c:pt>
                <c:pt idx="3563">
                  <c:v>41543</c:v>
                </c:pt>
                <c:pt idx="3564">
                  <c:v>41544</c:v>
                </c:pt>
                <c:pt idx="3565">
                  <c:v>41547</c:v>
                </c:pt>
                <c:pt idx="3566">
                  <c:v>41548</c:v>
                </c:pt>
                <c:pt idx="3567">
                  <c:v>41549</c:v>
                </c:pt>
                <c:pt idx="3568">
                  <c:v>41550</c:v>
                </c:pt>
                <c:pt idx="3569">
                  <c:v>41551</c:v>
                </c:pt>
                <c:pt idx="3570">
                  <c:v>41554</c:v>
                </c:pt>
                <c:pt idx="3571">
                  <c:v>41555</c:v>
                </c:pt>
                <c:pt idx="3572">
                  <c:v>41556</c:v>
                </c:pt>
                <c:pt idx="3573">
                  <c:v>41557</c:v>
                </c:pt>
                <c:pt idx="3574">
                  <c:v>41558</c:v>
                </c:pt>
                <c:pt idx="3575">
                  <c:v>41562</c:v>
                </c:pt>
                <c:pt idx="3576">
                  <c:v>41563</c:v>
                </c:pt>
                <c:pt idx="3577">
                  <c:v>41564</c:v>
                </c:pt>
                <c:pt idx="3578">
                  <c:v>41565</c:v>
                </c:pt>
                <c:pt idx="3579">
                  <c:v>41568</c:v>
                </c:pt>
                <c:pt idx="3580">
                  <c:v>41569</c:v>
                </c:pt>
                <c:pt idx="3581">
                  <c:v>41570</c:v>
                </c:pt>
                <c:pt idx="3582">
                  <c:v>41571</c:v>
                </c:pt>
                <c:pt idx="3583">
                  <c:v>41572</c:v>
                </c:pt>
                <c:pt idx="3584">
                  <c:v>41575</c:v>
                </c:pt>
                <c:pt idx="3585">
                  <c:v>41576</c:v>
                </c:pt>
                <c:pt idx="3586">
                  <c:v>41577</c:v>
                </c:pt>
                <c:pt idx="3587">
                  <c:v>41578</c:v>
                </c:pt>
                <c:pt idx="3588">
                  <c:v>41579</c:v>
                </c:pt>
                <c:pt idx="3589">
                  <c:v>41582</c:v>
                </c:pt>
                <c:pt idx="3590">
                  <c:v>41583</c:v>
                </c:pt>
                <c:pt idx="3591">
                  <c:v>41584</c:v>
                </c:pt>
                <c:pt idx="3592">
                  <c:v>41585</c:v>
                </c:pt>
                <c:pt idx="3593">
                  <c:v>41586</c:v>
                </c:pt>
                <c:pt idx="3594">
                  <c:v>41589</c:v>
                </c:pt>
                <c:pt idx="3595">
                  <c:v>41590</c:v>
                </c:pt>
                <c:pt idx="3596">
                  <c:v>41591</c:v>
                </c:pt>
                <c:pt idx="3597">
                  <c:v>41592</c:v>
                </c:pt>
                <c:pt idx="3598">
                  <c:v>41593</c:v>
                </c:pt>
                <c:pt idx="3599">
                  <c:v>41596</c:v>
                </c:pt>
                <c:pt idx="3600">
                  <c:v>41597</c:v>
                </c:pt>
                <c:pt idx="3601">
                  <c:v>41598</c:v>
                </c:pt>
                <c:pt idx="3602">
                  <c:v>41599</c:v>
                </c:pt>
                <c:pt idx="3603">
                  <c:v>41600</c:v>
                </c:pt>
                <c:pt idx="3604">
                  <c:v>41603</c:v>
                </c:pt>
                <c:pt idx="3605">
                  <c:v>41604</c:v>
                </c:pt>
                <c:pt idx="3606">
                  <c:v>41605</c:v>
                </c:pt>
                <c:pt idx="3607">
                  <c:v>41606</c:v>
                </c:pt>
                <c:pt idx="3608">
                  <c:v>41607</c:v>
                </c:pt>
                <c:pt idx="3609">
                  <c:v>41610</c:v>
                </c:pt>
                <c:pt idx="3610">
                  <c:v>41611</c:v>
                </c:pt>
                <c:pt idx="3611">
                  <c:v>41612</c:v>
                </c:pt>
                <c:pt idx="3612">
                  <c:v>41613</c:v>
                </c:pt>
                <c:pt idx="3613">
                  <c:v>41614</c:v>
                </c:pt>
                <c:pt idx="3614">
                  <c:v>41617</c:v>
                </c:pt>
                <c:pt idx="3615">
                  <c:v>41618</c:v>
                </c:pt>
                <c:pt idx="3616">
                  <c:v>41619</c:v>
                </c:pt>
                <c:pt idx="3617">
                  <c:v>41620</c:v>
                </c:pt>
                <c:pt idx="3618">
                  <c:v>41621</c:v>
                </c:pt>
                <c:pt idx="3619">
                  <c:v>41624</c:v>
                </c:pt>
                <c:pt idx="3620">
                  <c:v>41625</c:v>
                </c:pt>
                <c:pt idx="3621">
                  <c:v>41626</c:v>
                </c:pt>
                <c:pt idx="3622">
                  <c:v>41627</c:v>
                </c:pt>
                <c:pt idx="3623">
                  <c:v>41628</c:v>
                </c:pt>
                <c:pt idx="3624">
                  <c:v>41631</c:v>
                </c:pt>
                <c:pt idx="3625">
                  <c:v>41632</c:v>
                </c:pt>
                <c:pt idx="3626">
                  <c:v>41633</c:v>
                </c:pt>
                <c:pt idx="3627">
                  <c:v>41634</c:v>
                </c:pt>
                <c:pt idx="3628">
                  <c:v>41635</c:v>
                </c:pt>
                <c:pt idx="3629">
                  <c:v>41638</c:v>
                </c:pt>
                <c:pt idx="3630">
                  <c:v>41639</c:v>
                </c:pt>
                <c:pt idx="3631">
                  <c:v>41640</c:v>
                </c:pt>
                <c:pt idx="3632">
                  <c:v>41641</c:v>
                </c:pt>
                <c:pt idx="3633">
                  <c:v>41642</c:v>
                </c:pt>
                <c:pt idx="3634">
                  <c:v>41645</c:v>
                </c:pt>
                <c:pt idx="3635">
                  <c:v>41646</c:v>
                </c:pt>
                <c:pt idx="3636">
                  <c:v>41647</c:v>
                </c:pt>
                <c:pt idx="3637">
                  <c:v>41648</c:v>
                </c:pt>
                <c:pt idx="3638">
                  <c:v>41649</c:v>
                </c:pt>
                <c:pt idx="3639">
                  <c:v>41652</c:v>
                </c:pt>
                <c:pt idx="3640">
                  <c:v>41653</c:v>
                </c:pt>
                <c:pt idx="3641">
                  <c:v>41654</c:v>
                </c:pt>
                <c:pt idx="3642">
                  <c:v>41655</c:v>
                </c:pt>
                <c:pt idx="3643">
                  <c:v>41656</c:v>
                </c:pt>
                <c:pt idx="3644">
                  <c:v>41659</c:v>
                </c:pt>
                <c:pt idx="3645">
                  <c:v>41660</c:v>
                </c:pt>
                <c:pt idx="3646">
                  <c:v>41661</c:v>
                </c:pt>
                <c:pt idx="3647">
                  <c:v>41662</c:v>
                </c:pt>
                <c:pt idx="3648">
                  <c:v>41663</c:v>
                </c:pt>
                <c:pt idx="3649">
                  <c:v>41666</c:v>
                </c:pt>
                <c:pt idx="3650">
                  <c:v>41667</c:v>
                </c:pt>
                <c:pt idx="3651">
                  <c:v>41668</c:v>
                </c:pt>
                <c:pt idx="3652">
                  <c:v>41669</c:v>
                </c:pt>
                <c:pt idx="3653">
                  <c:v>41670</c:v>
                </c:pt>
                <c:pt idx="3654">
                  <c:v>41673</c:v>
                </c:pt>
                <c:pt idx="3655">
                  <c:v>41674</c:v>
                </c:pt>
                <c:pt idx="3656">
                  <c:v>41675</c:v>
                </c:pt>
                <c:pt idx="3657">
                  <c:v>41676</c:v>
                </c:pt>
                <c:pt idx="3658">
                  <c:v>41677</c:v>
                </c:pt>
                <c:pt idx="3659">
                  <c:v>41680</c:v>
                </c:pt>
                <c:pt idx="3660">
                  <c:v>41681</c:v>
                </c:pt>
                <c:pt idx="3661">
                  <c:v>41682</c:v>
                </c:pt>
                <c:pt idx="3662">
                  <c:v>41683</c:v>
                </c:pt>
                <c:pt idx="3663">
                  <c:v>41684</c:v>
                </c:pt>
                <c:pt idx="3664">
                  <c:v>41687</c:v>
                </c:pt>
                <c:pt idx="3665">
                  <c:v>41688</c:v>
                </c:pt>
                <c:pt idx="3666">
                  <c:v>41689</c:v>
                </c:pt>
                <c:pt idx="3667">
                  <c:v>41690</c:v>
                </c:pt>
                <c:pt idx="3668">
                  <c:v>41691</c:v>
                </c:pt>
                <c:pt idx="3669">
                  <c:v>41694</c:v>
                </c:pt>
                <c:pt idx="3670">
                  <c:v>41695</c:v>
                </c:pt>
                <c:pt idx="3671">
                  <c:v>41696</c:v>
                </c:pt>
                <c:pt idx="3672">
                  <c:v>41697</c:v>
                </c:pt>
                <c:pt idx="3673">
                  <c:v>41698</c:v>
                </c:pt>
                <c:pt idx="3674">
                  <c:v>41701</c:v>
                </c:pt>
                <c:pt idx="3675">
                  <c:v>41702</c:v>
                </c:pt>
                <c:pt idx="3676">
                  <c:v>41703</c:v>
                </c:pt>
                <c:pt idx="3677">
                  <c:v>41704</c:v>
                </c:pt>
                <c:pt idx="3678">
                  <c:v>41705</c:v>
                </c:pt>
                <c:pt idx="3679">
                  <c:v>41708</c:v>
                </c:pt>
                <c:pt idx="3680">
                  <c:v>41709</c:v>
                </c:pt>
                <c:pt idx="3681">
                  <c:v>41710</c:v>
                </c:pt>
                <c:pt idx="3682">
                  <c:v>41711</c:v>
                </c:pt>
                <c:pt idx="3683">
                  <c:v>41712</c:v>
                </c:pt>
                <c:pt idx="3684">
                  <c:v>41715</c:v>
                </c:pt>
                <c:pt idx="3685">
                  <c:v>41716</c:v>
                </c:pt>
                <c:pt idx="3686">
                  <c:v>41717</c:v>
                </c:pt>
                <c:pt idx="3687">
                  <c:v>41718</c:v>
                </c:pt>
                <c:pt idx="3688">
                  <c:v>41719</c:v>
                </c:pt>
                <c:pt idx="3689">
                  <c:v>41722</c:v>
                </c:pt>
                <c:pt idx="3690">
                  <c:v>41723</c:v>
                </c:pt>
                <c:pt idx="3691">
                  <c:v>41724</c:v>
                </c:pt>
                <c:pt idx="3692">
                  <c:v>41725</c:v>
                </c:pt>
                <c:pt idx="3693">
                  <c:v>41726</c:v>
                </c:pt>
                <c:pt idx="3694">
                  <c:v>41729</c:v>
                </c:pt>
                <c:pt idx="3695">
                  <c:v>41730</c:v>
                </c:pt>
                <c:pt idx="3696">
                  <c:v>41731</c:v>
                </c:pt>
                <c:pt idx="3697">
                  <c:v>41732</c:v>
                </c:pt>
                <c:pt idx="3698">
                  <c:v>41733</c:v>
                </c:pt>
                <c:pt idx="3699">
                  <c:v>41736</c:v>
                </c:pt>
                <c:pt idx="3700">
                  <c:v>41737</c:v>
                </c:pt>
                <c:pt idx="3701">
                  <c:v>41738</c:v>
                </c:pt>
                <c:pt idx="3702">
                  <c:v>41739</c:v>
                </c:pt>
                <c:pt idx="3703">
                  <c:v>41740</c:v>
                </c:pt>
                <c:pt idx="3704">
                  <c:v>41743</c:v>
                </c:pt>
                <c:pt idx="3705">
                  <c:v>41744</c:v>
                </c:pt>
                <c:pt idx="3706">
                  <c:v>41745</c:v>
                </c:pt>
                <c:pt idx="3707">
                  <c:v>41746</c:v>
                </c:pt>
                <c:pt idx="3708">
                  <c:v>41747</c:v>
                </c:pt>
                <c:pt idx="3709">
                  <c:v>41750</c:v>
                </c:pt>
                <c:pt idx="3710">
                  <c:v>41751</c:v>
                </c:pt>
                <c:pt idx="3711">
                  <c:v>41752</c:v>
                </c:pt>
                <c:pt idx="3712">
                  <c:v>41753</c:v>
                </c:pt>
                <c:pt idx="3713">
                  <c:v>41754</c:v>
                </c:pt>
                <c:pt idx="3714">
                  <c:v>41757</c:v>
                </c:pt>
                <c:pt idx="3715">
                  <c:v>41758</c:v>
                </c:pt>
                <c:pt idx="3716">
                  <c:v>41759</c:v>
                </c:pt>
                <c:pt idx="3717">
                  <c:v>41760</c:v>
                </c:pt>
                <c:pt idx="3718">
                  <c:v>41761</c:v>
                </c:pt>
                <c:pt idx="3719">
                  <c:v>41764</c:v>
                </c:pt>
                <c:pt idx="3720">
                  <c:v>41765</c:v>
                </c:pt>
                <c:pt idx="3721">
                  <c:v>41766</c:v>
                </c:pt>
                <c:pt idx="3722">
                  <c:v>41767</c:v>
                </c:pt>
                <c:pt idx="3723">
                  <c:v>41768</c:v>
                </c:pt>
                <c:pt idx="3724">
                  <c:v>41771</c:v>
                </c:pt>
                <c:pt idx="3725">
                  <c:v>41772</c:v>
                </c:pt>
                <c:pt idx="3726">
                  <c:v>41773</c:v>
                </c:pt>
                <c:pt idx="3727">
                  <c:v>41774</c:v>
                </c:pt>
                <c:pt idx="3728">
                  <c:v>41775</c:v>
                </c:pt>
                <c:pt idx="3729">
                  <c:v>41778</c:v>
                </c:pt>
                <c:pt idx="3730">
                  <c:v>41779</c:v>
                </c:pt>
                <c:pt idx="3731">
                  <c:v>41780</c:v>
                </c:pt>
                <c:pt idx="3732">
                  <c:v>41781</c:v>
                </c:pt>
                <c:pt idx="3733">
                  <c:v>41782</c:v>
                </c:pt>
                <c:pt idx="3734">
                  <c:v>41785</c:v>
                </c:pt>
                <c:pt idx="3735">
                  <c:v>41786</c:v>
                </c:pt>
                <c:pt idx="3736">
                  <c:v>41787</c:v>
                </c:pt>
                <c:pt idx="3737">
                  <c:v>41788</c:v>
                </c:pt>
                <c:pt idx="3738">
                  <c:v>41789</c:v>
                </c:pt>
                <c:pt idx="3739">
                  <c:v>41792</c:v>
                </c:pt>
                <c:pt idx="3740">
                  <c:v>41793</c:v>
                </c:pt>
                <c:pt idx="3741">
                  <c:v>41794</c:v>
                </c:pt>
                <c:pt idx="3742">
                  <c:v>41795</c:v>
                </c:pt>
                <c:pt idx="3743">
                  <c:v>41796</c:v>
                </c:pt>
                <c:pt idx="3744">
                  <c:v>41799</c:v>
                </c:pt>
                <c:pt idx="3745">
                  <c:v>41800</c:v>
                </c:pt>
                <c:pt idx="3746">
                  <c:v>41801</c:v>
                </c:pt>
                <c:pt idx="3747">
                  <c:v>41802</c:v>
                </c:pt>
                <c:pt idx="3748">
                  <c:v>41803</c:v>
                </c:pt>
                <c:pt idx="3749">
                  <c:v>41806</c:v>
                </c:pt>
                <c:pt idx="3750">
                  <c:v>41807</c:v>
                </c:pt>
                <c:pt idx="3751">
                  <c:v>41808</c:v>
                </c:pt>
                <c:pt idx="3752">
                  <c:v>41809</c:v>
                </c:pt>
                <c:pt idx="3753">
                  <c:v>41810</c:v>
                </c:pt>
                <c:pt idx="3754">
                  <c:v>41813</c:v>
                </c:pt>
                <c:pt idx="3755">
                  <c:v>41814</c:v>
                </c:pt>
                <c:pt idx="3756">
                  <c:v>41815</c:v>
                </c:pt>
                <c:pt idx="3757">
                  <c:v>41816</c:v>
                </c:pt>
                <c:pt idx="3758">
                  <c:v>41817</c:v>
                </c:pt>
                <c:pt idx="3759">
                  <c:v>41820</c:v>
                </c:pt>
                <c:pt idx="3760">
                  <c:v>41821</c:v>
                </c:pt>
                <c:pt idx="3761">
                  <c:v>41822</c:v>
                </c:pt>
                <c:pt idx="3762">
                  <c:v>41823</c:v>
                </c:pt>
                <c:pt idx="3763">
                  <c:v>41824</c:v>
                </c:pt>
                <c:pt idx="3764">
                  <c:v>41827</c:v>
                </c:pt>
                <c:pt idx="3765">
                  <c:v>41828</c:v>
                </c:pt>
                <c:pt idx="3766">
                  <c:v>41829</c:v>
                </c:pt>
                <c:pt idx="3767">
                  <c:v>41830</c:v>
                </c:pt>
                <c:pt idx="3768">
                  <c:v>41831</c:v>
                </c:pt>
                <c:pt idx="3769">
                  <c:v>41834</c:v>
                </c:pt>
                <c:pt idx="3770">
                  <c:v>41835</c:v>
                </c:pt>
                <c:pt idx="3771">
                  <c:v>41836</c:v>
                </c:pt>
                <c:pt idx="3772">
                  <c:v>41837</c:v>
                </c:pt>
                <c:pt idx="3773">
                  <c:v>41838</c:v>
                </c:pt>
                <c:pt idx="3774">
                  <c:v>41841</c:v>
                </c:pt>
                <c:pt idx="3775">
                  <c:v>41842</c:v>
                </c:pt>
                <c:pt idx="3776">
                  <c:v>41843</c:v>
                </c:pt>
                <c:pt idx="3777">
                  <c:v>41844</c:v>
                </c:pt>
                <c:pt idx="3778">
                  <c:v>41845</c:v>
                </c:pt>
                <c:pt idx="3779">
                  <c:v>41848</c:v>
                </c:pt>
                <c:pt idx="3780">
                  <c:v>41849</c:v>
                </c:pt>
                <c:pt idx="3781">
                  <c:v>41850</c:v>
                </c:pt>
                <c:pt idx="3782">
                  <c:v>41851</c:v>
                </c:pt>
                <c:pt idx="3783">
                  <c:v>41852</c:v>
                </c:pt>
                <c:pt idx="3784">
                  <c:v>41855</c:v>
                </c:pt>
                <c:pt idx="3785">
                  <c:v>41856</c:v>
                </c:pt>
                <c:pt idx="3786">
                  <c:v>41857</c:v>
                </c:pt>
                <c:pt idx="3787">
                  <c:v>41858</c:v>
                </c:pt>
                <c:pt idx="3788">
                  <c:v>41859</c:v>
                </c:pt>
                <c:pt idx="3789">
                  <c:v>41862</c:v>
                </c:pt>
                <c:pt idx="3790">
                  <c:v>41863</c:v>
                </c:pt>
                <c:pt idx="3791">
                  <c:v>41864</c:v>
                </c:pt>
                <c:pt idx="3792">
                  <c:v>41865</c:v>
                </c:pt>
                <c:pt idx="3793">
                  <c:v>41866</c:v>
                </c:pt>
                <c:pt idx="3794">
                  <c:v>41869</c:v>
                </c:pt>
                <c:pt idx="3795">
                  <c:v>41870</c:v>
                </c:pt>
                <c:pt idx="3796">
                  <c:v>41871</c:v>
                </c:pt>
                <c:pt idx="3797">
                  <c:v>41872</c:v>
                </c:pt>
                <c:pt idx="3798">
                  <c:v>41873</c:v>
                </c:pt>
                <c:pt idx="3799">
                  <c:v>41876</c:v>
                </c:pt>
                <c:pt idx="3800">
                  <c:v>41877</c:v>
                </c:pt>
                <c:pt idx="3801">
                  <c:v>41878</c:v>
                </c:pt>
                <c:pt idx="3802">
                  <c:v>41879</c:v>
                </c:pt>
                <c:pt idx="3803">
                  <c:v>41880</c:v>
                </c:pt>
                <c:pt idx="3804">
                  <c:v>41884</c:v>
                </c:pt>
                <c:pt idx="3805">
                  <c:v>41885</c:v>
                </c:pt>
                <c:pt idx="3806">
                  <c:v>41886</c:v>
                </c:pt>
                <c:pt idx="3807">
                  <c:v>41887</c:v>
                </c:pt>
                <c:pt idx="3808">
                  <c:v>41890</c:v>
                </c:pt>
                <c:pt idx="3809">
                  <c:v>41891</c:v>
                </c:pt>
                <c:pt idx="3810">
                  <c:v>41892</c:v>
                </c:pt>
                <c:pt idx="3811">
                  <c:v>41893</c:v>
                </c:pt>
                <c:pt idx="3812">
                  <c:v>41894</c:v>
                </c:pt>
                <c:pt idx="3813">
                  <c:v>41897</c:v>
                </c:pt>
                <c:pt idx="3814">
                  <c:v>41898</c:v>
                </c:pt>
                <c:pt idx="3815">
                  <c:v>41899</c:v>
                </c:pt>
                <c:pt idx="3816">
                  <c:v>41900</c:v>
                </c:pt>
                <c:pt idx="3817">
                  <c:v>41901</c:v>
                </c:pt>
                <c:pt idx="3818">
                  <c:v>41904</c:v>
                </c:pt>
                <c:pt idx="3819">
                  <c:v>41905</c:v>
                </c:pt>
                <c:pt idx="3820">
                  <c:v>41906</c:v>
                </c:pt>
                <c:pt idx="3821">
                  <c:v>41907</c:v>
                </c:pt>
                <c:pt idx="3822">
                  <c:v>41908</c:v>
                </c:pt>
                <c:pt idx="3823">
                  <c:v>41911</c:v>
                </c:pt>
                <c:pt idx="3824">
                  <c:v>41912</c:v>
                </c:pt>
                <c:pt idx="3825">
                  <c:v>41913</c:v>
                </c:pt>
                <c:pt idx="3826">
                  <c:v>41914</c:v>
                </c:pt>
                <c:pt idx="3827">
                  <c:v>41915</c:v>
                </c:pt>
                <c:pt idx="3828">
                  <c:v>41918</c:v>
                </c:pt>
                <c:pt idx="3829">
                  <c:v>41919</c:v>
                </c:pt>
                <c:pt idx="3830">
                  <c:v>41920</c:v>
                </c:pt>
                <c:pt idx="3831">
                  <c:v>41921</c:v>
                </c:pt>
                <c:pt idx="3832">
                  <c:v>41922</c:v>
                </c:pt>
                <c:pt idx="3833">
                  <c:v>41926</c:v>
                </c:pt>
                <c:pt idx="3834">
                  <c:v>41927</c:v>
                </c:pt>
                <c:pt idx="3835">
                  <c:v>41928</c:v>
                </c:pt>
                <c:pt idx="3836">
                  <c:v>41929</c:v>
                </c:pt>
                <c:pt idx="3837">
                  <c:v>41932</c:v>
                </c:pt>
                <c:pt idx="3838">
                  <c:v>41933</c:v>
                </c:pt>
                <c:pt idx="3839">
                  <c:v>41934</c:v>
                </c:pt>
                <c:pt idx="3840">
                  <c:v>41935</c:v>
                </c:pt>
                <c:pt idx="3841">
                  <c:v>41936</c:v>
                </c:pt>
                <c:pt idx="3842">
                  <c:v>41939</c:v>
                </c:pt>
                <c:pt idx="3843">
                  <c:v>41940</c:v>
                </c:pt>
                <c:pt idx="3844">
                  <c:v>41941</c:v>
                </c:pt>
                <c:pt idx="3845">
                  <c:v>41942</c:v>
                </c:pt>
                <c:pt idx="3846">
                  <c:v>41943</c:v>
                </c:pt>
                <c:pt idx="3847">
                  <c:v>41946</c:v>
                </c:pt>
                <c:pt idx="3848">
                  <c:v>41947</c:v>
                </c:pt>
                <c:pt idx="3849">
                  <c:v>41948</c:v>
                </c:pt>
                <c:pt idx="3850">
                  <c:v>41949</c:v>
                </c:pt>
                <c:pt idx="3851">
                  <c:v>41950</c:v>
                </c:pt>
                <c:pt idx="3852">
                  <c:v>41953</c:v>
                </c:pt>
                <c:pt idx="3853">
                  <c:v>41955</c:v>
                </c:pt>
                <c:pt idx="3854">
                  <c:v>41956</c:v>
                </c:pt>
                <c:pt idx="3855">
                  <c:v>41957</c:v>
                </c:pt>
                <c:pt idx="3856">
                  <c:v>41960</c:v>
                </c:pt>
                <c:pt idx="3857">
                  <c:v>41961</c:v>
                </c:pt>
                <c:pt idx="3858">
                  <c:v>41962</c:v>
                </c:pt>
                <c:pt idx="3859">
                  <c:v>41963</c:v>
                </c:pt>
                <c:pt idx="3860">
                  <c:v>41964</c:v>
                </c:pt>
                <c:pt idx="3861">
                  <c:v>41967</c:v>
                </c:pt>
                <c:pt idx="3862">
                  <c:v>41968</c:v>
                </c:pt>
                <c:pt idx="3863">
                  <c:v>41969</c:v>
                </c:pt>
                <c:pt idx="3864">
                  <c:v>41971</c:v>
                </c:pt>
                <c:pt idx="3865">
                  <c:v>41974</c:v>
                </c:pt>
                <c:pt idx="3866">
                  <c:v>41975</c:v>
                </c:pt>
                <c:pt idx="3867">
                  <c:v>41976</c:v>
                </c:pt>
                <c:pt idx="3868">
                  <c:v>41977</c:v>
                </c:pt>
                <c:pt idx="3869">
                  <c:v>41978</c:v>
                </c:pt>
                <c:pt idx="3870">
                  <c:v>41981</c:v>
                </c:pt>
                <c:pt idx="3871">
                  <c:v>41982</c:v>
                </c:pt>
                <c:pt idx="3872">
                  <c:v>41983</c:v>
                </c:pt>
                <c:pt idx="3873">
                  <c:v>41984</c:v>
                </c:pt>
                <c:pt idx="3874">
                  <c:v>41985</c:v>
                </c:pt>
                <c:pt idx="3875">
                  <c:v>41988</c:v>
                </c:pt>
                <c:pt idx="3876">
                  <c:v>41989</c:v>
                </c:pt>
                <c:pt idx="3877">
                  <c:v>41990</c:v>
                </c:pt>
                <c:pt idx="3878">
                  <c:v>41991</c:v>
                </c:pt>
                <c:pt idx="3879">
                  <c:v>41992</c:v>
                </c:pt>
                <c:pt idx="3880">
                  <c:v>41995</c:v>
                </c:pt>
                <c:pt idx="3881">
                  <c:v>41996</c:v>
                </c:pt>
                <c:pt idx="3882">
                  <c:v>41997</c:v>
                </c:pt>
                <c:pt idx="3883">
                  <c:v>41999</c:v>
                </c:pt>
                <c:pt idx="3884">
                  <c:v>42002</c:v>
                </c:pt>
                <c:pt idx="3885">
                  <c:v>42003</c:v>
                </c:pt>
                <c:pt idx="3886">
                  <c:v>42004</c:v>
                </c:pt>
                <c:pt idx="3887">
                  <c:v>42006</c:v>
                </c:pt>
                <c:pt idx="3888">
                  <c:v>42009</c:v>
                </c:pt>
                <c:pt idx="3889">
                  <c:v>42010</c:v>
                </c:pt>
                <c:pt idx="3890">
                  <c:v>42011</c:v>
                </c:pt>
                <c:pt idx="3891">
                  <c:v>42012</c:v>
                </c:pt>
                <c:pt idx="3892">
                  <c:v>42013</c:v>
                </c:pt>
                <c:pt idx="3893">
                  <c:v>42016</c:v>
                </c:pt>
                <c:pt idx="3894">
                  <c:v>42017</c:v>
                </c:pt>
                <c:pt idx="3895">
                  <c:v>42018</c:v>
                </c:pt>
                <c:pt idx="3896">
                  <c:v>42019</c:v>
                </c:pt>
                <c:pt idx="3897">
                  <c:v>42020</c:v>
                </c:pt>
                <c:pt idx="3898">
                  <c:v>42024</c:v>
                </c:pt>
                <c:pt idx="3899">
                  <c:v>42025</c:v>
                </c:pt>
                <c:pt idx="3900">
                  <c:v>42026</c:v>
                </c:pt>
                <c:pt idx="3901">
                  <c:v>42027</c:v>
                </c:pt>
                <c:pt idx="3902">
                  <c:v>42030</c:v>
                </c:pt>
                <c:pt idx="3903">
                  <c:v>42031</c:v>
                </c:pt>
                <c:pt idx="3904">
                  <c:v>42032</c:v>
                </c:pt>
                <c:pt idx="3905">
                  <c:v>42033</c:v>
                </c:pt>
                <c:pt idx="3906">
                  <c:v>42034</c:v>
                </c:pt>
                <c:pt idx="3907">
                  <c:v>42037</c:v>
                </c:pt>
                <c:pt idx="3908">
                  <c:v>42038</c:v>
                </c:pt>
                <c:pt idx="3909">
                  <c:v>42039</c:v>
                </c:pt>
                <c:pt idx="3910">
                  <c:v>42040</c:v>
                </c:pt>
                <c:pt idx="3911">
                  <c:v>42041</c:v>
                </c:pt>
                <c:pt idx="3912">
                  <c:v>42044</c:v>
                </c:pt>
                <c:pt idx="3913">
                  <c:v>42045</c:v>
                </c:pt>
                <c:pt idx="3914">
                  <c:v>42046</c:v>
                </c:pt>
                <c:pt idx="3915">
                  <c:v>42047</c:v>
                </c:pt>
                <c:pt idx="3916">
                  <c:v>42048</c:v>
                </c:pt>
                <c:pt idx="3917">
                  <c:v>42052</c:v>
                </c:pt>
                <c:pt idx="3918">
                  <c:v>42053</c:v>
                </c:pt>
                <c:pt idx="3919">
                  <c:v>42054</c:v>
                </c:pt>
                <c:pt idx="3920">
                  <c:v>42055</c:v>
                </c:pt>
                <c:pt idx="3921">
                  <c:v>42058</c:v>
                </c:pt>
                <c:pt idx="3922">
                  <c:v>42059</c:v>
                </c:pt>
                <c:pt idx="3923">
                  <c:v>42060</c:v>
                </c:pt>
                <c:pt idx="3924">
                  <c:v>42061</c:v>
                </c:pt>
                <c:pt idx="3925">
                  <c:v>42062</c:v>
                </c:pt>
                <c:pt idx="3926">
                  <c:v>42065</c:v>
                </c:pt>
                <c:pt idx="3927">
                  <c:v>42066</c:v>
                </c:pt>
                <c:pt idx="3928">
                  <c:v>42067</c:v>
                </c:pt>
                <c:pt idx="3929">
                  <c:v>42068</c:v>
                </c:pt>
                <c:pt idx="3930">
                  <c:v>42069</c:v>
                </c:pt>
                <c:pt idx="3931">
                  <c:v>42072</c:v>
                </c:pt>
                <c:pt idx="3932">
                  <c:v>42073</c:v>
                </c:pt>
                <c:pt idx="3933">
                  <c:v>42074</c:v>
                </c:pt>
                <c:pt idx="3934">
                  <c:v>42075</c:v>
                </c:pt>
                <c:pt idx="3935">
                  <c:v>42076</c:v>
                </c:pt>
                <c:pt idx="3936">
                  <c:v>42079</c:v>
                </c:pt>
                <c:pt idx="3937">
                  <c:v>42080</c:v>
                </c:pt>
                <c:pt idx="3938">
                  <c:v>42081</c:v>
                </c:pt>
                <c:pt idx="3939">
                  <c:v>42082</c:v>
                </c:pt>
                <c:pt idx="3940">
                  <c:v>42083</c:v>
                </c:pt>
                <c:pt idx="3941">
                  <c:v>42086</c:v>
                </c:pt>
                <c:pt idx="3942">
                  <c:v>42087</c:v>
                </c:pt>
                <c:pt idx="3943">
                  <c:v>42088</c:v>
                </c:pt>
                <c:pt idx="3944">
                  <c:v>42089</c:v>
                </c:pt>
                <c:pt idx="3945">
                  <c:v>42090</c:v>
                </c:pt>
                <c:pt idx="3946">
                  <c:v>42093</c:v>
                </c:pt>
                <c:pt idx="3947">
                  <c:v>42094</c:v>
                </c:pt>
                <c:pt idx="3948">
                  <c:v>42095</c:v>
                </c:pt>
                <c:pt idx="3949">
                  <c:v>42096</c:v>
                </c:pt>
                <c:pt idx="3950">
                  <c:v>42100</c:v>
                </c:pt>
                <c:pt idx="3951">
                  <c:v>42101</c:v>
                </c:pt>
                <c:pt idx="3952">
                  <c:v>42102</c:v>
                </c:pt>
                <c:pt idx="3953">
                  <c:v>42103</c:v>
                </c:pt>
                <c:pt idx="3954">
                  <c:v>42104</c:v>
                </c:pt>
                <c:pt idx="3955">
                  <c:v>42107</c:v>
                </c:pt>
                <c:pt idx="3956">
                  <c:v>42108</c:v>
                </c:pt>
                <c:pt idx="3957">
                  <c:v>42109</c:v>
                </c:pt>
                <c:pt idx="3958">
                  <c:v>42110</c:v>
                </c:pt>
                <c:pt idx="3959">
                  <c:v>42111</c:v>
                </c:pt>
                <c:pt idx="3960">
                  <c:v>42114</c:v>
                </c:pt>
                <c:pt idx="3961">
                  <c:v>42115</c:v>
                </c:pt>
                <c:pt idx="3962">
                  <c:v>42116</c:v>
                </c:pt>
                <c:pt idx="3963">
                  <c:v>42117</c:v>
                </c:pt>
                <c:pt idx="3964">
                  <c:v>42118</c:v>
                </c:pt>
                <c:pt idx="3965">
                  <c:v>42121</c:v>
                </c:pt>
                <c:pt idx="3966">
                  <c:v>42122</c:v>
                </c:pt>
                <c:pt idx="3967">
                  <c:v>42123</c:v>
                </c:pt>
                <c:pt idx="3968">
                  <c:v>42124</c:v>
                </c:pt>
                <c:pt idx="3969">
                  <c:v>42125</c:v>
                </c:pt>
                <c:pt idx="3970">
                  <c:v>42128</c:v>
                </c:pt>
                <c:pt idx="3971">
                  <c:v>42129</c:v>
                </c:pt>
                <c:pt idx="3972">
                  <c:v>42130</c:v>
                </c:pt>
                <c:pt idx="3973">
                  <c:v>42131</c:v>
                </c:pt>
                <c:pt idx="3974">
                  <c:v>42132</c:v>
                </c:pt>
                <c:pt idx="3975">
                  <c:v>42135</c:v>
                </c:pt>
                <c:pt idx="3976">
                  <c:v>42136</c:v>
                </c:pt>
                <c:pt idx="3977">
                  <c:v>42137</c:v>
                </c:pt>
                <c:pt idx="3978">
                  <c:v>42138</c:v>
                </c:pt>
                <c:pt idx="3979">
                  <c:v>42139</c:v>
                </c:pt>
                <c:pt idx="3980">
                  <c:v>42142</c:v>
                </c:pt>
                <c:pt idx="3981">
                  <c:v>42143</c:v>
                </c:pt>
                <c:pt idx="3982">
                  <c:v>42144</c:v>
                </c:pt>
                <c:pt idx="3983">
                  <c:v>42145</c:v>
                </c:pt>
                <c:pt idx="3984">
                  <c:v>42146</c:v>
                </c:pt>
                <c:pt idx="3985">
                  <c:v>42150</c:v>
                </c:pt>
                <c:pt idx="3986">
                  <c:v>42151</c:v>
                </c:pt>
                <c:pt idx="3987">
                  <c:v>42152</c:v>
                </c:pt>
                <c:pt idx="3988">
                  <c:v>42153</c:v>
                </c:pt>
                <c:pt idx="3989">
                  <c:v>42156</c:v>
                </c:pt>
                <c:pt idx="3990">
                  <c:v>42157</c:v>
                </c:pt>
                <c:pt idx="3991">
                  <c:v>42158</c:v>
                </c:pt>
                <c:pt idx="3992">
                  <c:v>42159</c:v>
                </c:pt>
                <c:pt idx="3993">
                  <c:v>42160</c:v>
                </c:pt>
                <c:pt idx="3994">
                  <c:v>42163</c:v>
                </c:pt>
                <c:pt idx="3995">
                  <c:v>42164</c:v>
                </c:pt>
                <c:pt idx="3996">
                  <c:v>42165</c:v>
                </c:pt>
                <c:pt idx="3997">
                  <c:v>42166</c:v>
                </c:pt>
                <c:pt idx="3998">
                  <c:v>42167</c:v>
                </c:pt>
                <c:pt idx="3999">
                  <c:v>42170</c:v>
                </c:pt>
                <c:pt idx="4000">
                  <c:v>42171</c:v>
                </c:pt>
                <c:pt idx="4001">
                  <c:v>42172</c:v>
                </c:pt>
                <c:pt idx="4002">
                  <c:v>42173</c:v>
                </c:pt>
                <c:pt idx="4003">
                  <c:v>42174</c:v>
                </c:pt>
                <c:pt idx="4004">
                  <c:v>42177</c:v>
                </c:pt>
                <c:pt idx="4005">
                  <c:v>42178</c:v>
                </c:pt>
                <c:pt idx="4006">
                  <c:v>42179</c:v>
                </c:pt>
                <c:pt idx="4007">
                  <c:v>42180</c:v>
                </c:pt>
                <c:pt idx="4008">
                  <c:v>42181</c:v>
                </c:pt>
                <c:pt idx="4009">
                  <c:v>42184</c:v>
                </c:pt>
                <c:pt idx="4010">
                  <c:v>42185</c:v>
                </c:pt>
                <c:pt idx="4011">
                  <c:v>42186</c:v>
                </c:pt>
                <c:pt idx="4012">
                  <c:v>42187</c:v>
                </c:pt>
                <c:pt idx="4013">
                  <c:v>42191</c:v>
                </c:pt>
                <c:pt idx="4014">
                  <c:v>42192</c:v>
                </c:pt>
                <c:pt idx="4015">
                  <c:v>42193</c:v>
                </c:pt>
                <c:pt idx="4016">
                  <c:v>42194</c:v>
                </c:pt>
                <c:pt idx="4017">
                  <c:v>42195</c:v>
                </c:pt>
                <c:pt idx="4018">
                  <c:v>42198</c:v>
                </c:pt>
                <c:pt idx="4019">
                  <c:v>42199</c:v>
                </c:pt>
                <c:pt idx="4020">
                  <c:v>42200</c:v>
                </c:pt>
                <c:pt idx="4021">
                  <c:v>42201</c:v>
                </c:pt>
                <c:pt idx="4022">
                  <c:v>42202</c:v>
                </c:pt>
                <c:pt idx="4023">
                  <c:v>42205</c:v>
                </c:pt>
                <c:pt idx="4024">
                  <c:v>42206</c:v>
                </c:pt>
                <c:pt idx="4025">
                  <c:v>42207</c:v>
                </c:pt>
                <c:pt idx="4026">
                  <c:v>42208</c:v>
                </c:pt>
                <c:pt idx="4027">
                  <c:v>42209</c:v>
                </c:pt>
                <c:pt idx="4028">
                  <c:v>42212</c:v>
                </c:pt>
                <c:pt idx="4029">
                  <c:v>42213</c:v>
                </c:pt>
                <c:pt idx="4030">
                  <c:v>42214</c:v>
                </c:pt>
                <c:pt idx="4031">
                  <c:v>42215</c:v>
                </c:pt>
                <c:pt idx="4032">
                  <c:v>42216</c:v>
                </c:pt>
                <c:pt idx="4033">
                  <c:v>42219</c:v>
                </c:pt>
                <c:pt idx="4034">
                  <c:v>42220</c:v>
                </c:pt>
                <c:pt idx="4035">
                  <c:v>42221</c:v>
                </c:pt>
                <c:pt idx="4036">
                  <c:v>42222</c:v>
                </c:pt>
                <c:pt idx="4037">
                  <c:v>42223</c:v>
                </c:pt>
                <c:pt idx="4038">
                  <c:v>42226</c:v>
                </c:pt>
                <c:pt idx="4039">
                  <c:v>42227</c:v>
                </c:pt>
                <c:pt idx="4040">
                  <c:v>42228</c:v>
                </c:pt>
                <c:pt idx="4041">
                  <c:v>42229</c:v>
                </c:pt>
                <c:pt idx="4042">
                  <c:v>42230</c:v>
                </c:pt>
                <c:pt idx="4043">
                  <c:v>42233</c:v>
                </c:pt>
                <c:pt idx="4044">
                  <c:v>42234</c:v>
                </c:pt>
                <c:pt idx="4045">
                  <c:v>42235</c:v>
                </c:pt>
                <c:pt idx="4046">
                  <c:v>42236</c:v>
                </c:pt>
                <c:pt idx="4047">
                  <c:v>42237</c:v>
                </c:pt>
                <c:pt idx="4048">
                  <c:v>42240</c:v>
                </c:pt>
                <c:pt idx="4049">
                  <c:v>42241</c:v>
                </c:pt>
                <c:pt idx="4050">
                  <c:v>42242</c:v>
                </c:pt>
                <c:pt idx="4051">
                  <c:v>42243</c:v>
                </c:pt>
                <c:pt idx="4052">
                  <c:v>42244</c:v>
                </c:pt>
                <c:pt idx="4053">
                  <c:v>42247</c:v>
                </c:pt>
                <c:pt idx="4054">
                  <c:v>42248</c:v>
                </c:pt>
                <c:pt idx="4055">
                  <c:v>42249</c:v>
                </c:pt>
                <c:pt idx="4056">
                  <c:v>42250</c:v>
                </c:pt>
                <c:pt idx="4057">
                  <c:v>42251</c:v>
                </c:pt>
                <c:pt idx="4058">
                  <c:v>42255</c:v>
                </c:pt>
                <c:pt idx="4059">
                  <c:v>42256</c:v>
                </c:pt>
                <c:pt idx="4060">
                  <c:v>42257</c:v>
                </c:pt>
                <c:pt idx="4061">
                  <c:v>42258</c:v>
                </c:pt>
                <c:pt idx="4062">
                  <c:v>42261</c:v>
                </c:pt>
                <c:pt idx="4063">
                  <c:v>42262</c:v>
                </c:pt>
                <c:pt idx="4064">
                  <c:v>42263</c:v>
                </c:pt>
                <c:pt idx="4065">
                  <c:v>42264</c:v>
                </c:pt>
                <c:pt idx="4066">
                  <c:v>42265</c:v>
                </c:pt>
                <c:pt idx="4067">
                  <c:v>42268</c:v>
                </c:pt>
                <c:pt idx="4068">
                  <c:v>42269</c:v>
                </c:pt>
                <c:pt idx="4069">
                  <c:v>42270</c:v>
                </c:pt>
                <c:pt idx="4070">
                  <c:v>42271</c:v>
                </c:pt>
                <c:pt idx="4071">
                  <c:v>42272</c:v>
                </c:pt>
                <c:pt idx="4072">
                  <c:v>42275</c:v>
                </c:pt>
                <c:pt idx="4073">
                  <c:v>42276</c:v>
                </c:pt>
                <c:pt idx="4074">
                  <c:v>42277</c:v>
                </c:pt>
                <c:pt idx="4075">
                  <c:v>42278</c:v>
                </c:pt>
                <c:pt idx="4076">
                  <c:v>42279</c:v>
                </c:pt>
                <c:pt idx="4077">
                  <c:v>42282</c:v>
                </c:pt>
                <c:pt idx="4078">
                  <c:v>42283</c:v>
                </c:pt>
                <c:pt idx="4079">
                  <c:v>42284</c:v>
                </c:pt>
                <c:pt idx="4080">
                  <c:v>42285</c:v>
                </c:pt>
                <c:pt idx="4081">
                  <c:v>42286</c:v>
                </c:pt>
                <c:pt idx="4082">
                  <c:v>42290</c:v>
                </c:pt>
                <c:pt idx="4083">
                  <c:v>42291</c:v>
                </c:pt>
                <c:pt idx="4084">
                  <c:v>42292</c:v>
                </c:pt>
                <c:pt idx="4085">
                  <c:v>42293</c:v>
                </c:pt>
                <c:pt idx="4086">
                  <c:v>42296</c:v>
                </c:pt>
                <c:pt idx="4087">
                  <c:v>42297</c:v>
                </c:pt>
                <c:pt idx="4088">
                  <c:v>42298</c:v>
                </c:pt>
                <c:pt idx="4089">
                  <c:v>42299</c:v>
                </c:pt>
                <c:pt idx="4090">
                  <c:v>42300</c:v>
                </c:pt>
                <c:pt idx="4091">
                  <c:v>42303</c:v>
                </c:pt>
                <c:pt idx="4092">
                  <c:v>42304</c:v>
                </c:pt>
                <c:pt idx="4093">
                  <c:v>42305</c:v>
                </c:pt>
                <c:pt idx="4094">
                  <c:v>42306</c:v>
                </c:pt>
                <c:pt idx="4095">
                  <c:v>42307</c:v>
                </c:pt>
                <c:pt idx="4096">
                  <c:v>42310</c:v>
                </c:pt>
                <c:pt idx="4097">
                  <c:v>42311</c:v>
                </c:pt>
                <c:pt idx="4098">
                  <c:v>42312</c:v>
                </c:pt>
                <c:pt idx="4099">
                  <c:v>42313</c:v>
                </c:pt>
                <c:pt idx="4100">
                  <c:v>42314</c:v>
                </c:pt>
                <c:pt idx="4101">
                  <c:v>42317</c:v>
                </c:pt>
                <c:pt idx="4102">
                  <c:v>42318</c:v>
                </c:pt>
                <c:pt idx="4103">
                  <c:v>42320</c:v>
                </c:pt>
                <c:pt idx="4104">
                  <c:v>42321</c:v>
                </c:pt>
                <c:pt idx="4105">
                  <c:v>42324</c:v>
                </c:pt>
                <c:pt idx="4106">
                  <c:v>42325</c:v>
                </c:pt>
                <c:pt idx="4107">
                  <c:v>42326</c:v>
                </c:pt>
                <c:pt idx="4108">
                  <c:v>42327</c:v>
                </c:pt>
                <c:pt idx="4109">
                  <c:v>42328</c:v>
                </c:pt>
                <c:pt idx="4110">
                  <c:v>42331</c:v>
                </c:pt>
                <c:pt idx="4111">
                  <c:v>42332</c:v>
                </c:pt>
                <c:pt idx="4112">
                  <c:v>42333</c:v>
                </c:pt>
                <c:pt idx="4113">
                  <c:v>42335</c:v>
                </c:pt>
                <c:pt idx="4114">
                  <c:v>42338</c:v>
                </c:pt>
                <c:pt idx="4115">
                  <c:v>42339</c:v>
                </c:pt>
                <c:pt idx="4116">
                  <c:v>42340</c:v>
                </c:pt>
                <c:pt idx="4117">
                  <c:v>42341</c:v>
                </c:pt>
                <c:pt idx="4118">
                  <c:v>42342</c:v>
                </c:pt>
                <c:pt idx="4119">
                  <c:v>42345</c:v>
                </c:pt>
                <c:pt idx="4120">
                  <c:v>42346</c:v>
                </c:pt>
                <c:pt idx="4121">
                  <c:v>42347</c:v>
                </c:pt>
                <c:pt idx="4122">
                  <c:v>42348</c:v>
                </c:pt>
                <c:pt idx="4123">
                  <c:v>42349</c:v>
                </c:pt>
                <c:pt idx="4124">
                  <c:v>42352</c:v>
                </c:pt>
                <c:pt idx="4125">
                  <c:v>42353</c:v>
                </c:pt>
                <c:pt idx="4126">
                  <c:v>42354</c:v>
                </c:pt>
                <c:pt idx="4127">
                  <c:v>42355</c:v>
                </c:pt>
                <c:pt idx="4128">
                  <c:v>42356</c:v>
                </c:pt>
                <c:pt idx="4129">
                  <c:v>42359</c:v>
                </c:pt>
                <c:pt idx="4130">
                  <c:v>42360</c:v>
                </c:pt>
                <c:pt idx="4131">
                  <c:v>42361</c:v>
                </c:pt>
                <c:pt idx="4132">
                  <c:v>42362</c:v>
                </c:pt>
                <c:pt idx="4133">
                  <c:v>42366</c:v>
                </c:pt>
                <c:pt idx="4134">
                  <c:v>42367</c:v>
                </c:pt>
                <c:pt idx="4135">
                  <c:v>42368</c:v>
                </c:pt>
                <c:pt idx="4136">
                  <c:v>42369</c:v>
                </c:pt>
                <c:pt idx="4137">
                  <c:v>42373</c:v>
                </c:pt>
                <c:pt idx="4138">
                  <c:v>42374</c:v>
                </c:pt>
                <c:pt idx="4139">
                  <c:v>42375</c:v>
                </c:pt>
                <c:pt idx="4140">
                  <c:v>42376</c:v>
                </c:pt>
                <c:pt idx="4141">
                  <c:v>42377</c:v>
                </c:pt>
                <c:pt idx="4142">
                  <c:v>42380</c:v>
                </c:pt>
                <c:pt idx="4143">
                  <c:v>42381</c:v>
                </c:pt>
                <c:pt idx="4144">
                  <c:v>42382</c:v>
                </c:pt>
                <c:pt idx="4145">
                  <c:v>42383</c:v>
                </c:pt>
                <c:pt idx="4146">
                  <c:v>42384</c:v>
                </c:pt>
                <c:pt idx="4147">
                  <c:v>42388</c:v>
                </c:pt>
                <c:pt idx="4148">
                  <c:v>42389</c:v>
                </c:pt>
                <c:pt idx="4149">
                  <c:v>42390</c:v>
                </c:pt>
                <c:pt idx="4150">
                  <c:v>42391</c:v>
                </c:pt>
                <c:pt idx="4151">
                  <c:v>42394</c:v>
                </c:pt>
                <c:pt idx="4152">
                  <c:v>42395</c:v>
                </c:pt>
                <c:pt idx="4153">
                  <c:v>42396</c:v>
                </c:pt>
                <c:pt idx="4154">
                  <c:v>42397</c:v>
                </c:pt>
                <c:pt idx="4155">
                  <c:v>42398</c:v>
                </c:pt>
                <c:pt idx="4156">
                  <c:v>42401</c:v>
                </c:pt>
                <c:pt idx="4157">
                  <c:v>42402</c:v>
                </c:pt>
                <c:pt idx="4158">
                  <c:v>42403</c:v>
                </c:pt>
                <c:pt idx="4159">
                  <c:v>42404</c:v>
                </c:pt>
                <c:pt idx="4160">
                  <c:v>42405</c:v>
                </c:pt>
                <c:pt idx="4161">
                  <c:v>42408</c:v>
                </c:pt>
                <c:pt idx="4162">
                  <c:v>42409</c:v>
                </c:pt>
                <c:pt idx="4163">
                  <c:v>42410</c:v>
                </c:pt>
                <c:pt idx="4164">
                  <c:v>42411</c:v>
                </c:pt>
                <c:pt idx="4165">
                  <c:v>42412</c:v>
                </c:pt>
                <c:pt idx="4166">
                  <c:v>42416</c:v>
                </c:pt>
                <c:pt idx="4167">
                  <c:v>42417</c:v>
                </c:pt>
                <c:pt idx="4168">
                  <c:v>42418</c:v>
                </c:pt>
                <c:pt idx="4169">
                  <c:v>42419</c:v>
                </c:pt>
                <c:pt idx="4170">
                  <c:v>42422</c:v>
                </c:pt>
                <c:pt idx="4171">
                  <c:v>42423</c:v>
                </c:pt>
                <c:pt idx="4172">
                  <c:v>42424</c:v>
                </c:pt>
                <c:pt idx="4173">
                  <c:v>42425</c:v>
                </c:pt>
                <c:pt idx="4174">
                  <c:v>42426</c:v>
                </c:pt>
                <c:pt idx="4175">
                  <c:v>42429</c:v>
                </c:pt>
                <c:pt idx="4176">
                  <c:v>42430</c:v>
                </c:pt>
                <c:pt idx="4177">
                  <c:v>42431</c:v>
                </c:pt>
                <c:pt idx="4178">
                  <c:v>42432</c:v>
                </c:pt>
                <c:pt idx="4179">
                  <c:v>42433</c:v>
                </c:pt>
                <c:pt idx="4180">
                  <c:v>42436</c:v>
                </c:pt>
                <c:pt idx="4181">
                  <c:v>42437</c:v>
                </c:pt>
                <c:pt idx="4182">
                  <c:v>42438</c:v>
                </c:pt>
                <c:pt idx="4183">
                  <c:v>42439</c:v>
                </c:pt>
                <c:pt idx="4184">
                  <c:v>42440</c:v>
                </c:pt>
                <c:pt idx="4185">
                  <c:v>42443</c:v>
                </c:pt>
                <c:pt idx="4186">
                  <c:v>42444</c:v>
                </c:pt>
                <c:pt idx="4187">
                  <c:v>42445</c:v>
                </c:pt>
                <c:pt idx="4188">
                  <c:v>42446</c:v>
                </c:pt>
                <c:pt idx="4189">
                  <c:v>42447</c:v>
                </c:pt>
                <c:pt idx="4190">
                  <c:v>42450</c:v>
                </c:pt>
                <c:pt idx="4191">
                  <c:v>42451</c:v>
                </c:pt>
                <c:pt idx="4192">
                  <c:v>42452</c:v>
                </c:pt>
                <c:pt idx="4193">
                  <c:v>42453</c:v>
                </c:pt>
                <c:pt idx="4194">
                  <c:v>42457</c:v>
                </c:pt>
                <c:pt idx="4195">
                  <c:v>42458</c:v>
                </c:pt>
                <c:pt idx="4196">
                  <c:v>42459</c:v>
                </c:pt>
                <c:pt idx="4197">
                  <c:v>42460</c:v>
                </c:pt>
                <c:pt idx="4198">
                  <c:v>42461</c:v>
                </c:pt>
                <c:pt idx="4199">
                  <c:v>42464</c:v>
                </c:pt>
                <c:pt idx="4200">
                  <c:v>42465</c:v>
                </c:pt>
                <c:pt idx="4201">
                  <c:v>42466</c:v>
                </c:pt>
                <c:pt idx="4202">
                  <c:v>42467</c:v>
                </c:pt>
                <c:pt idx="4203">
                  <c:v>42468</c:v>
                </c:pt>
                <c:pt idx="4204">
                  <c:v>42471</c:v>
                </c:pt>
                <c:pt idx="4205">
                  <c:v>42472</c:v>
                </c:pt>
                <c:pt idx="4206">
                  <c:v>42473</c:v>
                </c:pt>
                <c:pt idx="4207">
                  <c:v>42474</c:v>
                </c:pt>
                <c:pt idx="4208">
                  <c:v>42475</c:v>
                </c:pt>
                <c:pt idx="4209">
                  <c:v>42478</c:v>
                </c:pt>
                <c:pt idx="4210">
                  <c:v>42479</c:v>
                </c:pt>
                <c:pt idx="4211">
                  <c:v>42480</c:v>
                </c:pt>
                <c:pt idx="4212">
                  <c:v>42481</c:v>
                </c:pt>
                <c:pt idx="4213">
                  <c:v>42482</c:v>
                </c:pt>
                <c:pt idx="4214">
                  <c:v>42485</c:v>
                </c:pt>
                <c:pt idx="4215">
                  <c:v>42486</c:v>
                </c:pt>
                <c:pt idx="4216">
                  <c:v>42487</c:v>
                </c:pt>
                <c:pt idx="4217">
                  <c:v>42488</c:v>
                </c:pt>
                <c:pt idx="4218">
                  <c:v>42489</c:v>
                </c:pt>
                <c:pt idx="4219">
                  <c:v>42492</c:v>
                </c:pt>
                <c:pt idx="4220">
                  <c:v>42493</c:v>
                </c:pt>
                <c:pt idx="4221">
                  <c:v>42494</c:v>
                </c:pt>
                <c:pt idx="4222">
                  <c:v>42495</c:v>
                </c:pt>
                <c:pt idx="4223">
                  <c:v>42496</c:v>
                </c:pt>
                <c:pt idx="4224">
                  <c:v>42499</c:v>
                </c:pt>
                <c:pt idx="4225">
                  <c:v>42500</c:v>
                </c:pt>
                <c:pt idx="4226">
                  <c:v>42501</c:v>
                </c:pt>
                <c:pt idx="4227">
                  <c:v>42502</c:v>
                </c:pt>
                <c:pt idx="4228">
                  <c:v>42503</c:v>
                </c:pt>
                <c:pt idx="4229">
                  <c:v>42506</c:v>
                </c:pt>
                <c:pt idx="4230">
                  <c:v>42507</c:v>
                </c:pt>
                <c:pt idx="4231">
                  <c:v>42508</c:v>
                </c:pt>
                <c:pt idx="4232">
                  <c:v>42509</c:v>
                </c:pt>
                <c:pt idx="4233">
                  <c:v>42510</c:v>
                </c:pt>
                <c:pt idx="4234">
                  <c:v>42513</c:v>
                </c:pt>
                <c:pt idx="4235">
                  <c:v>42514</c:v>
                </c:pt>
                <c:pt idx="4236">
                  <c:v>42515</c:v>
                </c:pt>
                <c:pt idx="4237">
                  <c:v>42516</c:v>
                </c:pt>
                <c:pt idx="4238">
                  <c:v>42517</c:v>
                </c:pt>
                <c:pt idx="4239">
                  <c:v>42521</c:v>
                </c:pt>
                <c:pt idx="4240">
                  <c:v>42522</c:v>
                </c:pt>
                <c:pt idx="4241">
                  <c:v>42523</c:v>
                </c:pt>
                <c:pt idx="4242">
                  <c:v>42524</c:v>
                </c:pt>
                <c:pt idx="4243">
                  <c:v>42527</c:v>
                </c:pt>
                <c:pt idx="4244">
                  <c:v>42528</c:v>
                </c:pt>
                <c:pt idx="4245">
                  <c:v>42529</c:v>
                </c:pt>
                <c:pt idx="4246">
                  <c:v>42530</c:v>
                </c:pt>
                <c:pt idx="4247">
                  <c:v>42531</c:v>
                </c:pt>
                <c:pt idx="4248">
                  <c:v>42534</c:v>
                </c:pt>
                <c:pt idx="4249">
                  <c:v>42535</c:v>
                </c:pt>
                <c:pt idx="4250">
                  <c:v>42536</c:v>
                </c:pt>
                <c:pt idx="4251">
                  <c:v>42537</c:v>
                </c:pt>
                <c:pt idx="4252">
                  <c:v>42538</c:v>
                </c:pt>
                <c:pt idx="4253">
                  <c:v>42541</c:v>
                </c:pt>
                <c:pt idx="4254">
                  <c:v>42542</c:v>
                </c:pt>
                <c:pt idx="4255">
                  <c:v>42543</c:v>
                </c:pt>
                <c:pt idx="4256">
                  <c:v>42544</c:v>
                </c:pt>
                <c:pt idx="4257">
                  <c:v>42545</c:v>
                </c:pt>
                <c:pt idx="4258">
                  <c:v>42548</c:v>
                </c:pt>
                <c:pt idx="4259">
                  <c:v>42549</c:v>
                </c:pt>
                <c:pt idx="4260">
                  <c:v>42550</c:v>
                </c:pt>
                <c:pt idx="4261">
                  <c:v>42551</c:v>
                </c:pt>
                <c:pt idx="4262">
                  <c:v>42552</c:v>
                </c:pt>
                <c:pt idx="4263">
                  <c:v>42556</c:v>
                </c:pt>
                <c:pt idx="4264">
                  <c:v>42557</c:v>
                </c:pt>
                <c:pt idx="4265">
                  <c:v>42558</c:v>
                </c:pt>
                <c:pt idx="4266">
                  <c:v>42559</c:v>
                </c:pt>
                <c:pt idx="4267">
                  <c:v>42562</c:v>
                </c:pt>
                <c:pt idx="4268">
                  <c:v>42563</c:v>
                </c:pt>
                <c:pt idx="4269">
                  <c:v>42564</c:v>
                </c:pt>
                <c:pt idx="4270">
                  <c:v>42565</c:v>
                </c:pt>
                <c:pt idx="4271">
                  <c:v>42566</c:v>
                </c:pt>
                <c:pt idx="4272">
                  <c:v>42569</c:v>
                </c:pt>
                <c:pt idx="4273">
                  <c:v>42570</c:v>
                </c:pt>
                <c:pt idx="4274">
                  <c:v>42571</c:v>
                </c:pt>
                <c:pt idx="4275">
                  <c:v>42572</c:v>
                </c:pt>
                <c:pt idx="4276">
                  <c:v>42573</c:v>
                </c:pt>
                <c:pt idx="4277">
                  <c:v>42576</c:v>
                </c:pt>
                <c:pt idx="4278">
                  <c:v>42577</c:v>
                </c:pt>
                <c:pt idx="4279">
                  <c:v>42578</c:v>
                </c:pt>
                <c:pt idx="4280">
                  <c:v>42579</c:v>
                </c:pt>
                <c:pt idx="4281">
                  <c:v>42580</c:v>
                </c:pt>
                <c:pt idx="4282">
                  <c:v>42583</c:v>
                </c:pt>
                <c:pt idx="4283">
                  <c:v>42584</c:v>
                </c:pt>
                <c:pt idx="4284">
                  <c:v>42585</c:v>
                </c:pt>
                <c:pt idx="4285">
                  <c:v>42586</c:v>
                </c:pt>
                <c:pt idx="4286">
                  <c:v>42587</c:v>
                </c:pt>
                <c:pt idx="4287">
                  <c:v>42590</c:v>
                </c:pt>
                <c:pt idx="4288">
                  <c:v>42591</c:v>
                </c:pt>
                <c:pt idx="4289">
                  <c:v>42592</c:v>
                </c:pt>
                <c:pt idx="4290">
                  <c:v>42593</c:v>
                </c:pt>
                <c:pt idx="4291">
                  <c:v>42594</c:v>
                </c:pt>
                <c:pt idx="4292">
                  <c:v>42597</c:v>
                </c:pt>
                <c:pt idx="4293">
                  <c:v>42598</c:v>
                </c:pt>
                <c:pt idx="4294">
                  <c:v>42599</c:v>
                </c:pt>
                <c:pt idx="4295">
                  <c:v>42600</c:v>
                </c:pt>
                <c:pt idx="4296">
                  <c:v>42601</c:v>
                </c:pt>
                <c:pt idx="4297">
                  <c:v>42604</c:v>
                </c:pt>
                <c:pt idx="4298">
                  <c:v>42605</c:v>
                </c:pt>
                <c:pt idx="4299">
                  <c:v>42606</c:v>
                </c:pt>
                <c:pt idx="4300">
                  <c:v>42607</c:v>
                </c:pt>
                <c:pt idx="4301">
                  <c:v>42608</c:v>
                </c:pt>
                <c:pt idx="4302">
                  <c:v>42611</c:v>
                </c:pt>
                <c:pt idx="4303">
                  <c:v>42612</c:v>
                </c:pt>
                <c:pt idx="4304">
                  <c:v>42613</c:v>
                </c:pt>
                <c:pt idx="4305">
                  <c:v>42614</c:v>
                </c:pt>
                <c:pt idx="4306">
                  <c:v>42615</c:v>
                </c:pt>
                <c:pt idx="4307">
                  <c:v>42618</c:v>
                </c:pt>
                <c:pt idx="4308">
                  <c:v>42619</c:v>
                </c:pt>
                <c:pt idx="4309">
                  <c:v>42620</c:v>
                </c:pt>
                <c:pt idx="4310">
                  <c:v>42621</c:v>
                </c:pt>
                <c:pt idx="4311">
                  <c:v>42622</c:v>
                </c:pt>
                <c:pt idx="4312">
                  <c:v>42625</c:v>
                </c:pt>
                <c:pt idx="4313">
                  <c:v>42626</c:v>
                </c:pt>
                <c:pt idx="4314">
                  <c:v>42627</c:v>
                </c:pt>
                <c:pt idx="4315">
                  <c:v>42628</c:v>
                </c:pt>
                <c:pt idx="4316">
                  <c:v>42629</c:v>
                </c:pt>
                <c:pt idx="4317">
                  <c:v>42632</c:v>
                </c:pt>
                <c:pt idx="4318">
                  <c:v>42633</c:v>
                </c:pt>
                <c:pt idx="4319">
                  <c:v>42634</c:v>
                </c:pt>
                <c:pt idx="4320">
                  <c:v>42635</c:v>
                </c:pt>
                <c:pt idx="4321">
                  <c:v>42636</c:v>
                </c:pt>
                <c:pt idx="4322">
                  <c:v>42639</c:v>
                </c:pt>
                <c:pt idx="4323">
                  <c:v>42640</c:v>
                </c:pt>
                <c:pt idx="4324">
                  <c:v>42641</c:v>
                </c:pt>
                <c:pt idx="4325">
                  <c:v>42642</c:v>
                </c:pt>
                <c:pt idx="4326">
                  <c:v>42643</c:v>
                </c:pt>
                <c:pt idx="4327">
                  <c:v>42646</c:v>
                </c:pt>
                <c:pt idx="4328">
                  <c:v>42647</c:v>
                </c:pt>
                <c:pt idx="4329">
                  <c:v>42648</c:v>
                </c:pt>
                <c:pt idx="4330">
                  <c:v>42649</c:v>
                </c:pt>
                <c:pt idx="4331">
                  <c:v>42650</c:v>
                </c:pt>
                <c:pt idx="4332">
                  <c:v>42653</c:v>
                </c:pt>
                <c:pt idx="4333">
                  <c:v>42654</c:v>
                </c:pt>
                <c:pt idx="4334">
                  <c:v>42655</c:v>
                </c:pt>
                <c:pt idx="4335">
                  <c:v>42656</c:v>
                </c:pt>
                <c:pt idx="4336">
                  <c:v>42657</c:v>
                </c:pt>
                <c:pt idx="4337">
                  <c:v>42660</c:v>
                </c:pt>
                <c:pt idx="4338">
                  <c:v>42661</c:v>
                </c:pt>
                <c:pt idx="4339">
                  <c:v>42662</c:v>
                </c:pt>
                <c:pt idx="4340">
                  <c:v>42663</c:v>
                </c:pt>
                <c:pt idx="4341">
                  <c:v>42664</c:v>
                </c:pt>
                <c:pt idx="4342">
                  <c:v>42667</c:v>
                </c:pt>
                <c:pt idx="4343">
                  <c:v>42668</c:v>
                </c:pt>
                <c:pt idx="4344">
                  <c:v>42669</c:v>
                </c:pt>
                <c:pt idx="4345">
                  <c:v>42670</c:v>
                </c:pt>
                <c:pt idx="4346">
                  <c:v>42671</c:v>
                </c:pt>
                <c:pt idx="4347">
                  <c:v>42674</c:v>
                </c:pt>
                <c:pt idx="4348">
                  <c:v>42675</c:v>
                </c:pt>
                <c:pt idx="4349">
                  <c:v>42676</c:v>
                </c:pt>
                <c:pt idx="4350">
                  <c:v>42677</c:v>
                </c:pt>
                <c:pt idx="4351">
                  <c:v>42678</c:v>
                </c:pt>
                <c:pt idx="4352">
                  <c:v>42681</c:v>
                </c:pt>
                <c:pt idx="4353">
                  <c:v>42682</c:v>
                </c:pt>
                <c:pt idx="4354">
                  <c:v>42683</c:v>
                </c:pt>
                <c:pt idx="4355">
                  <c:v>42684</c:v>
                </c:pt>
                <c:pt idx="4356">
                  <c:v>42685</c:v>
                </c:pt>
                <c:pt idx="4357">
                  <c:v>42688</c:v>
                </c:pt>
                <c:pt idx="4358">
                  <c:v>42689</c:v>
                </c:pt>
                <c:pt idx="4359">
                  <c:v>42690</c:v>
                </c:pt>
                <c:pt idx="4360">
                  <c:v>42691</c:v>
                </c:pt>
                <c:pt idx="4361">
                  <c:v>42692</c:v>
                </c:pt>
                <c:pt idx="4362">
                  <c:v>42695</c:v>
                </c:pt>
                <c:pt idx="4363">
                  <c:v>42696</c:v>
                </c:pt>
                <c:pt idx="4364">
                  <c:v>42697</c:v>
                </c:pt>
                <c:pt idx="4365">
                  <c:v>42698</c:v>
                </c:pt>
                <c:pt idx="4366">
                  <c:v>42699</c:v>
                </c:pt>
                <c:pt idx="4367">
                  <c:v>42702</c:v>
                </c:pt>
                <c:pt idx="4368">
                  <c:v>42703</c:v>
                </c:pt>
                <c:pt idx="4369">
                  <c:v>42704</c:v>
                </c:pt>
                <c:pt idx="4370">
                  <c:v>42705</c:v>
                </c:pt>
                <c:pt idx="4371">
                  <c:v>42706</c:v>
                </c:pt>
                <c:pt idx="4372">
                  <c:v>42709</c:v>
                </c:pt>
                <c:pt idx="4373">
                  <c:v>42710</c:v>
                </c:pt>
                <c:pt idx="4374">
                  <c:v>42711</c:v>
                </c:pt>
                <c:pt idx="4375">
                  <c:v>42712</c:v>
                </c:pt>
                <c:pt idx="4376">
                  <c:v>42713</c:v>
                </c:pt>
                <c:pt idx="4377">
                  <c:v>42716</c:v>
                </c:pt>
                <c:pt idx="4378">
                  <c:v>42717</c:v>
                </c:pt>
                <c:pt idx="4379">
                  <c:v>42718</c:v>
                </c:pt>
                <c:pt idx="4380">
                  <c:v>42719</c:v>
                </c:pt>
                <c:pt idx="4381">
                  <c:v>42720</c:v>
                </c:pt>
                <c:pt idx="4382">
                  <c:v>42723</c:v>
                </c:pt>
                <c:pt idx="4383">
                  <c:v>42724</c:v>
                </c:pt>
                <c:pt idx="4384">
                  <c:v>42725</c:v>
                </c:pt>
                <c:pt idx="4385">
                  <c:v>42726</c:v>
                </c:pt>
                <c:pt idx="4386">
                  <c:v>42727</c:v>
                </c:pt>
                <c:pt idx="4387">
                  <c:v>42730</c:v>
                </c:pt>
                <c:pt idx="4388">
                  <c:v>42731</c:v>
                </c:pt>
                <c:pt idx="4389">
                  <c:v>42732</c:v>
                </c:pt>
                <c:pt idx="4390">
                  <c:v>42733</c:v>
                </c:pt>
                <c:pt idx="4391">
                  <c:v>42734</c:v>
                </c:pt>
                <c:pt idx="4392">
                  <c:v>42737</c:v>
                </c:pt>
                <c:pt idx="4393">
                  <c:v>42738</c:v>
                </c:pt>
                <c:pt idx="4394">
                  <c:v>42739</c:v>
                </c:pt>
                <c:pt idx="4395">
                  <c:v>42740</c:v>
                </c:pt>
                <c:pt idx="4396">
                  <c:v>42741</c:v>
                </c:pt>
                <c:pt idx="4397">
                  <c:v>42744</c:v>
                </c:pt>
                <c:pt idx="4398">
                  <c:v>42745</c:v>
                </c:pt>
                <c:pt idx="4399">
                  <c:v>42746</c:v>
                </c:pt>
                <c:pt idx="4400">
                  <c:v>42747</c:v>
                </c:pt>
                <c:pt idx="4401">
                  <c:v>42748</c:v>
                </c:pt>
                <c:pt idx="4402">
                  <c:v>42751</c:v>
                </c:pt>
                <c:pt idx="4403">
                  <c:v>42752</c:v>
                </c:pt>
                <c:pt idx="4404">
                  <c:v>42753</c:v>
                </c:pt>
                <c:pt idx="4405">
                  <c:v>42754</c:v>
                </c:pt>
                <c:pt idx="4406">
                  <c:v>42755</c:v>
                </c:pt>
                <c:pt idx="4407">
                  <c:v>42758</c:v>
                </c:pt>
                <c:pt idx="4408">
                  <c:v>42759</c:v>
                </c:pt>
                <c:pt idx="4409">
                  <c:v>42760</c:v>
                </c:pt>
                <c:pt idx="4410">
                  <c:v>42761</c:v>
                </c:pt>
                <c:pt idx="4411">
                  <c:v>42762</c:v>
                </c:pt>
                <c:pt idx="4412">
                  <c:v>42765</c:v>
                </c:pt>
                <c:pt idx="4413">
                  <c:v>42766</c:v>
                </c:pt>
                <c:pt idx="4414">
                  <c:v>42767</c:v>
                </c:pt>
                <c:pt idx="4415">
                  <c:v>42768</c:v>
                </c:pt>
                <c:pt idx="4416">
                  <c:v>42769</c:v>
                </c:pt>
                <c:pt idx="4417">
                  <c:v>42772</c:v>
                </c:pt>
                <c:pt idx="4418">
                  <c:v>42773</c:v>
                </c:pt>
                <c:pt idx="4419">
                  <c:v>42774</c:v>
                </c:pt>
                <c:pt idx="4420">
                  <c:v>42775</c:v>
                </c:pt>
                <c:pt idx="4421">
                  <c:v>42776</c:v>
                </c:pt>
                <c:pt idx="4422">
                  <c:v>42779</c:v>
                </c:pt>
                <c:pt idx="4423">
                  <c:v>42780</c:v>
                </c:pt>
                <c:pt idx="4424">
                  <c:v>42781</c:v>
                </c:pt>
                <c:pt idx="4425">
                  <c:v>42782</c:v>
                </c:pt>
                <c:pt idx="4426">
                  <c:v>42783</c:v>
                </c:pt>
                <c:pt idx="4427">
                  <c:v>42786</c:v>
                </c:pt>
                <c:pt idx="4428">
                  <c:v>42787</c:v>
                </c:pt>
                <c:pt idx="4429">
                  <c:v>42788</c:v>
                </c:pt>
                <c:pt idx="4430">
                  <c:v>42789</c:v>
                </c:pt>
                <c:pt idx="4431">
                  <c:v>42790</c:v>
                </c:pt>
                <c:pt idx="4432">
                  <c:v>42793</c:v>
                </c:pt>
                <c:pt idx="4433">
                  <c:v>42794</c:v>
                </c:pt>
                <c:pt idx="4434">
                  <c:v>42795</c:v>
                </c:pt>
                <c:pt idx="4435">
                  <c:v>42796</c:v>
                </c:pt>
                <c:pt idx="4436">
                  <c:v>42797</c:v>
                </c:pt>
                <c:pt idx="4437">
                  <c:v>42800</c:v>
                </c:pt>
                <c:pt idx="4438">
                  <c:v>42801</c:v>
                </c:pt>
                <c:pt idx="4439">
                  <c:v>42802</c:v>
                </c:pt>
                <c:pt idx="4440">
                  <c:v>42803</c:v>
                </c:pt>
                <c:pt idx="4441">
                  <c:v>42804</c:v>
                </c:pt>
                <c:pt idx="4442">
                  <c:v>42807</c:v>
                </c:pt>
                <c:pt idx="4443">
                  <c:v>42808</c:v>
                </c:pt>
                <c:pt idx="4444">
                  <c:v>42809</c:v>
                </c:pt>
                <c:pt idx="4445">
                  <c:v>42810</c:v>
                </c:pt>
                <c:pt idx="4446">
                  <c:v>42811</c:v>
                </c:pt>
                <c:pt idx="4447">
                  <c:v>42814</c:v>
                </c:pt>
                <c:pt idx="4448">
                  <c:v>42815</c:v>
                </c:pt>
                <c:pt idx="4449">
                  <c:v>42816</c:v>
                </c:pt>
                <c:pt idx="4450">
                  <c:v>42817</c:v>
                </c:pt>
                <c:pt idx="4451">
                  <c:v>42818</c:v>
                </c:pt>
                <c:pt idx="4452">
                  <c:v>42821</c:v>
                </c:pt>
                <c:pt idx="4453">
                  <c:v>42822</c:v>
                </c:pt>
                <c:pt idx="4454">
                  <c:v>42823</c:v>
                </c:pt>
                <c:pt idx="4455">
                  <c:v>42824</c:v>
                </c:pt>
                <c:pt idx="4456">
                  <c:v>42825</c:v>
                </c:pt>
                <c:pt idx="4457">
                  <c:v>42828</c:v>
                </c:pt>
                <c:pt idx="4458">
                  <c:v>42829</c:v>
                </c:pt>
                <c:pt idx="4459">
                  <c:v>42830</c:v>
                </c:pt>
                <c:pt idx="4460">
                  <c:v>42831</c:v>
                </c:pt>
                <c:pt idx="4461">
                  <c:v>42832</c:v>
                </c:pt>
                <c:pt idx="4462">
                  <c:v>42835</c:v>
                </c:pt>
                <c:pt idx="4463">
                  <c:v>42836</c:v>
                </c:pt>
                <c:pt idx="4464">
                  <c:v>42837</c:v>
                </c:pt>
                <c:pt idx="4465">
                  <c:v>42838</c:v>
                </c:pt>
                <c:pt idx="4466">
                  <c:v>42839</c:v>
                </c:pt>
                <c:pt idx="4467">
                  <c:v>42842</c:v>
                </c:pt>
                <c:pt idx="4468">
                  <c:v>42843</c:v>
                </c:pt>
                <c:pt idx="4469">
                  <c:v>42844</c:v>
                </c:pt>
                <c:pt idx="4470">
                  <c:v>42845</c:v>
                </c:pt>
                <c:pt idx="4471">
                  <c:v>42846</c:v>
                </c:pt>
                <c:pt idx="4472">
                  <c:v>42849</c:v>
                </c:pt>
                <c:pt idx="4473">
                  <c:v>42850</c:v>
                </c:pt>
                <c:pt idx="4474">
                  <c:v>42851</c:v>
                </c:pt>
                <c:pt idx="4475">
                  <c:v>42852</c:v>
                </c:pt>
                <c:pt idx="4476">
                  <c:v>42853</c:v>
                </c:pt>
                <c:pt idx="4477">
                  <c:v>42856</c:v>
                </c:pt>
                <c:pt idx="4478">
                  <c:v>42857</c:v>
                </c:pt>
                <c:pt idx="4479">
                  <c:v>42858</c:v>
                </c:pt>
                <c:pt idx="4480">
                  <c:v>42859</c:v>
                </c:pt>
                <c:pt idx="4481">
                  <c:v>42860</c:v>
                </c:pt>
                <c:pt idx="4482">
                  <c:v>42863</c:v>
                </c:pt>
                <c:pt idx="4483">
                  <c:v>42864</c:v>
                </c:pt>
                <c:pt idx="4484">
                  <c:v>42865</c:v>
                </c:pt>
                <c:pt idx="4485">
                  <c:v>42866</c:v>
                </c:pt>
                <c:pt idx="4486">
                  <c:v>42867</c:v>
                </c:pt>
                <c:pt idx="4487">
                  <c:v>42870</c:v>
                </c:pt>
                <c:pt idx="4488">
                  <c:v>42871</c:v>
                </c:pt>
                <c:pt idx="4489">
                  <c:v>42872</c:v>
                </c:pt>
                <c:pt idx="4490">
                  <c:v>42873</c:v>
                </c:pt>
                <c:pt idx="4491">
                  <c:v>42874</c:v>
                </c:pt>
                <c:pt idx="4492">
                  <c:v>42877</c:v>
                </c:pt>
                <c:pt idx="4493">
                  <c:v>42878</c:v>
                </c:pt>
                <c:pt idx="4494">
                  <c:v>42879</c:v>
                </c:pt>
                <c:pt idx="4495">
                  <c:v>42880</c:v>
                </c:pt>
                <c:pt idx="4496">
                  <c:v>42881</c:v>
                </c:pt>
                <c:pt idx="4497">
                  <c:v>42884</c:v>
                </c:pt>
                <c:pt idx="4498">
                  <c:v>42885</c:v>
                </c:pt>
                <c:pt idx="4499">
                  <c:v>42886</c:v>
                </c:pt>
                <c:pt idx="4500">
                  <c:v>42887</c:v>
                </c:pt>
                <c:pt idx="4501">
                  <c:v>42888</c:v>
                </c:pt>
                <c:pt idx="4502">
                  <c:v>42891</c:v>
                </c:pt>
                <c:pt idx="4503">
                  <c:v>42892</c:v>
                </c:pt>
                <c:pt idx="4504">
                  <c:v>42893</c:v>
                </c:pt>
                <c:pt idx="4505">
                  <c:v>42894</c:v>
                </c:pt>
                <c:pt idx="4506">
                  <c:v>42895</c:v>
                </c:pt>
                <c:pt idx="4507">
                  <c:v>42898</c:v>
                </c:pt>
                <c:pt idx="4508">
                  <c:v>42899</c:v>
                </c:pt>
                <c:pt idx="4509">
                  <c:v>42900</c:v>
                </c:pt>
                <c:pt idx="4510">
                  <c:v>42901</c:v>
                </c:pt>
                <c:pt idx="4511">
                  <c:v>42902</c:v>
                </c:pt>
                <c:pt idx="4512">
                  <c:v>42905</c:v>
                </c:pt>
                <c:pt idx="4513">
                  <c:v>42906</c:v>
                </c:pt>
                <c:pt idx="4514">
                  <c:v>42907</c:v>
                </c:pt>
                <c:pt idx="4515">
                  <c:v>42908</c:v>
                </c:pt>
                <c:pt idx="4516">
                  <c:v>42909</c:v>
                </c:pt>
                <c:pt idx="4517">
                  <c:v>42912</c:v>
                </c:pt>
                <c:pt idx="4518">
                  <c:v>42913</c:v>
                </c:pt>
                <c:pt idx="4519">
                  <c:v>42914</c:v>
                </c:pt>
                <c:pt idx="4520">
                  <c:v>42915</c:v>
                </c:pt>
                <c:pt idx="4521">
                  <c:v>42916</c:v>
                </c:pt>
                <c:pt idx="4522">
                  <c:v>42919</c:v>
                </c:pt>
                <c:pt idx="4523">
                  <c:v>42920</c:v>
                </c:pt>
                <c:pt idx="4524">
                  <c:v>42921</c:v>
                </c:pt>
                <c:pt idx="4525">
                  <c:v>42922</c:v>
                </c:pt>
                <c:pt idx="4526">
                  <c:v>42923</c:v>
                </c:pt>
                <c:pt idx="4527">
                  <c:v>42926</c:v>
                </c:pt>
                <c:pt idx="4528">
                  <c:v>42927</c:v>
                </c:pt>
                <c:pt idx="4529">
                  <c:v>42928</c:v>
                </c:pt>
                <c:pt idx="4530">
                  <c:v>42929</c:v>
                </c:pt>
                <c:pt idx="4531">
                  <c:v>42930</c:v>
                </c:pt>
                <c:pt idx="4532">
                  <c:v>42933</c:v>
                </c:pt>
                <c:pt idx="4533">
                  <c:v>42934</c:v>
                </c:pt>
                <c:pt idx="4534">
                  <c:v>42935</c:v>
                </c:pt>
                <c:pt idx="4535">
                  <c:v>42936</c:v>
                </c:pt>
                <c:pt idx="4536">
                  <c:v>42937</c:v>
                </c:pt>
                <c:pt idx="4537">
                  <c:v>42940</c:v>
                </c:pt>
                <c:pt idx="4538">
                  <c:v>42941</c:v>
                </c:pt>
                <c:pt idx="4539">
                  <c:v>42942</c:v>
                </c:pt>
                <c:pt idx="4540">
                  <c:v>42943</c:v>
                </c:pt>
                <c:pt idx="4541">
                  <c:v>42944</c:v>
                </c:pt>
                <c:pt idx="4542">
                  <c:v>42947</c:v>
                </c:pt>
                <c:pt idx="4543">
                  <c:v>42948</c:v>
                </c:pt>
                <c:pt idx="4544">
                  <c:v>42949</c:v>
                </c:pt>
                <c:pt idx="4545">
                  <c:v>42950</c:v>
                </c:pt>
                <c:pt idx="4546">
                  <c:v>42951</c:v>
                </c:pt>
                <c:pt idx="4547">
                  <c:v>42954</c:v>
                </c:pt>
                <c:pt idx="4548">
                  <c:v>42955</c:v>
                </c:pt>
                <c:pt idx="4549">
                  <c:v>42956</c:v>
                </c:pt>
                <c:pt idx="4550">
                  <c:v>42957</c:v>
                </c:pt>
                <c:pt idx="4551">
                  <c:v>42958</c:v>
                </c:pt>
                <c:pt idx="4552">
                  <c:v>42961</c:v>
                </c:pt>
                <c:pt idx="4553">
                  <c:v>42962</c:v>
                </c:pt>
                <c:pt idx="4554">
                  <c:v>42963</c:v>
                </c:pt>
                <c:pt idx="4555">
                  <c:v>42964</c:v>
                </c:pt>
                <c:pt idx="4556">
                  <c:v>42965</c:v>
                </c:pt>
                <c:pt idx="4557">
                  <c:v>42968</c:v>
                </c:pt>
                <c:pt idx="4558">
                  <c:v>42969</c:v>
                </c:pt>
                <c:pt idx="4559">
                  <c:v>42970</c:v>
                </c:pt>
                <c:pt idx="4560">
                  <c:v>42971</c:v>
                </c:pt>
                <c:pt idx="4561">
                  <c:v>42972</c:v>
                </c:pt>
                <c:pt idx="4562">
                  <c:v>42975</c:v>
                </c:pt>
                <c:pt idx="4563">
                  <c:v>42976</c:v>
                </c:pt>
                <c:pt idx="4564">
                  <c:v>42977</c:v>
                </c:pt>
                <c:pt idx="4565">
                  <c:v>42978</c:v>
                </c:pt>
                <c:pt idx="4566">
                  <c:v>42979</c:v>
                </c:pt>
                <c:pt idx="4567">
                  <c:v>42982</c:v>
                </c:pt>
                <c:pt idx="4568">
                  <c:v>42983</c:v>
                </c:pt>
                <c:pt idx="4569">
                  <c:v>42984</c:v>
                </c:pt>
                <c:pt idx="4570">
                  <c:v>42985</c:v>
                </c:pt>
                <c:pt idx="4571">
                  <c:v>42986</c:v>
                </c:pt>
                <c:pt idx="4572">
                  <c:v>42989</c:v>
                </c:pt>
                <c:pt idx="4573">
                  <c:v>42990</c:v>
                </c:pt>
                <c:pt idx="4574">
                  <c:v>42991</c:v>
                </c:pt>
                <c:pt idx="4575">
                  <c:v>42992</c:v>
                </c:pt>
                <c:pt idx="4576">
                  <c:v>42993</c:v>
                </c:pt>
                <c:pt idx="4577">
                  <c:v>42996</c:v>
                </c:pt>
                <c:pt idx="4578">
                  <c:v>42997</c:v>
                </c:pt>
                <c:pt idx="4579">
                  <c:v>42998</c:v>
                </c:pt>
                <c:pt idx="4580">
                  <c:v>42999</c:v>
                </c:pt>
                <c:pt idx="4581">
                  <c:v>43000</c:v>
                </c:pt>
                <c:pt idx="4582">
                  <c:v>43003</c:v>
                </c:pt>
                <c:pt idx="4583">
                  <c:v>43004</c:v>
                </c:pt>
                <c:pt idx="4584">
                  <c:v>43005</c:v>
                </c:pt>
                <c:pt idx="4585">
                  <c:v>43006</c:v>
                </c:pt>
                <c:pt idx="4586">
                  <c:v>43007</c:v>
                </c:pt>
                <c:pt idx="4587">
                  <c:v>43010</c:v>
                </c:pt>
                <c:pt idx="4588">
                  <c:v>43011</c:v>
                </c:pt>
                <c:pt idx="4589">
                  <c:v>43012</c:v>
                </c:pt>
                <c:pt idx="4590">
                  <c:v>43013</c:v>
                </c:pt>
                <c:pt idx="4591">
                  <c:v>43014</c:v>
                </c:pt>
                <c:pt idx="4592">
                  <c:v>43017</c:v>
                </c:pt>
                <c:pt idx="4593">
                  <c:v>43018</c:v>
                </c:pt>
                <c:pt idx="4594">
                  <c:v>43019</c:v>
                </c:pt>
                <c:pt idx="4595">
                  <c:v>43020</c:v>
                </c:pt>
                <c:pt idx="4596">
                  <c:v>43021</c:v>
                </c:pt>
                <c:pt idx="4597">
                  <c:v>43024</c:v>
                </c:pt>
                <c:pt idx="4598">
                  <c:v>43025</c:v>
                </c:pt>
                <c:pt idx="4599">
                  <c:v>43026</c:v>
                </c:pt>
                <c:pt idx="4600">
                  <c:v>43027</c:v>
                </c:pt>
                <c:pt idx="4601">
                  <c:v>43028</c:v>
                </c:pt>
                <c:pt idx="4602">
                  <c:v>43031</c:v>
                </c:pt>
                <c:pt idx="4603">
                  <c:v>43032</c:v>
                </c:pt>
                <c:pt idx="4604">
                  <c:v>43033</c:v>
                </c:pt>
                <c:pt idx="4605">
                  <c:v>43034</c:v>
                </c:pt>
                <c:pt idx="4606">
                  <c:v>43035</c:v>
                </c:pt>
                <c:pt idx="4607">
                  <c:v>43038</c:v>
                </c:pt>
                <c:pt idx="4608">
                  <c:v>43039</c:v>
                </c:pt>
                <c:pt idx="4609">
                  <c:v>43040</c:v>
                </c:pt>
                <c:pt idx="4610">
                  <c:v>43041</c:v>
                </c:pt>
                <c:pt idx="4611">
                  <c:v>43042</c:v>
                </c:pt>
                <c:pt idx="4612">
                  <c:v>43045</c:v>
                </c:pt>
                <c:pt idx="4613">
                  <c:v>43046</c:v>
                </c:pt>
                <c:pt idx="4614">
                  <c:v>43047</c:v>
                </c:pt>
                <c:pt idx="4615">
                  <c:v>43048</c:v>
                </c:pt>
                <c:pt idx="4616">
                  <c:v>43049</c:v>
                </c:pt>
                <c:pt idx="4617">
                  <c:v>43052</c:v>
                </c:pt>
                <c:pt idx="4618">
                  <c:v>43053</c:v>
                </c:pt>
                <c:pt idx="4619">
                  <c:v>43054</c:v>
                </c:pt>
                <c:pt idx="4620">
                  <c:v>43055</c:v>
                </c:pt>
                <c:pt idx="4621">
                  <c:v>43056</c:v>
                </c:pt>
                <c:pt idx="4622">
                  <c:v>43059</c:v>
                </c:pt>
                <c:pt idx="4623">
                  <c:v>43060</c:v>
                </c:pt>
                <c:pt idx="4624">
                  <c:v>43061</c:v>
                </c:pt>
                <c:pt idx="4625">
                  <c:v>43062</c:v>
                </c:pt>
                <c:pt idx="4626">
                  <c:v>43063</c:v>
                </c:pt>
                <c:pt idx="4627">
                  <c:v>43066</c:v>
                </c:pt>
                <c:pt idx="4628">
                  <c:v>43067</c:v>
                </c:pt>
                <c:pt idx="4629">
                  <c:v>43068</c:v>
                </c:pt>
                <c:pt idx="4630">
                  <c:v>43069</c:v>
                </c:pt>
                <c:pt idx="4631">
                  <c:v>43070</c:v>
                </c:pt>
                <c:pt idx="4632">
                  <c:v>43073</c:v>
                </c:pt>
                <c:pt idx="4633">
                  <c:v>43074</c:v>
                </c:pt>
                <c:pt idx="4634">
                  <c:v>43075</c:v>
                </c:pt>
                <c:pt idx="4635">
                  <c:v>43076</c:v>
                </c:pt>
                <c:pt idx="4636">
                  <c:v>43077</c:v>
                </c:pt>
                <c:pt idx="4637">
                  <c:v>43080</c:v>
                </c:pt>
                <c:pt idx="4638">
                  <c:v>43081</c:v>
                </c:pt>
                <c:pt idx="4639">
                  <c:v>43082</c:v>
                </c:pt>
                <c:pt idx="4640">
                  <c:v>43083</c:v>
                </c:pt>
                <c:pt idx="4641">
                  <c:v>43084</c:v>
                </c:pt>
                <c:pt idx="4642">
                  <c:v>43087</c:v>
                </c:pt>
                <c:pt idx="4643">
                  <c:v>43088</c:v>
                </c:pt>
                <c:pt idx="4644">
                  <c:v>43089</c:v>
                </c:pt>
                <c:pt idx="4645">
                  <c:v>43090</c:v>
                </c:pt>
                <c:pt idx="4646">
                  <c:v>43091</c:v>
                </c:pt>
                <c:pt idx="4647">
                  <c:v>43094</c:v>
                </c:pt>
                <c:pt idx="4648">
                  <c:v>43095</c:v>
                </c:pt>
                <c:pt idx="4649">
                  <c:v>43096</c:v>
                </c:pt>
                <c:pt idx="4650">
                  <c:v>43097</c:v>
                </c:pt>
                <c:pt idx="4651">
                  <c:v>43098</c:v>
                </c:pt>
                <c:pt idx="4652">
                  <c:v>43101</c:v>
                </c:pt>
                <c:pt idx="4653">
                  <c:v>43102</c:v>
                </c:pt>
                <c:pt idx="4654">
                  <c:v>43103</c:v>
                </c:pt>
                <c:pt idx="4655">
                  <c:v>43104</c:v>
                </c:pt>
                <c:pt idx="4656">
                  <c:v>43105</c:v>
                </c:pt>
                <c:pt idx="4657">
                  <c:v>43108</c:v>
                </c:pt>
                <c:pt idx="4658">
                  <c:v>43109</c:v>
                </c:pt>
                <c:pt idx="4659">
                  <c:v>43110</c:v>
                </c:pt>
                <c:pt idx="4660">
                  <c:v>43111</c:v>
                </c:pt>
                <c:pt idx="4661">
                  <c:v>43112</c:v>
                </c:pt>
                <c:pt idx="4662">
                  <c:v>43115</c:v>
                </c:pt>
                <c:pt idx="4663">
                  <c:v>43116</c:v>
                </c:pt>
                <c:pt idx="4664">
                  <c:v>43117</c:v>
                </c:pt>
                <c:pt idx="4665">
                  <c:v>43118</c:v>
                </c:pt>
                <c:pt idx="4666">
                  <c:v>43119</c:v>
                </c:pt>
                <c:pt idx="4667">
                  <c:v>43122</c:v>
                </c:pt>
                <c:pt idx="4668">
                  <c:v>43123</c:v>
                </c:pt>
                <c:pt idx="4669">
                  <c:v>43124</c:v>
                </c:pt>
                <c:pt idx="4670">
                  <c:v>43125</c:v>
                </c:pt>
                <c:pt idx="4671">
                  <c:v>43126</c:v>
                </c:pt>
                <c:pt idx="4672">
                  <c:v>43129</c:v>
                </c:pt>
                <c:pt idx="4673">
                  <c:v>43130</c:v>
                </c:pt>
                <c:pt idx="4674">
                  <c:v>43131</c:v>
                </c:pt>
                <c:pt idx="4675">
                  <c:v>43132</c:v>
                </c:pt>
                <c:pt idx="4676">
                  <c:v>43133</c:v>
                </c:pt>
                <c:pt idx="4677">
                  <c:v>43136</c:v>
                </c:pt>
                <c:pt idx="4678">
                  <c:v>43137</c:v>
                </c:pt>
                <c:pt idx="4679">
                  <c:v>43138</c:v>
                </c:pt>
                <c:pt idx="4680">
                  <c:v>43139</c:v>
                </c:pt>
                <c:pt idx="4681">
                  <c:v>43140</c:v>
                </c:pt>
                <c:pt idx="4682">
                  <c:v>43143</c:v>
                </c:pt>
                <c:pt idx="4683">
                  <c:v>43144</c:v>
                </c:pt>
                <c:pt idx="4684">
                  <c:v>43145</c:v>
                </c:pt>
                <c:pt idx="4685">
                  <c:v>43146</c:v>
                </c:pt>
                <c:pt idx="4686">
                  <c:v>43147</c:v>
                </c:pt>
                <c:pt idx="4687">
                  <c:v>43150</c:v>
                </c:pt>
                <c:pt idx="4688">
                  <c:v>43151</c:v>
                </c:pt>
                <c:pt idx="4689">
                  <c:v>43152</c:v>
                </c:pt>
                <c:pt idx="4690">
                  <c:v>43153</c:v>
                </c:pt>
                <c:pt idx="4691">
                  <c:v>43154</c:v>
                </c:pt>
                <c:pt idx="4692">
                  <c:v>43157</c:v>
                </c:pt>
                <c:pt idx="4693">
                  <c:v>43158</c:v>
                </c:pt>
                <c:pt idx="4694">
                  <c:v>43159</c:v>
                </c:pt>
                <c:pt idx="4695">
                  <c:v>43160</c:v>
                </c:pt>
                <c:pt idx="4696">
                  <c:v>43161</c:v>
                </c:pt>
                <c:pt idx="4697">
                  <c:v>43164</c:v>
                </c:pt>
                <c:pt idx="4698">
                  <c:v>43165</c:v>
                </c:pt>
                <c:pt idx="4699">
                  <c:v>43166</c:v>
                </c:pt>
                <c:pt idx="4700">
                  <c:v>43167</c:v>
                </c:pt>
                <c:pt idx="4701">
                  <c:v>43168</c:v>
                </c:pt>
                <c:pt idx="4702">
                  <c:v>43171</c:v>
                </c:pt>
                <c:pt idx="4703">
                  <c:v>43172</c:v>
                </c:pt>
                <c:pt idx="4704">
                  <c:v>43173</c:v>
                </c:pt>
                <c:pt idx="4705">
                  <c:v>43174</c:v>
                </c:pt>
                <c:pt idx="4706">
                  <c:v>43175</c:v>
                </c:pt>
                <c:pt idx="4707">
                  <c:v>43178</c:v>
                </c:pt>
                <c:pt idx="4708">
                  <c:v>43179</c:v>
                </c:pt>
                <c:pt idx="4709">
                  <c:v>43180</c:v>
                </c:pt>
                <c:pt idx="4710">
                  <c:v>43181</c:v>
                </c:pt>
                <c:pt idx="4711">
                  <c:v>43182</c:v>
                </c:pt>
                <c:pt idx="4712">
                  <c:v>43185</c:v>
                </c:pt>
                <c:pt idx="4713">
                  <c:v>43186</c:v>
                </c:pt>
                <c:pt idx="4714">
                  <c:v>43187</c:v>
                </c:pt>
                <c:pt idx="4715">
                  <c:v>43188</c:v>
                </c:pt>
                <c:pt idx="4716">
                  <c:v>43189</c:v>
                </c:pt>
                <c:pt idx="4717">
                  <c:v>43192</c:v>
                </c:pt>
                <c:pt idx="4718">
                  <c:v>43193</c:v>
                </c:pt>
                <c:pt idx="4719">
                  <c:v>43194</c:v>
                </c:pt>
                <c:pt idx="4720">
                  <c:v>43195</c:v>
                </c:pt>
                <c:pt idx="4721">
                  <c:v>43196</c:v>
                </c:pt>
                <c:pt idx="4722">
                  <c:v>43199</c:v>
                </c:pt>
                <c:pt idx="4723">
                  <c:v>43200</c:v>
                </c:pt>
                <c:pt idx="4724">
                  <c:v>43201</c:v>
                </c:pt>
                <c:pt idx="4725">
                  <c:v>43202</c:v>
                </c:pt>
                <c:pt idx="4726">
                  <c:v>43203</c:v>
                </c:pt>
                <c:pt idx="4727">
                  <c:v>43206</c:v>
                </c:pt>
                <c:pt idx="4728">
                  <c:v>43207</c:v>
                </c:pt>
                <c:pt idx="4729">
                  <c:v>43208</c:v>
                </c:pt>
                <c:pt idx="4730">
                  <c:v>43209</c:v>
                </c:pt>
                <c:pt idx="4731">
                  <c:v>43210</c:v>
                </c:pt>
                <c:pt idx="4732">
                  <c:v>43213</c:v>
                </c:pt>
                <c:pt idx="4733">
                  <c:v>43214</c:v>
                </c:pt>
                <c:pt idx="4734">
                  <c:v>43215</c:v>
                </c:pt>
                <c:pt idx="4735">
                  <c:v>43216</c:v>
                </c:pt>
                <c:pt idx="4736">
                  <c:v>43217</c:v>
                </c:pt>
                <c:pt idx="4737">
                  <c:v>43220</c:v>
                </c:pt>
                <c:pt idx="4738">
                  <c:v>43221</c:v>
                </c:pt>
                <c:pt idx="4739">
                  <c:v>43222</c:v>
                </c:pt>
                <c:pt idx="4740">
                  <c:v>43223</c:v>
                </c:pt>
                <c:pt idx="4741">
                  <c:v>43224</c:v>
                </c:pt>
                <c:pt idx="4742">
                  <c:v>43227</c:v>
                </c:pt>
                <c:pt idx="4743">
                  <c:v>43228</c:v>
                </c:pt>
                <c:pt idx="4744">
                  <c:v>43229</c:v>
                </c:pt>
                <c:pt idx="4745">
                  <c:v>43230</c:v>
                </c:pt>
                <c:pt idx="4746">
                  <c:v>43231</c:v>
                </c:pt>
                <c:pt idx="4747">
                  <c:v>43234</c:v>
                </c:pt>
                <c:pt idx="4748">
                  <c:v>43235</c:v>
                </c:pt>
                <c:pt idx="4749">
                  <c:v>43236</c:v>
                </c:pt>
                <c:pt idx="4750">
                  <c:v>43237</c:v>
                </c:pt>
                <c:pt idx="4751">
                  <c:v>43238</c:v>
                </c:pt>
                <c:pt idx="4752">
                  <c:v>43241</c:v>
                </c:pt>
                <c:pt idx="4753">
                  <c:v>43242</c:v>
                </c:pt>
                <c:pt idx="4754">
                  <c:v>43243</c:v>
                </c:pt>
                <c:pt idx="4755">
                  <c:v>43244</c:v>
                </c:pt>
                <c:pt idx="4756">
                  <c:v>43245</c:v>
                </c:pt>
                <c:pt idx="4757">
                  <c:v>43248</c:v>
                </c:pt>
                <c:pt idx="4758">
                  <c:v>43249</c:v>
                </c:pt>
                <c:pt idx="4759">
                  <c:v>43250</c:v>
                </c:pt>
                <c:pt idx="4760">
                  <c:v>43251</c:v>
                </c:pt>
                <c:pt idx="4761">
                  <c:v>43252</c:v>
                </c:pt>
                <c:pt idx="4762">
                  <c:v>43255</c:v>
                </c:pt>
                <c:pt idx="4763">
                  <c:v>43256</c:v>
                </c:pt>
                <c:pt idx="4764">
                  <c:v>43257</c:v>
                </c:pt>
                <c:pt idx="4765">
                  <c:v>43258</c:v>
                </c:pt>
                <c:pt idx="4766">
                  <c:v>43259</c:v>
                </c:pt>
                <c:pt idx="4767">
                  <c:v>43262</c:v>
                </c:pt>
                <c:pt idx="4768">
                  <c:v>43263</c:v>
                </c:pt>
                <c:pt idx="4769">
                  <c:v>43264</c:v>
                </c:pt>
                <c:pt idx="4770">
                  <c:v>43265</c:v>
                </c:pt>
                <c:pt idx="4771">
                  <c:v>43266</c:v>
                </c:pt>
                <c:pt idx="4772">
                  <c:v>43269</c:v>
                </c:pt>
                <c:pt idx="4773">
                  <c:v>43270</c:v>
                </c:pt>
                <c:pt idx="4774">
                  <c:v>43271</c:v>
                </c:pt>
                <c:pt idx="4775">
                  <c:v>43272</c:v>
                </c:pt>
                <c:pt idx="4776">
                  <c:v>43273</c:v>
                </c:pt>
                <c:pt idx="4777">
                  <c:v>43276</c:v>
                </c:pt>
                <c:pt idx="4778">
                  <c:v>43277</c:v>
                </c:pt>
                <c:pt idx="4779">
                  <c:v>43278</c:v>
                </c:pt>
                <c:pt idx="4780">
                  <c:v>43279</c:v>
                </c:pt>
                <c:pt idx="4781">
                  <c:v>43280</c:v>
                </c:pt>
                <c:pt idx="4782">
                  <c:v>43283</c:v>
                </c:pt>
                <c:pt idx="4783">
                  <c:v>43284</c:v>
                </c:pt>
                <c:pt idx="4784">
                  <c:v>43285</c:v>
                </c:pt>
                <c:pt idx="4785">
                  <c:v>43286</c:v>
                </c:pt>
                <c:pt idx="4786">
                  <c:v>43287</c:v>
                </c:pt>
                <c:pt idx="4787">
                  <c:v>43290</c:v>
                </c:pt>
                <c:pt idx="4788">
                  <c:v>43291</c:v>
                </c:pt>
                <c:pt idx="4789">
                  <c:v>43292</c:v>
                </c:pt>
                <c:pt idx="4790">
                  <c:v>43293</c:v>
                </c:pt>
                <c:pt idx="4791">
                  <c:v>43294</c:v>
                </c:pt>
                <c:pt idx="4792">
                  <c:v>43297</c:v>
                </c:pt>
                <c:pt idx="4793">
                  <c:v>43298</c:v>
                </c:pt>
                <c:pt idx="4794">
                  <c:v>43299</c:v>
                </c:pt>
                <c:pt idx="4795">
                  <c:v>43300</c:v>
                </c:pt>
                <c:pt idx="4796">
                  <c:v>43301</c:v>
                </c:pt>
                <c:pt idx="4797">
                  <c:v>43304</c:v>
                </c:pt>
                <c:pt idx="4798">
                  <c:v>43305</c:v>
                </c:pt>
                <c:pt idx="4799">
                  <c:v>43306</c:v>
                </c:pt>
                <c:pt idx="4800">
                  <c:v>43307</c:v>
                </c:pt>
                <c:pt idx="4801">
                  <c:v>43308</c:v>
                </c:pt>
                <c:pt idx="4802">
                  <c:v>43311</c:v>
                </c:pt>
                <c:pt idx="4803">
                  <c:v>43312</c:v>
                </c:pt>
                <c:pt idx="4804">
                  <c:v>43313</c:v>
                </c:pt>
                <c:pt idx="4805">
                  <c:v>43314</c:v>
                </c:pt>
                <c:pt idx="4806">
                  <c:v>43315</c:v>
                </c:pt>
                <c:pt idx="4807">
                  <c:v>43318</c:v>
                </c:pt>
                <c:pt idx="4808">
                  <c:v>43319</c:v>
                </c:pt>
                <c:pt idx="4809">
                  <c:v>43320</c:v>
                </c:pt>
                <c:pt idx="4810">
                  <c:v>43321</c:v>
                </c:pt>
                <c:pt idx="4811">
                  <c:v>43322</c:v>
                </c:pt>
                <c:pt idx="4812">
                  <c:v>43325</c:v>
                </c:pt>
                <c:pt idx="4813">
                  <c:v>43326</c:v>
                </c:pt>
                <c:pt idx="4814">
                  <c:v>43327</c:v>
                </c:pt>
                <c:pt idx="4815">
                  <c:v>43328</c:v>
                </c:pt>
                <c:pt idx="4816">
                  <c:v>43329</c:v>
                </c:pt>
                <c:pt idx="4817">
                  <c:v>43332</c:v>
                </c:pt>
                <c:pt idx="4818">
                  <c:v>43333</c:v>
                </c:pt>
                <c:pt idx="4819">
                  <c:v>43334</c:v>
                </c:pt>
                <c:pt idx="4820">
                  <c:v>43335</c:v>
                </c:pt>
                <c:pt idx="4821">
                  <c:v>43336</c:v>
                </c:pt>
                <c:pt idx="4822">
                  <c:v>43339</c:v>
                </c:pt>
                <c:pt idx="4823">
                  <c:v>43340</c:v>
                </c:pt>
                <c:pt idx="4824">
                  <c:v>43341</c:v>
                </c:pt>
                <c:pt idx="4825">
                  <c:v>43342</c:v>
                </c:pt>
                <c:pt idx="4826">
                  <c:v>43343</c:v>
                </c:pt>
                <c:pt idx="4827">
                  <c:v>43346</c:v>
                </c:pt>
                <c:pt idx="4828">
                  <c:v>43347</c:v>
                </c:pt>
                <c:pt idx="4829">
                  <c:v>43348</c:v>
                </c:pt>
                <c:pt idx="4830">
                  <c:v>43349</c:v>
                </c:pt>
                <c:pt idx="4831">
                  <c:v>43350</c:v>
                </c:pt>
                <c:pt idx="4832">
                  <c:v>43353</c:v>
                </c:pt>
                <c:pt idx="4833">
                  <c:v>43354</c:v>
                </c:pt>
                <c:pt idx="4834">
                  <c:v>43355</c:v>
                </c:pt>
                <c:pt idx="4835">
                  <c:v>43356</c:v>
                </c:pt>
                <c:pt idx="4836">
                  <c:v>43357</c:v>
                </c:pt>
                <c:pt idx="4837">
                  <c:v>43360</c:v>
                </c:pt>
                <c:pt idx="4838">
                  <c:v>43361</c:v>
                </c:pt>
                <c:pt idx="4839">
                  <c:v>43362</c:v>
                </c:pt>
                <c:pt idx="4840">
                  <c:v>43363</c:v>
                </c:pt>
                <c:pt idx="4841">
                  <c:v>43364</c:v>
                </c:pt>
                <c:pt idx="4842">
                  <c:v>43367</c:v>
                </c:pt>
                <c:pt idx="4843">
                  <c:v>43368</c:v>
                </c:pt>
                <c:pt idx="4844">
                  <c:v>43369</c:v>
                </c:pt>
                <c:pt idx="4845">
                  <c:v>43370</c:v>
                </c:pt>
                <c:pt idx="4846">
                  <c:v>43371</c:v>
                </c:pt>
                <c:pt idx="4847">
                  <c:v>43374</c:v>
                </c:pt>
                <c:pt idx="4848">
                  <c:v>43375</c:v>
                </c:pt>
                <c:pt idx="4849">
                  <c:v>43376</c:v>
                </c:pt>
                <c:pt idx="4850">
                  <c:v>43377</c:v>
                </c:pt>
                <c:pt idx="4851">
                  <c:v>43378</c:v>
                </c:pt>
                <c:pt idx="4852">
                  <c:v>43381</c:v>
                </c:pt>
                <c:pt idx="4853">
                  <c:v>43382</c:v>
                </c:pt>
                <c:pt idx="4854">
                  <c:v>43383</c:v>
                </c:pt>
                <c:pt idx="4855">
                  <c:v>43384</c:v>
                </c:pt>
                <c:pt idx="4856">
                  <c:v>43385</c:v>
                </c:pt>
                <c:pt idx="4857">
                  <c:v>43388</c:v>
                </c:pt>
                <c:pt idx="4858">
                  <c:v>43389</c:v>
                </c:pt>
                <c:pt idx="4859">
                  <c:v>43390</c:v>
                </c:pt>
                <c:pt idx="4860">
                  <c:v>43391</c:v>
                </c:pt>
                <c:pt idx="4861">
                  <c:v>43392</c:v>
                </c:pt>
                <c:pt idx="4862">
                  <c:v>43395</c:v>
                </c:pt>
                <c:pt idx="4863">
                  <c:v>43396</c:v>
                </c:pt>
                <c:pt idx="4864">
                  <c:v>43397</c:v>
                </c:pt>
                <c:pt idx="4865">
                  <c:v>43398</c:v>
                </c:pt>
                <c:pt idx="4866">
                  <c:v>43399</c:v>
                </c:pt>
                <c:pt idx="4867">
                  <c:v>43402</c:v>
                </c:pt>
                <c:pt idx="4868">
                  <c:v>43403</c:v>
                </c:pt>
                <c:pt idx="4869">
                  <c:v>43404</c:v>
                </c:pt>
                <c:pt idx="4870">
                  <c:v>43405</c:v>
                </c:pt>
                <c:pt idx="4871">
                  <c:v>43406</c:v>
                </c:pt>
                <c:pt idx="4872">
                  <c:v>43409</c:v>
                </c:pt>
                <c:pt idx="4873">
                  <c:v>43410</c:v>
                </c:pt>
                <c:pt idx="4874">
                  <c:v>43411</c:v>
                </c:pt>
                <c:pt idx="4875">
                  <c:v>43412</c:v>
                </c:pt>
                <c:pt idx="4876">
                  <c:v>43413</c:v>
                </c:pt>
                <c:pt idx="4877">
                  <c:v>43416</c:v>
                </c:pt>
                <c:pt idx="4878">
                  <c:v>43417</c:v>
                </c:pt>
                <c:pt idx="4879">
                  <c:v>43418</c:v>
                </c:pt>
                <c:pt idx="4880">
                  <c:v>43419</c:v>
                </c:pt>
                <c:pt idx="4881">
                  <c:v>43420</c:v>
                </c:pt>
                <c:pt idx="4882">
                  <c:v>43423</c:v>
                </c:pt>
                <c:pt idx="4883">
                  <c:v>43424</c:v>
                </c:pt>
                <c:pt idx="4884">
                  <c:v>43425</c:v>
                </c:pt>
                <c:pt idx="4885">
                  <c:v>43426</c:v>
                </c:pt>
                <c:pt idx="4886">
                  <c:v>43427</c:v>
                </c:pt>
                <c:pt idx="4887">
                  <c:v>43430</c:v>
                </c:pt>
                <c:pt idx="4888">
                  <c:v>43431</c:v>
                </c:pt>
                <c:pt idx="4889">
                  <c:v>43432</c:v>
                </c:pt>
                <c:pt idx="4890">
                  <c:v>43433</c:v>
                </c:pt>
                <c:pt idx="4891">
                  <c:v>43434</c:v>
                </c:pt>
                <c:pt idx="4892">
                  <c:v>43437</c:v>
                </c:pt>
                <c:pt idx="4893">
                  <c:v>43438</c:v>
                </c:pt>
                <c:pt idx="4894">
                  <c:v>43439</c:v>
                </c:pt>
                <c:pt idx="4895">
                  <c:v>43440</c:v>
                </c:pt>
                <c:pt idx="4896">
                  <c:v>43441</c:v>
                </c:pt>
                <c:pt idx="4897">
                  <c:v>43444</c:v>
                </c:pt>
                <c:pt idx="4898">
                  <c:v>43445</c:v>
                </c:pt>
                <c:pt idx="4899">
                  <c:v>43446</c:v>
                </c:pt>
                <c:pt idx="4900">
                  <c:v>43447</c:v>
                </c:pt>
                <c:pt idx="4901">
                  <c:v>43448</c:v>
                </c:pt>
                <c:pt idx="4902">
                  <c:v>43451</c:v>
                </c:pt>
                <c:pt idx="4903">
                  <c:v>43452</c:v>
                </c:pt>
                <c:pt idx="4904">
                  <c:v>43453</c:v>
                </c:pt>
                <c:pt idx="4905">
                  <c:v>43454</c:v>
                </c:pt>
                <c:pt idx="4906">
                  <c:v>43455</c:v>
                </c:pt>
                <c:pt idx="4907">
                  <c:v>43458</c:v>
                </c:pt>
                <c:pt idx="4908">
                  <c:v>43459</c:v>
                </c:pt>
                <c:pt idx="4909">
                  <c:v>43460</c:v>
                </c:pt>
                <c:pt idx="4910">
                  <c:v>43461</c:v>
                </c:pt>
                <c:pt idx="4911">
                  <c:v>43462</c:v>
                </c:pt>
                <c:pt idx="4912">
                  <c:v>43465</c:v>
                </c:pt>
                <c:pt idx="4913">
                  <c:v>43466</c:v>
                </c:pt>
                <c:pt idx="4914">
                  <c:v>43467</c:v>
                </c:pt>
                <c:pt idx="4915">
                  <c:v>43468</c:v>
                </c:pt>
                <c:pt idx="4916">
                  <c:v>43469</c:v>
                </c:pt>
                <c:pt idx="4917">
                  <c:v>43472</c:v>
                </c:pt>
                <c:pt idx="4918">
                  <c:v>43473</c:v>
                </c:pt>
                <c:pt idx="4919">
                  <c:v>43474</c:v>
                </c:pt>
                <c:pt idx="4920">
                  <c:v>43475</c:v>
                </c:pt>
                <c:pt idx="4921">
                  <c:v>43476</c:v>
                </c:pt>
                <c:pt idx="4922">
                  <c:v>43479</c:v>
                </c:pt>
                <c:pt idx="4923">
                  <c:v>43480</c:v>
                </c:pt>
                <c:pt idx="4924">
                  <c:v>43481</c:v>
                </c:pt>
                <c:pt idx="4925">
                  <c:v>43482</c:v>
                </c:pt>
                <c:pt idx="4926">
                  <c:v>43483</c:v>
                </c:pt>
                <c:pt idx="4927">
                  <c:v>43486</c:v>
                </c:pt>
                <c:pt idx="4928">
                  <c:v>43487</c:v>
                </c:pt>
                <c:pt idx="4929">
                  <c:v>43488</c:v>
                </c:pt>
                <c:pt idx="4930">
                  <c:v>43489</c:v>
                </c:pt>
                <c:pt idx="4931">
                  <c:v>43490</c:v>
                </c:pt>
                <c:pt idx="4932">
                  <c:v>43493</c:v>
                </c:pt>
                <c:pt idx="4933">
                  <c:v>43494</c:v>
                </c:pt>
                <c:pt idx="4934">
                  <c:v>43495</c:v>
                </c:pt>
                <c:pt idx="4935">
                  <c:v>43496</c:v>
                </c:pt>
                <c:pt idx="4936">
                  <c:v>43497</c:v>
                </c:pt>
                <c:pt idx="4937">
                  <c:v>43500</c:v>
                </c:pt>
                <c:pt idx="4938">
                  <c:v>43501</c:v>
                </c:pt>
                <c:pt idx="4939">
                  <c:v>43502</c:v>
                </c:pt>
                <c:pt idx="4940">
                  <c:v>43503</c:v>
                </c:pt>
                <c:pt idx="4941">
                  <c:v>43504</c:v>
                </c:pt>
                <c:pt idx="4942">
                  <c:v>43507</c:v>
                </c:pt>
                <c:pt idx="4943">
                  <c:v>43508</c:v>
                </c:pt>
                <c:pt idx="4944">
                  <c:v>43509</c:v>
                </c:pt>
                <c:pt idx="4945">
                  <c:v>43510</c:v>
                </c:pt>
                <c:pt idx="4946">
                  <c:v>43511</c:v>
                </c:pt>
                <c:pt idx="4947">
                  <c:v>43514</c:v>
                </c:pt>
                <c:pt idx="4948">
                  <c:v>43515</c:v>
                </c:pt>
                <c:pt idx="4949">
                  <c:v>43516</c:v>
                </c:pt>
                <c:pt idx="4950">
                  <c:v>43517</c:v>
                </c:pt>
                <c:pt idx="4951">
                  <c:v>43518</c:v>
                </c:pt>
                <c:pt idx="4952">
                  <c:v>43521</c:v>
                </c:pt>
                <c:pt idx="4953">
                  <c:v>43522</c:v>
                </c:pt>
                <c:pt idx="4954">
                  <c:v>43523</c:v>
                </c:pt>
                <c:pt idx="4955">
                  <c:v>43524</c:v>
                </c:pt>
                <c:pt idx="4956">
                  <c:v>43525</c:v>
                </c:pt>
                <c:pt idx="4957">
                  <c:v>43528</c:v>
                </c:pt>
                <c:pt idx="4958">
                  <c:v>43529</c:v>
                </c:pt>
                <c:pt idx="4959">
                  <c:v>43530</c:v>
                </c:pt>
                <c:pt idx="4960">
                  <c:v>43531</c:v>
                </c:pt>
                <c:pt idx="4961">
                  <c:v>43532</c:v>
                </c:pt>
                <c:pt idx="4962">
                  <c:v>43535</c:v>
                </c:pt>
                <c:pt idx="4963">
                  <c:v>43536</c:v>
                </c:pt>
                <c:pt idx="4964">
                  <c:v>43537</c:v>
                </c:pt>
                <c:pt idx="4965">
                  <c:v>43538</c:v>
                </c:pt>
                <c:pt idx="4966">
                  <c:v>43539</c:v>
                </c:pt>
                <c:pt idx="4967">
                  <c:v>43542</c:v>
                </c:pt>
                <c:pt idx="4968">
                  <c:v>43543</c:v>
                </c:pt>
                <c:pt idx="4969">
                  <c:v>43544</c:v>
                </c:pt>
                <c:pt idx="4970">
                  <c:v>43545</c:v>
                </c:pt>
                <c:pt idx="4971">
                  <c:v>43546</c:v>
                </c:pt>
                <c:pt idx="4972">
                  <c:v>43549</c:v>
                </c:pt>
                <c:pt idx="4973">
                  <c:v>43550</c:v>
                </c:pt>
                <c:pt idx="4974">
                  <c:v>43551</c:v>
                </c:pt>
                <c:pt idx="4975">
                  <c:v>43552</c:v>
                </c:pt>
                <c:pt idx="4976">
                  <c:v>43553</c:v>
                </c:pt>
                <c:pt idx="4977">
                  <c:v>43556</c:v>
                </c:pt>
                <c:pt idx="4978">
                  <c:v>43557</c:v>
                </c:pt>
                <c:pt idx="4979">
                  <c:v>43558</c:v>
                </c:pt>
                <c:pt idx="4980">
                  <c:v>43559</c:v>
                </c:pt>
                <c:pt idx="4981">
                  <c:v>43560</c:v>
                </c:pt>
                <c:pt idx="4982">
                  <c:v>43563</c:v>
                </c:pt>
                <c:pt idx="4983">
                  <c:v>43564</c:v>
                </c:pt>
                <c:pt idx="4984">
                  <c:v>43565</c:v>
                </c:pt>
                <c:pt idx="4985">
                  <c:v>43566</c:v>
                </c:pt>
                <c:pt idx="4986">
                  <c:v>43567</c:v>
                </c:pt>
                <c:pt idx="4987">
                  <c:v>43570</c:v>
                </c:pt>
                <c:pt idx="4988">
                  <c:v>43571</c:v>
                </c:pt>
                <c:pt idx="4989">
                  <c:v>43572</c:v>
                </c:pt>
                <c:pt idx="4990">
                  <c:v>43573</c:v>
                </c:pt>
                <c:pt idx="4991">
                  <c:v>43574</c:v>
                </c:pt>
                <c:pt idx="4992">
                  <c:v>43577</c:v>
                </c:pt>
                <c:pt idx="4993">
                  <c:v>43578</c:v>
                </c:pt>
                <c:pt idx="4994">
                  <c:v>43579</c:v>
                </c:pt>
                <c:pt idx="4995">
                  <c:v>43580</c:v>
                </c:pt>
                <c:pt idx="4996">
                  <c:v>43581</c:v>
                </c:pt>
                <c:pt idx="4997">
                  <c:v>43584</c:v>
                </c:pt>
                <c:pt idx="4998">
                  <c:v>43585</c:v>
                </c:pt>
                <c:pt idx="4999">
                  <c:v>43586</c:v>
                </c:pt>
                <c:pt idx="5000">
                  <c:v>43587</c:v>
                </c:pt>
                <c:pt idx="5001">
                  <c:v>43588</c:v>
                </c:pt>
                <c:pt idx="5002">
                  <c:v>43591</c:v>
                </c:pt>
                <c:pt idx="5003">
                  <c:v>43592</c:v>
                </c:pt>
                <c:pt idx="5004">
                  <c:v>43593</c:v>
                </c:pt>
                <c:pt idx="5005">
                  <c:v>43594</c:v>
                </c:pt>
                <c:pt idx="5006">
                  <c:v>43595</c:v>
                </c:pt>
                <c:pt idx="5007">
                  <c:v>43598</c:v>
                </c:pt>
                <c:pt idx="5008">
                  <c:v>43599</c:v>
                </c:pt>
                <c:pt idx="5009">
                  <c:v>43600</c:v>
                </c:pt>
                <c:pt idx="5010">
                  <c:v>43601</c:v>
                </c:pt>
                <c:pt idx="5011">
                  <c:v>43602</c:v>
                </c:pt>
                <c:pt idx="5012">
                  <c:v>43605</c:v>
                </c:pt>
                <c:pt idx="5013">
                  <c:v>43606</c:v>
                </c:pt>
                <c:pt idx="5014">
                  <c:v>43607</c:v>
                </c:pt>
                <c:pt idx="5015">
                  <c:v>43608</c:v>
                </c:pt>
                <c:pt idx="5016">
                  <c:v>43609</c:v>
                </c:pt>
                <c:pt idx="5017">
                  <c:v>43612</c:v>
                </c:pt>
                <c:pt idx="5018">
                  <c:v>43613</c:v>
                </c:pt>
                <c:pt idx="5019">
                  <c:v>43614</c:v>
                </c:pt>
                <c:pt idx="5020">
                  <c:v>43615</c:v>
                </c:pt>
                <c:pt idx="5021">
                  <c:v>43616</c:v>
                </c:pt>
                <c:pt idx="5022">
                  <c:v>43619</c:v>
                </c:pt>
                <c:pt idx="5023">
                  <c:v>43620</c:v>
                </c:pt>
                <c:pt idx="5024">
                  <c:v>43621</c:v>
                </c:pt>
                <c:pt idx="5025">
                  <c:v>43622</c:v>
                </c:pt>
                <c:pt idx="5026">
                  <c:v>43623</c:v>
                </c:pt>
                <c:pt idx="5027">
                  <c:v>43626</c:v>
                </c:pt>
                <c:pt idx="5028">
                  <c:v>43627</c:v>
                </c:pt>
                <c:pt idx="5029">
                  <c:v>43628</c:v>
                </c:pt>
                <c:pt idx="5030">
                  <c:v>43629</c:v>
                </c:pt>
                <c:pt idx="5031">
                  <c:v>43630</c:v>
                </c:pt>
                <c:pt idx="5032">
                  <c:v>43633</c:v>
                </c:pt>
                <c:pt idx="5033">
                  <c:v>43634</c:v>
                </c:pt>
                <c:pt idx="5034">
                  <c:v>43635</c:v>
                </c:pt>
                <c:pt idx="5035">
                  <c:v>43636</c:v>
                </c:pt>
                <c:pt idx="5036">
                  <c:v>43637</c:v>
                </c:pt>
                <c:pt idx="5037">
                  <c:v>43640</c:v>
                </c:pt>
                <c:pt idx="5038">
                  <c:v>43641</c:v>
                </c:pt>
                <c:pt idx="5039">
                  <c:v>43642</c:v>
                </c:pt>
                <c:pt idx="5040">
                  <c:v>43643</c:v>
                </c:pt>
                <c:pt idx="5041">
                  <c:v>43644</c:v>
                </c:pt>
                <c:pt idx="5042">
                  <c:v>43647</c:v>
                </c:pt>
                <c:pt idx="5043">
                  <c:v>43648</c:v>
                </c:pt>
                <c:pt idx="5044">
                  <c:v>43649</c:v>
                </c:pt>
                <c:pt idx="5045">
                  <c:v>43650</c:v>
                </c:pt>
                <c:pt idx="5046">
                  <c:v>43651</c:v>
                </c:pt>
                <c:pt idx="5047">
                  <c:v>43654</c:v>
                </c:pt>
                <c:pt idx="5048">
                  <c:v>43655</c:v>
                </c:pt>
                <c:pt idx="5049">
                  <c:v>43656</c:v>
                </c:pt>
                <c:pt idx="5050">
                  <c:v>43657</c:v>
                </c:pt>
                <c:pt idx="5051">
                  <c:v>43658</c:v>
                </c:pt>
                <c:pt idx="5052">
                  <c:v>43661</c:v>
                </c:pt>
                <c:pt idx="5053">
                  <c:v>43662</c:v>
                </c:pt>
                <c:pt idx="5054">
                  <c:v>43663</c:v>
                </c:pt>
                <c:pt idx="5055">
                  <c:v>43664</c:v>
                </c:pt>
                <c:pt idx="5056">
                  <c:v>43665</c:v>
                </c:pt>
                <c:pt idx="5057">
                  <c:v>43668</c:v>
                </c:pt>
                <c:pt idx="5058">
                  <c:v>43669</c:v>
                </c:pt>
                <c:pt idx="5059">
                  <c:v>43670</c:v>
                </c:pt>
                <c:pt idx="5060">
                  <c:v>43671</c:v>
                </c:pt>
                <c:pt idx="5061">
                  <c:v>43672</c:v>
                </c:pt>
                <c:pt idx="5062">
                  <c:v>43675</c:v>
                </c:pt>
                <c:pt idx="5063">
                  <c:v>43676</c:v>
                </c:pt>
                <c:pt idx="5064">
                  <c:v>43677</c:v>
                </c:pt>
                <c:pt idx="5065">
                  <c:v>43678</c:v>
                </c:pt>
                <c:pt idx="5066">
                  <c:v>43679</c:v>
                </c:pt>
                <c:pt idx="5067">
                  <c:v>43682</c:v>
                </c:pt>
                <c:pt idx="5068">
                  <c:v>43683</c:v>
                </c:pt>
                <c:pt idx="5069">
                  <c:v>43684</c:v>
                </c:pt>
                <c:pt idx="5070">
                  <c:v>43685</c:v>
                </c:pt>
                <c:pt idx="5071">
                  <c:v>43686</c:v>
                </c:pt>
                <c:pt idx="5072">
                  <c:v>43689</c:v>
                </c:pt>
                <c:pt idx="5073">
                  <c:v>43690</c:v>
                </c:pt>
                <c:pt idx="5074">
                  <c:v>43691</c:v>
                </c:pt>
                <c:pt idx="5075">
                  <c:v>43692</c:v>
                </c:pt>
                <c:pt idx="5076">
                  <c:v>43693</c:v>
                </c:pt>
                <c:pt idx="5077">
                  <c:v>43696</c:v>
                </c:pt>
                <c:pt idx="5078">
                  <c:v>43697</c:v>
                </c:pt>
              </c:numCache>
            </c:numRef>
          </c:cat>
          <c:val>
            <c:numRef>
              <c:f>'10-yr UST vs 30-yr MMD'!$E$2:$E$5993</c:f>
              <c:numCache>
                <c:formatCode>0.00</c:formatCode>
                <c:ptCount val="5992"/>
                <c:pt idx="0">
                  <c:v>4.0613014372908038</c:v>
                </c:pt>
                <c:pt idx="1">
                  <c:v>4.0613014372908038</c:v>
                </c:pt>
                <c:pt idx="2">
                  <c:v>4.0613014372908038</c:v>
                </c:pt>
                <c:pt idx="3">
                  <c:v>4.0613014372908038</c:v>
                </c:pt>
                <c:pt idx="4">
                  <c:v>4.0613014372908038</c:v>
                </c:pt>
                <c:pt idx="5">
                  <c:v>4.0613014372908038</c:v>
                </c:pt>
                <c:pt idx="6">
                  <c:v>4.0613014372908038</c:v>
                </c:pt>
                <c:pt idx="7">
                  <c:v>4.0613014372908038</c:v>
                </c:pt>
                <c:pt idx="8">
                  <c:v>4.0613014372908038</c:v>
                </c:pt>
                <c:pt idx="9">
                  <c:v>4.0613014372908038</c:v>
                </c:pt>
                <c:pt idx="10">
                  <c:v>4.0613014372908038</c:v>
                </c:pt>
                <c:pt idx="11">
                  <c:v>4.0613014372908038</c:v>
                </c:pt>
                <c:pt idx="12">
                  <c:v>4.0613014372908038</c:v>
                </c:pt>
                <c:pt idx="13">
                  <c:v>4.0613014372908038</c:v>
                </c:pt>
                <c:pt idx="14">
                  <c:v>4.0613014372908038</c:v>
                </c:pt>
                <c:pt idx="15">
                  <c:v>4.0613014372908038</c:v>
                </c:pt>
                <c:pt idx="16">
                  <c:v>4.0613014372908038</c:v>
                </c:pt>
                <c:pt idx="17">
                  <c:v>4.0613014372908038</c:v>
                </c:pt>
                <c:pt idx="18">
                  <c:v>4.0613014372908038</c:v>
                </c:pt>
                <c:pt idx="19">
                  <c:v>4.0613014372908038</c:v>
                </c:pt>
                <c:pt idx="20">
                  <c:v>4.0613014372908038</c:v>
                </c:pt>
                <c:pt idx="21">
                  <c:v>4.0613014372908038</c:v>
                </c:pt>
                <c:pt idx="22">
                  <c:v>4.0613014372908038</c:v>
                </c:pt>
                <c:pt idx="23">
                  <c:v>4.0613014372908038</c:v>
                </c:pt>
                <c:pt idx="24">
                  <c:v>4.0613014372908038</c:v>
                </c:pt>
                <c:pt idx="25">
                  <c:v>4.0613014372908038</c:v>
                </c:pt>
                <c:pt idx="26">
                  <c:v>4.0613014372908038</c:v>
                </c:pt>
                <c:pt idx="27">
                  <c:v>4.0613014372908038</c:v>
                </c:pt>
                <c:pt idx="28">
                  <c:v>4.0613014372908038</c:v>
                </c:pt>
                <c:pt idx="29">
                  <c:v>4.0613014372908038</c:v>
                </c:pt>
                <c:pt idx="30">
                  <c:v>4.0613014372908038</c:v>
                </c:pt>
                <c:pt idx="31">
                  <c:v>4.0613014372908038</c:v>
                </c:pt>
                <c:pt idx="32">
                  <c:v>4.0613014372908038</c:v>
                </c:pt>
                <c:pt idx="33">
                  <c:v>4.0613014372908038</c:v>
                </c:pt>
                <c:pt idx="34">
                  <c:v>4.0613014372908038</c:v>
                </c:pt>
                <c:pt idx="35">
                  <c:v>4.0613014372908038</c:v>
                </c:pt>
                <c:pt idx="36">
                  <c:v>4.0613014372908038</c:v>
                </c:pt>
                <c:pt idx="37">
                  <c:v>4.0613014372908038</c:v>
                </c:pt>
                <c:pt idx="38">
                  <c:v>4.0613014372908038</c:v>
                </c:pt>
                <c:pt idx="39">
                  <c:v>4.0613014372908038</c:v>
                </c:pt>
                <c:pt idx="40">
                  <c:v>4.0613014372908038</c:v>
                </c:pt>
                <c:pt idx="41">
                  <c:v>4.0613014372908038</c:v>
                </c:pt>
                <c:pt idx="42">
                  <c:v>4.0613014372908038</c:v>
                </c:pt>
                <c:pt idx="43">
                  <c:v>4.0613014372908038</c:v>
                </c:pt>
                <c:pt idx="44">
                  <c:v>4.0613014372908038</c:v>
                </c:pt>
                <c:pt idx="45">
                  <c:v>4.0613014372908038</c:v>
                </c:pt>
                <c:pt idx="46">
                  <c:v>4.0613014372908038</c:v>
                </c:pt>
                <c:pt idx="47">
                  <c:v>4.0613014372908038</c:v>
                </c:pt>
                <c:pt idx="48">
                  <c:v>4.0613014372908038</c:v>
                </c:pt>
                <c:pt idx="49">
                  <c:v>4.0613014372908038</c:v>
                </c:pt>
                <c:pt idx="50">
                  <c:v>4.0613014372908038</c:v>
                </c:pt>
                <c:pt idx="51">
                  <c:v>4.0613014372908038</c:v>
                </c:pt>
                <c:pt idx="52">
                  <c:v>4.0613014372908038</c:v>
                </c:pt>
                <c:pt idx="53">
                  <c:v>4.0613014372908038</c:v>
                </c:pt>
                <c:pt idx="54">
                  <c:v>4.0613014372908038</c:v>
                </c:pt>
                <c:pt idx="55">
                  <c:v>4.0613014372908038</c:v>
                </c:pt>
                <c:pt idx="56">
                  <c:v>4.0613014372908038</c:v>
                </c:pt>
                <c:pt idx="57">
                  <c:v>4.0613014372908038</c:v>
                </c:pt>
                <c:pt idx="58">
                  <c:v>4.0613014372908038</c:v>
                </c:pt>
                <c:pt idx="59">
                  <c:v>4.0613014372908038</c:v>
                </c:pt>
                <c:pt idx="60">
                  <c:v>4.0613014372908038</c:v>
                </c:pt>
                <c:pt idx="61">
                  <c:v>4.0613014372908038</c:v>
                </c:pt>
                <c:pt idx="62">
                  <c:v>4.0613014372908038</c:v>
                </c:pt>
                <c:pt idx="63">
                  <c:v>4.0613014372908038</c:v>
                </c:pt>
                <c:pt idx="64">
                  <c:v>4.0613014372908038</c:v>
                </c:pt>
                <c:pt idx="65">
                  <c:v>4.0613014372908038</c:v>
                </c:pt>
                <c:pt idx="66">
                  <c:v>4.0613014372908038</c:v>
                </c:pt>
                <c:pt idx="67">
                  <c:v>4.0613014372908038</c:v>
                </c:pt>
                <c:pt idx="68">
                  <c:v>4.0613014372908038</c:v>
                </c:pt>
                <c:pt idx="69">
                  <c:v>4.0613014372908038</c:v>
                </c:pt>
                <c:pt idx="70">
                  <c:v>4.0613014372908038</c:v>
                </c:pt>
                <c:pt idx="71">
                  <c:v>4.0613014372908038</c:v>
                </c:pt>
                <c:pt idx="72">
                  <c:v>4.0613014372908038</c:v>
                </c:pt>
                <c:pt idx="73">
                  <c:v>4.0613014372908038</c:v>
                </c:pt>
                <c:pt idx="74">
                  <c:v>4.0613014372908038</c:v>
                </c:pt>
                <c:pt idx="75">
                  <c:v>4.0613014372908038</c:v>
                </c:pt>
                <c:pt idx="76">
                  <c:v>4.0613014372908038</c:v>
                </c:pt>
                <c:pt idx="77">
                  <c:v>4.0613014372908038</c:v>
                </c:pt>
                <c:pt idx="78">
                  <c:v>4.0613014372908038</c:v>
                </c:pt>
                <c:pt idx="79">
                  <c:v>4.0613014372908038</c:v>
                </c:pt>
                <c:pt idx="80">
                  <c:v>4.0613014372908038</c:v>
                </c:pt>
                <c:pt idx="81">
                  <c:v>4.0613014372908038</c:v>
                </c:pt>
                <c:pt idx="82">
                  <c:v>4.0613014372908038</c:v>
                </c:pt>
                <c:pt idx="83">
                  <c:v>4.0613014372908038</c:v>
                </c:pt>
                <c:pt idx="84">
                  <c:v>4.0613014372908038</c:v>
                </c:pt>
                <c:pt idx="85">
                  <c:v>4.0613014372908038</c:v>
                </c:pt>
                <c:pt idx="86">
                  <c:v>4.0613014372908038</c:v>
                </c:pt>
                <c:pt idx="87">
                  <c:v>4.0613014372908038</c:v>
                </c:pt>
                <c:pt idx="88">
                  <c:v>4.0613014372908038</c:v>
                </c:pt>
                <c:pt idx="89">
                  <c:v>4.0613014372908038</c:v>
                </c:pt>
                <c:pt idx="90">
                  <c:v>4.0613014372908038</c:v>
                </c:pt>
                <c:pt idx="91">
                  <c:v>4.0613014372908038</c:v>
                </c:pt>
                <c:pt idx="92">
                  <c:v>4.0613014372908038</c:v>
                </c:pt>
                <c:pt idx="93">
                  <c:v>4.0613014372908038</c:v>
                </c:pt>
                <c:pt idx="94">
                  <c:v>4.0613014372908038</c:v>
                </c:pt>
                <c:pt idx="95">
                  <c:v>4.0613014372908038</c:v>
                </c:pt>
                <c:pt idx="96">
                  <c:v>4.0613014372908038</c:v>
                </c:pt>
                <c:pt idx="97">
                  <c:v>4.0613014372908038</c:v>
                </c:pt>
                <c:pt idx="98">
                  <c:v>4.0613014372908038</c:v>
                </c:pt>
                <c:pt idx="99">
                  <c:v>4.0613014372908038</c:v>
                </c:pt>
                <c:pt idx="100">
                  <c:v>4.0613014372908038</c:v>
                </c:pt>
                <c:pt idx="101">
                  <c:v>4.0613014372908038</c:v>
                </c:pt>
                <c:pt idx="102">
                  <c:v>4.0613014372908038</c:v>
                </c:pt>
                <c:pt idx="103">
                  <c:v>4.0613014372908038</c:v>
                </c:pt>
                <c:pt idx="104">
                  <c:v>4.0613014372908038</c:v>
                </c:pt>
                <c:pt idx="105">
                  <c:v>4.0613014372908038</c:v>
                </c:pt>
                <c:pt idx="106">
                  <c:v>4.0613014372908038</c:v>
                </c:pt>
                <c:pt idx="107">
                  <c:v>4.0613014372908038</c:v>
                </c:pt>
                <c:pt idx="108">
                  <c:v>4.0613014372908038</c:v>
                </c:pt>
                <c:pt idx="109">
                  <c:v>4.0613014372908038</c:v>
                </c:pt>
                <c:pt idx="110">
                  <c:v>4.0613014372908038</c:v>
                </c:pt>
                <c:pt idx="111">
                  <c:v>4.0613014372908038</c:v>
                </c:pt>
                <c:pt idx="112">
                  <c:v>4.0613014372908038</c:v>
                </c:pt>
                <c:pt idx="113">
                  <c:v>4.0613014372908038</c:v>
                </c:pt>
                <c:pt idx="114">
                  <c:v>4.0613014372908038</c:v>
                </c:pt>
                <c:pt idx="115">
                  <c:v>4.0613014372908038</c:v>
                </c:pt>
                <c:pt idx="116">
                  <c:v>4.0613014372908038</c:v>
                </c:pt>
                <c:pt idx="117">
                  <c:v>4.0613014372908038</c:v>
                </c:pt>
                <c:pt idx="118">
                  <c:v>4.0613014372908038</c:v>
                </c:pt>
                <c:pt idx="119">
                  <c:v>4.0613014372908038</c:v>
                </c:pt>
                <c:pt idx="120">
                  <c:v>4.0613014372908038</c:v>
                </c:pt>
                <c:pt idx="121">
                  <c:v>4.0613014372908038</c:v>
                </c:pt>
                <c:pt idx="122">
                  <c:v>4.0613014372908038</c:v>
                </c:pt>
                <c:pt idx="123">
                  <c:v>4.0613014372908038</c:v>
                </c:pt>
                <c:pt idx="124">
                  <c:v>4.0613014372908038</c:v>
                </c:pt>
                <c:pt idx="125">
                  <c:v>4.0613014372908038</c:v>
                </c:pt>
                <c:pt idx="126">
                  <c:v>4.0613014372908038</c:v>
                </c:pt>
                <c:pt idx="127">
                  <c:v>4.0613014372908038</c:v>
                </c:pt>
                <c:pt idx="128">
                  <c:v>4.0613014372908038</c:v>
                </c:pt>
                <c:pt idx="129">
                  <c:v>4.0613014372908038</c:v>
                </c:pt>
                <c:pt idx="130">
                  <c:v>4.0613014372908038</c:v>
                </c:pt>
                <c:pt idx="131">
                  <c:v>4.0613014372908038</c:v>
                </c:pt>
                <c:pt idx="132">
                  <c:v>4.0613014372908038</c:v>
                </c:pt>
                <c:pt idx="133">
                  <c:v>4.0613014372908038</c:v>
                </c:pt>
                <c:pt idx="134">
                  <c:v>4.0613014372908038</c:v>
                </c:pt>
                <c:pt idx="135">
                  <c:v>4.0613014372908038</c:v>
                </c:pt>
                <c:pt idx="136">
                  <c:v>4.0613014372908038</c:v>
                </c:pt>
                <c:pt idx="137">
                  <c:v>4.0613014372908038</c:v>
                </c:pt>
                <c:pt idx="138">
                  <c:v>4.0613014372908038</c:v>
                </c:pt>
                <c:pt idx="139">
                  <c:v>4.0613014372908038</c:v>
                </c:pt>
                <c:pt idx="140">
                  <c:v>4.0613014372908038</c:v>
                </c:pt>
                <c:pt idx="141">
                  <c:v>4.0613014372908038</c:v>
                </c:pt>
                <c:pt idx="142">
                  <c:v>4.0613014372908038</c:v>
                </c:pt>
                <c:pt idx="143">
                  <c:v>4.0613014372908038</c:v>
                </c:pt>
                <c:pt idx="144">
                  <c:v>4.0613014372908038</c:v>
                </c:pt>
                <c:pt idx="145">
                  <c:v>4.0613014372908038</c:v>
                </c:pt>
                <c:pt idx="146">
                  <c:v>4.0613014372908038</c:v>
                </c:pt>
                <c:pt idx="147">
                  <c:v>4.0613014372908038</c:v>
                </c:pt>
                <c:pt idx="148">
                  <c:v>4.0613014372908038</c:v>
                </c:pt>
                <c:pt idx="149">
                  <c:v>4.0613014372908038</c:v>
                </c:pt>
                <c:pt idx="150">
                  <c:v>4.0613014372908038</c:v>
                </c:pt>
                <c:pt idx="151">
                  <c:v>4.0613014372908038</c:v>
                </c:pt>
                <c:pt idx="152">
                  <c:v>4.0613014372908038</c:v>
                </c:pt>
                <c:pt idx="153">
                  <c:v>4.0613014372908038</c:v>
                </c:pt>
                <c:pt idx="154">
                  <c:v>4.0613014372908038</c:v>
                </c:pt>
                <c:pt idx="155">
                  <c:v>4.0613014372908038</c:v>
                </c:pt>
                <c:pt idx="156">
                  <c:v>4.0613014372908038</c:v>
                </c:pt>
                <c:pt idx="157">
                  <c:v>4.0613014372908038</c:v>
                </c:pt>
                <c:pt idx="158">
                  <c:v>4.0613014372908038</c:v>
                </c:pt>
                <c:pt idx="159">
                  <c:v>4.0613014372908038</c:v>
                </c:pt>
                <c:pt idx="160">
                  <c:v>4.0613014372908038</c:v>
                </c:pt>
                <c:pt idx="161">
                  <c:v>4.0613014372908038</c:v>
                </c:pt>
                <c:pt idx="162">
                  <c:v>4.0613014372908038</c:v>
                </c:pt>
                <c:pt idx="163">
                  <c:v>4.0613014372908038</c:v>
                </c:pt>
                <c:pt idx="164">
                  <c:v>4.0613014372908038</c:v>
                </c:pt>
                <c:pt idx="165">
                  <c:v>4.0613014372908038</c:v>
                </c:pt>
                <c:pt idx="166">
                  <c:v>4.0613014372908038</c:v>
                </c:pt>
                <c:pt idx="167">
                  <c:v>4.0613014372908038</c:v>
                </c:pt>
                <c:pt idx="168">
                  <c:v>4.0613014372908038</c:v>
                </c:pt>
                <c:pt idx="169">
                  <c:v>4.0613014372908038</c:v>
                </c:pt>
                <c:pt idx="170">
                  <c:v>4.0613014372908038</c:v>
                </c:pt>
                <c:pt idx="171">
                  <c:v>4.0613014372908038</c:v>
                </c:pt>
                <c:pt idx="172">
                  <c:v>4.0613014372908038</c:v>
                </c:pt>
                <c:pt idx="173">
                  <c:v>4.0613014372908038</c:v>
                </c:pt>
                <c:pt idx="174">
                  <c:v>4.0613014372908038</c:v>
                </c:pt>
                <c:pt idx="175">
                  <c:v>4.0613014372908038</c:v>
                </c:pt>
                <c:pt idx="176">
                  <c:v>4.0613014372908038</c:v>
                </c:pt>
                <c:pt idx="177">
                  <c:v>4.0613014372908038</c:v>
                </c:pt>
                <c:pt idx="178">
                  <c:v>4.0613014372908038</c:v>
                </c:pt>
                <c:pt idx="179">
                  <c:v>4.0613014372908038</c:v>
                </c:pt>
                <c:pt idx="180">
                  <c:v>4.0613014372908038</c:v>
                </c:pt>
                <c:pt idx="181">
                  <c:v>4.0613014372908038</c:v>
                </c:pt>
                <c:pt idx="182">
                  <c:v>4.0613014372908038</c:v>
                </c:pt>
                <c:pt idx="183">
                  <c:v>4.0613014372908038</c:v>
                </c:pt>
                <c:pt idx="184">
                  <c:v>4.0613014372908038</c:v>
                </c:pt>
                <c:pt idx="185">
                  <c:v>4.0613014372908038</c:v>
                </c:pt>
                <c:pt idx="186">
                  <c:v>4.0613014372908038</c:v>
                </c:pt>
                <c:pt idx="187">
                  <c:v>4.0613014372908038</c:v>
                </c:pt>
                <c:pt idx="188">
                  <c:v>4.0613014372908038</c:v>
                </c:pt>
                <c:pt idx="189">
                  <c:v>4.0613014372908038</c:v>
                </c:pt>
                <c:pt idx="190">
                  <c:v>4.0613014372908038</c:v>
                </c:pt>
                <c:pt idx="191">
                  <c:v>4.0613014372908038</c:v>
                </c:pt>
                <c:pt idx="192">
                  <c:v>4.0613014372908038</c:v>
                </c:pt>
                <c:pt idx="193">
                  <c:v>4.0613014372908038</c:v>
                </c:pt>
                <c:pt idx="194">
                  <c:v>4.0613014372908038</c:v>
                </c:pt>
                <c:pt idx="195">
                  <c:v>4.0613014372908038</c:v>
                </c:pt>
                <c:pt idx="196">
                  <c:v>4.0613014372908038</c:v>
                </c:pt>
                <c:pt idx="197">
                  <c:v>4.0613014372908038</c:v>
                </c:pt>
                <c:pt idx="198">
                  <c:v>4.0613014372908038</c:v>
                </c:pt>
                <c:pt idx="199">
                  <c:v>4.0613014372908038</c:v>
                </c:pt>
                <c:pt idx="200">
                  <c:v>4.0613014372908038</c:v>
                </c:pt>
                <c:pt idx="201">
                  <c:v>4.0613014372908038</c:v>
                </c:pt>
                <c:pt idx="202">
                  <c:v>4.0613014372908038</c:v>
                </c:pt>
                <c:pt idx="203">
                  <c:v>4.0613014372908038</c:v>
                </c:pt>
                <c:pt idx="204">
                  <c:v>4.0613014372908038</c:v>
                </c:pt>
                <c:pt idx="205">
                  <c:v>4.0613014372908038</c:v>
                </c:pt>
                <c:pt idx="206">
                  <c:v>4.0613014372908038</c:v>
                </c:pt>
                <c:pt idx="207">
                  <c:v>4.0613014372908038</c:v>
                </c:pt>
                <c:pt idx="208">
                  <c:v>4.0613014372908038</c:v>
                </c:pt>
                <c:pt idx="209">
                  <c:v>4.0613014372908038</c:v>
                </c:pt>
                <c:pt idx="210">
                  <c:v>4.0613014372908038</c:v>
                </c:pt>
                <c:pt idx="211">
                  <c:v>4.0613014372908038</c:v>
                </c:pt>
                <c:pt idx="212">
                  <c:v>4.0613014372908038</c:v>
                </c:pt>
                <c:pt idx="213">
                  <c:v>4.0613014372908038</c:v>
                </c:pt>
                <c:pt idx="214">
                  <c:v>4.0613014372908038</c:v>
                </c:pt>
                <c:pt idx="215">
                  <c:v>4.0613014372908038</c:v>
                </c:pt>
                <c:pt idx="216">
                  <c:v>4.0613014372908038</c:v>
                </c:pt>
                <c:pt idx="217">
                  <c:v>4.0613014372908038</c:v>
                </c:pt>
                <c:pt idx="218">
                  <c:v>4.0613014372908038</c:v>
                </c:pt>
                <c:pt idx="219">
                  <c:v>4.0613014372908038</c:v>
                </c:pt>
                <c:pt idx="220">
                  <c:v>4.0613014372908038</c:v>
                </c:pt>
                <c:pt idx="221">
                  <c:v>4.0613014372908038</c:v>
                </c:pt>
                <c:pt idx="222">
                  <c:v>4.0613014372908038</c:v>
                </c:pt>
                <c:pt idx="223">
                  <c:v>4.0613014372908038</c:v>
                </c:pt>
                <c:pt idx="224">
                  <c:v>4.0613014372908038</c:v>
                </c:pt>
                <c:pt idx="225">
                  <c:v>4.0613014372908038</c:v>
                </c:pt>
                <c:pt idx="226">
                  <c:v>4.0613014372908038</c:v>
                </c:pt>
                <c:pt idx="227">
                  <c:v>4.0613014372908038</c:v>
                </c:pt>
                <c:pt idx="228">
                  <c:v>4.0613014372908038</c:v>
                </c:pt>
                <c:pt idx="229">
                  <c:v>4.0613014372908038</c:v>
                </c:pt>
                <c:pt idx="230">
                  <c:v>4.0613014372908038</c:v>
                </c:pt>
                <c:pt idx="231">
                  <c:v>4.0613014372908038</c:v>
                </c:pt>
                <c:pt idx="232">
                  <c:v>4.0613014372908038</c:v>
                </c:pt>
                <c:pt idx="233">
                  <c:v>4.0613014372908038</c:v>
                </c:pt>
                <c:pt idx="234">
                  <c:v>4.0613014372908038</c:v>
                </c:pt>
                <c:pt idx="235">
                  <c:v>4.0613014372908038</c:v>
                </c:pt>
                <c:pt idx="236">
                  <c:v>4.0613014372908038</c:v>
                </c:pt>
                <c:pt idx="237">
                  <c:v>4.0613014372908038</c:v>
                </c:pt>
                <c:pt idx="238">
                  <c:v>4.0613014372908038</c:v>
                </c:pt>
                <c:pt idx="239">
                  <c:v>4.0613014372908038</c:v>
                </c:pt>
                <c:pt idx="240">
                  <c:v>4.0613014372908038</c:v>
                </c:pt>
                <c:pt idx="241">
                  <c:v>4.0613014372908038</c:v>
                </c:pt>
                <c:pt idx="242">
                  <c:v>4.0613014372908038</c:v>
                </c:pt>
                <c:pt idx="243">
                  <c:v>4.0613014372908038</c:v>
                </c:pt>
                <c:pt idx="244">
                  <c:v>4.0613014372908038</c:v>
                </c:pt>
                <c:pt idx="245">
                  <c:v>4.0613014372908038</c:v>
                </c:pt>
                <c:pt idx="246">
                  <c:v>4.0613014372908038</c:v>
                </c:pt>
                <c:pt idx="247">
                  <c:v>4.0613014372908038</c:v>
                </c:pt>
                <c:pt idx="248">
                  <c:v>4.0613014372908038</c:v>
                </c:pt>
                <c:pt idx="249">
                  <c:v>4.0613014372908038</c:v>
                </c:pt>
                <c:pt idx="250">
                  <c:v>4.0613014372908038</c:v>
                </c:pt>
                <c:pt idx="251">
                  <c:v>4.0613014372908038</c:v>
                </c:pt>
                <c:pt idx="252">
                  <c:v>4.0613014372908038</c:v>
                </c:pt>
                <c:pt idx="253">
                  <c:v>4.0613014372908038</c:v>
                </c:pt>
                <c:pt idx="254">
                  <c:v>4.0613014372908038</c:v>
                </c:pt>
                <c:pt idx="255">
                  <c:v>4.0613014372908038</c:v>
                </c:pt>
                <c:pt idx="256">
                  <c:v>4.0613014372908038</c:v>
                </c:pt>
                <c:pt idx="257">
                  <c:v>4.0613014372908038</c:v>
                </c:pt>
                <c:pt idx="258">
                  <c:v>4.0613014372908038</c:v>
                </c:pt>
                <c:pt idx="259">
                  <c:v>4.0613014372908038</c:v>
                </c:pt>
                <c:pt idx="260">
                  <c:v>4.0613014372908038</c:v>
                </c:pt>
                <c:pt idx="261">
                  <c:v>4.0613014372908038</c:v>
                </c:pt>
                <c:pt idx="262">
                  <c:v>4.0613014372908038</c:v>
                </c:pt>
                <c:pt idx="263">
                  <c:v>4.0613014372908038</c:v>
                </c:pt>
                <c:pt idx="264">
                  <c:v>4.0613014372908038</c:v>
                </c:pt>
                <c:pt idx="265">
                  <c:v>4.0613014372908038</c:v>
                </c:pt>
                <c:pt idx="266">
                  <c:v>4.0613014372908038</c:v>
                </c:pt>
                <c:pt idx="267">
                  <c:v>4.0613014372908038</c:v>
                </c:pt>
                <c:pt idx="268">
                  <c:v>4.0613014372908038</c:v>
                </c:pt>
                <c:pt idx="269">
                  <c:v>4.0613014372908038</c:v>
                </c:pt>
                <c:pt idx="270">
                  <c:v>4.0613014372908038</c:v>
                </c:pt>
                <c:pt idx="271">
                  <c:v>4.0613014372908038</c:v>
                </c:pt>
                <c:pt idx="272">
                  <c:v>4.0613014372908038</c:v>
                </c:pt>
                <c:pt idx="273">
                  <c:v>4.0613014372908038</c:v>
                </c:pt>
                <c:pt idx="274">
                  <c:v>4.0613014372908038</c:v>
                </c:pt>
                <c:pt idx="275">
                  <c:v>4.0613014372908038</c:v>
                </c:pt>
                <c:pt idx="276">
                  <c:v>4.0613014372908038</c:v>
                </c:pt>
                <c:pt idx="277">
                  <c:v>4.0613014372908038</c:v>
                </c:pt>
                <c:pt idx="278">
                  <c:v>4.0613014372908038</c:v>
                </c:pt>
                <c:pt idx="279">
                  <c:v>4.0613014372908038</c:v>
                </c:pt>
                <c:pt idx="280">
                  <c:v>4.0613014372908038</c:v>
                </c:pt>
                <c:pt idx="281">
                  <c:v>4.0613014372908038</c:v>
                </c:pt>
                <c:pt idx="282">
                  <c:v>4.0613014372908038</c:v>
                </c:pt>
                <c:pt idx="283">
                  <c:v>4.0613014372908038</c:v>
                </c:pt>
                <c:pt idx="284">
                  <c:v>4.0613014372908038</c:v>
                </c:pt>
                <c:pt idx="285">
                  <c:v>4.0613014372908038</c:v>
                </c:pt>
                <c:pt idx="286">
                  <c:v>4.0613014372908038</c:v>
                </c:pt>
                <c:pt idx="287">
                  <c:v>4.0613014372908038</c:v>
                </c:pt>
                <c:pt idx="288">
                  <c:v>4.0613014372908038</c:v>
                </c:pt>
                <c:pt idx="289">
                  <c:v>4.0613014372908038</c:v>
                </c:pt>
                <c:pt idx="290">
                  <c:v>4.0613014372908038</c:v>
                </c:pt>
                <c:pt idx="291">
                  <c:v>4.0613014372908038</c:v>
                </c:pt>
                <c:pt idx="292">
                  <c:v>4.0613014372908038</c:v>
                </c:pt>
                <c:pt idx="293">
                  <c:v>4.0613014372908038</c:v>
                </c:pt>
                <c:pt idx="294">
                  <c:v>4.0613014372908038</c:v>
                </c:pt>
                <c:pt idx="295">
                  <c:v>4.0613014372908038</c:v>
                </c:pt>
                <c:pt idx="296">
                  <c:v>4.0613014372908038</c:v>
                </c:pt>
                <c:pt idx="297">
                  <c:v>4.0613014372908038</c:v>
                </c:pt>
                <c:pt idx="298">
                  <c:v>4.0613014372908038</c:v>
                </c:pt>
                <c:pt idx="299">
                  <c:v>4.0613014372908038</c:v>
                </c:pt>
                <c:pt idx="300">
                  <c:v>4.0613014372908038</c:v>
                </c:pt>
                <c:pt idx="301">
                  <c:v>4.0613014372908038</c:v>
                </c:pt>
                <c:pt idx="302">
                  <c:v>4.0613014372908038</c:v>
                </c:pt>
                <c:pt idx="303">
                  <c:v>4.0613014372908038</c:v>
                </c:pt>
                <c:pt idx="304">
                  <c:v>4.0613014372908038</c:v>
                </c:pt>
                <c:pt idx="305">
                  <c:v>4.0613014372908038</c:v>
                </c:pt>
                <c:pt idx="306">
                  <c:v>4.0613014372908038</c:v>
                </c:pt>
                <c:pt idx="307">
                  <c:v>4.0613014372908038</c:v>
                </c:pt>
                <c:pt idx="308">
                  <c:v>4.0613014372908038</c:v>
                </c:pt>
                <c:pt idx="309">
                  <c:v>4.0613014372908038</c:v>
                </c:pt>
                <c:pt idx="310">
                  <c:v>4.0613014372908038</c:v>
                </c:pt>
                <c:pt idx="311">
                  <c:v>4.0613014372908038</c:v>
                </c:pt>
                <c:pt idx="312">
                  <c:v>4.0613014372908038</c:v>
                </c:pt>
                <c:pt idx="313">
                  <c:v>4.0613014372908038</c:v>
                </c:pt>
                <c:pt idx="314">
                  <c:v>4.0613014372908038</c:v>
                </c:pt>
                <c:pt idx="315">
                  <c:v>4.0613014372908038</c:v>
                </c:pt>
                <c:pt idx="316">
                  <c:v>4.0613014372908038</c:v>
                </c:pt>
                <c:pt idx="317">
                  <c:v>4.0613014372908038</c:v>
                </c:pt>
                <c:pt idx="318">
                  <c:v>4.0613014372908038</c:v>
                </c:pt>
                <c:pt idx="319">
                  <c:v>4.0613014372908038</c:v>
                </c:pt>
                <c:pt idx="320">
                  <c:v>4.0613014372908038</c:v>
                </c:pt>
                <c:pt idx="321">
                  <c:v>4.0613014372908038</c:v>
                </c:pt>
                <c:pt idx="322">
                  <c:v>4.0613014372908038</c:v>
                </c:pt>
                <c:pt idx="323">
                  <c:v>4.0613014372908038</c:v>
                </c:pt>
                <c:pt idx="324">
                  <c:v>4.0613014372908038</c:v>
                </c:pt>
                <c:pt idx="325">
                  <c:v>4.0613014372908038</c:v>
                </c:pt>
                <c:pt idx="326">
                  <c:v>4.0613014372908038</c:v>
                </c:pt>
                <c:pt idx="327">
                  <c:v>4.0613014372908038</c:v>
                </c:pt>
                <c:pt idx="328">
                  <c:v>4.0613014372908038</c:v>
                </c:pt>
                <c:pt idx="329">
                  <c:v>4.0613014372908038</c:v>
                </c:pt>
                <c:pt idx="330">
                  <c:v>4.0613014372908038</c:v>
                </c:pt>
                <c:pt idx="331">
                  <c:v>4.0613014372908038</c:v>
                </c:pt>
                <c:pt idx="332">
                  <c:v>4.0613014372908038</c:v>
                </c:pt>
                <c:pt idx="333">
                  <c:v>4.0613014372908038</c:v>
                </c:pt>
                <c:pt idx="334">
                  <c:v>4.0613014372908038</c:v>
                </c:pt>
                <c:pt idx="335">
                  <c:v>4.0613014372908038</c:v>
                </c:pt>
                <c:pt idx="336">
                  <c:v>4.0613014372908038</c:v>
                </c:pt>
                <c:pt idx="337">
                  <c:v>4.0613014372908038</c:v>
                </c:pt>
                <c:pt idx="338">
                  <c:v>4.0613014372908038</c:v>
                </c:pt>
                <c:pt idx="339">
                  <c:v>4.0613014372908038</c:v>
                </c:pt>
                <c:pt idx="340">
                  <c:v>4.0613014372908038</c:v>
                </c:pt>
                <c:pt idx="341">
                  <c:v>4.0613014372908038</c:v>
                </c:pt>
                <c:pt idx="342">
                  <c:v>4.0613014372908038</c:v>
                </c:pt>
                <c:pt idx="343">
                  <c:v>4.0613014372908038</c:v>
                </c:pt>
                <c:pt idx="344">
                  <c:v>4.0613014372908038</c:v>
                </c:pt>
                <c:pt idx="345">
                  <c:v>4.0613014372908038</c:v>
                </c:pt>
                <c:pt idx="346">
                  <c:v>4.0613014372908038</c:v>
                </c:pt>
                <c:pt idx="347">
                  <c:v>4.0613014372908038</c:v>
                </c:pt>
                <c:pt idx="348">
                  <c:v>4.0613014372908038</c:v>
                </c:pt>
                <c:pt idx="349">
                  <c:v>4.0613014372908038</c:v>
                </c:pt>
                <c:pt idx="350">
                  <c:v>4.0613014372908038</c:v>
                </c:pt>
                <c:pt idx="351">
                  <c:v>4.0613014372908038</c:v>
                </c:pt>
                <c:pt idx="352">
                  <c:v>4.0613014372908038</c:v>
                </c:pt>
                <c:pt idx="353">
                  <c:v>4.0613014372908038</c:v>
                </c:pt>
                <c:pt idx="354">
                  <c:v>4.0613014372908038</c:v>
                </c:pt>
                <c:pt idx="355">
                  <c:v>4.0613014372908038</c:v>
                </c:pt>
                <c:pt idx="356">
                  <c:v>4.0613014372908038</c:v>
                </c:pt>
                <c:pt idx="357">
                  <c:v>4.0613014372908038</c:v>
                </c:pt>
                <c:pt idx="358">
                  <c:v>4.0613014372908038</c:v>
                </c:pt>
                <c:pt idx="359">
                  <c:v>4.0613014372908038</c:v>
                </c:pt>
                <c:pt idx="360">
                  <c:v>4.0613014372908038</c:v>
                </c:pt>
                <c:pt idx="361">
                  <c:v>4.0613014372908038</c:v>
                </c:pt>
                <c:pt idx="362">
                  <c:v>4.0613014372908038</c:v>
                </c:pt>
                <c:pt idx="363">
                  <c:v>4.0613014372908038</c:v>
                </c:pt>
                <c:pt idx="364">
                  <c:v>4.0613014372908038</c:v>
                </c:pt>
                <c:pt idx="365">
                  <c:v>4.0613014372908038</c:v>
                </c:pt>
                <c:pt idx="366">
                  <c:v>4.0613014372908038</c:v>
                </c:pt>
                <c:pt idx="367">
                  <c:v>4.0613014372908038</c:v>
                </c:pt>
                <c:pt idx="368">
                  <c:v>4.0613014372908038</c:v>
                </c:pt>
                <c:pt idx="369">
                  <c:v>4.0613014372908038</c:v>
                </c:pt>
                <c:pt idx="370">
                  <c:v>4.0613014372908038</c:v>
                </c:pt>
                <c:pt idx="371">
                  <c:v>4.0613014372908038</c:v>
                </c:pt>
                <c:pt idx="372">
                  <c:v>4.0613014372908038</c:v>
                </c:pt>
                <c:pt idx="373">
                  <c:v>4.0613014372908038</c:v>
                </c:pt>
                <c:pt idx="374">
                  <c:v>4.0613014372908038</c:v>
                </c:pt>
                <c:pt idx="375">
                  <c:v>4.0613014372908038</c:v>
                </c:pt>
                <c:pt idx="376">
                  <c:v>4.0613014372908038</c:v>
                </c:pt>
                <c:pt idx="377">
                  <c:v>4.0613014372908038</c:v>
                </c:pt>
                <c:pt idx="378">
                  <c:v>4.0613014372908038</c:v>
                </c:pt>
                <c:pt idx="379">
                  <c:v>4.0613014372908038</c:v>
                </c:pt>
                <c:pt idx="380">
                  <c:v>4.0613014372908038</c:v>
                </c:pt>
                <c:pt idx="381">
                  <c:v>4.0613014372908038</c:v>
                </c:pt>
                <c:pt idx="382">
                  <c:v>4.0613014372908038</c:v>
                </c:pt>
                <c:pt idx="383">
                  <c:v>4.0613014372908038</c:v>
                </c:pt>
                <c:pt idx="384">
                  <c:v>4.0613014372908038</c:v>
                </c:pt>
                <c:pt idx="385">
                  <c:v>4.0613014372908038</c:v>
                </c:pt>
                <c:pt idx="386">
                  <c:v>4.0613014372908038</c:v>
                </c:pt>
                <c:pt idx="387">
                  <c:v>4.0613014372908038</c:v>
                </c:pt>
                <c:pt idx="388">
                  <c:v>4.0613014372908038</c:v>
                </c:pt>
                <c:pt idx="389">
                  <c:v>4.0613014372908038</c:v>
                </c:pt>
                <c:pt idx="390">
                  <c:v>4.0613014372908038</c:v>
                </c:pt>
                <c:pt idx="391">
                  <c:v>4.0613014372908038</c:v>
                </c:pt>
                <c:pt idx="392">
                  <c:v>4.0613014372908038</c:v>
                </c:pt>
                <c:pt idx="393">
                  <c:v>4.0613014372908038</c:v>
                </c:pt>
                <c:pt idx="394">
                  <c:v>4.0613014372908038</c:v>
                </c:pt>
                <c:pt idx="395">
                  <c:v>4.0613014372908038</c:v>
                </c:pt>
                <c:pt idx="396">
                  <c:v>4.0613014372908038</c:v>
                </c:pt>
                <c:pt idx="397">
                  <c:v>4.0613014372908038</c:v>
                </c:pt>
                <c:pt idx="398">
                  <c:v>4.0613014372908038</c:v>
                </c:pt>
                <c:pt idx="399">
                  <c:v>4.0613014372908038</c:v>
                </c:pt>
                <c:pt idx="400">
                  <c:v>4.0613014372908038</c:v>
                </c:pt>
                <c:pt idx="401">
                  <c:v>4.0613014372908038</c:v>
                </c:pt>
                <c:pt idx="402">
                  <c:v>4.0613014372908038</c:v>
                </c:pt>
                <c:pt idx="403">
                  <c:v>4.0613014372908038</c:v>
                </c:pt>
                <c:pt idx="404">
                  <c:v>4.0613014372908038</c:v>
                </c:pt>
                <c:pt idx="405">
                  <c:v>4.0613014372908038</c:v>
                </c:pt>
                <c:pt idx="406">
                  <c:v>4.0613014372908038</c:v>
                </c:pt>
                <c:pt idx="407">
                  <c:v>4.0613014372908038</c:v>
                </c:pt>
                <c:pt idx="408">
                  <c:v>4.0613014372908038</c:v>
                </c:pt>
                <c:pt idx="409">
                  <c:v>4.0613014372908038</c:v>
                </c:pt>
                <c:pt idx="410">
                  <c:v>4.0613014372908038</c:v>
                </c:pt>
                <c:pt idx="411">
                  <c:v>4.0613014372908038</c:v>
                </c:pt>
                <c:pt idx="412">
                  <c:v>4.0613014372908038</c:v>
                </c:pt>
                <c:pt idx="413">
                  <c:v>4.0613014372908038</c:v>
                </c:pt>
                <c:pt idx="414">
                  <c:v>4.0613014372908038</c:v>
                </c:pt>
                <c:pt idx="415">
                  <c:v>4.0613014372908038</c:v>
                </c:pt>
                <c:pt idx="416">
                  <c:v>4.0613014372908038</c:v>
                </c:pt>
                <c:pt idx="417">
                  <c:v>4.0613014372908038</c:v>
                </c:pt>
                <c:pt idx="418">
                  <c:v>4.0613014372908038</c:v>
                </c:pt>
                <c:pt idx="419">
                  <c:v>4.0613014372908038</c:v>
                </c:pt>
                <c:pt idx="420">
                  <c:v>4.0613014372908038</c:v>
                </c:pt>
                <c:pt idx="421">
                  <c:v>4.0613014372908038</c:v>
                </c:pt>
                <c:pt idx="422">
                  <c:v>4.0613014372908038</c:v>
                </c:pt>
                <c:pt idx="423">
                  <c:v>4.0613014372908038</c:v>
                </c:pt>
                <c:pt idx="424">
                  <c:v>4.0613014372908038</c:v>
                </c:pt>
                <c:pt idx="425">
                  <c:v>4.0613014372908038</c:v>
                </c:pt>
                <c:pt idx="426">
                  <c:v>4.0613014372908038</c:v>
                </c:pt>
                <c:pt idx="427">
                  <c:v>4.0613014372908038</c:v>
                </c:pt>
                <c:pt idx="428">
                  <c:v>4.0613014372908038</c:v>
                </c:pt>
                <c:pt idx="429">
                  <c:v>4.0613014372908038</c:v>
                </c:pt>
                <c:pt idx="430">
                  <c:v>4.0613014372908038</c:v>
                </c:pt>
                <c:pt idx="431">
                  <c:v>4.0613014372908038</c:v>
                </c:pt>
                <c:pt idx="432">
                  <c:v>4.0613014372908038</c:v>
                </c:pt>
                <c:pt idx="433">
                  <c:v>4.0613014372908038</c:v>
                </c:pt>
                <c:pt idx="434">
                  <c:v>4.0613014372908038</c:v>
                </c:pt>
                <c:pt idx="435">
                  <c:v>4.0613014372908038</c:v>
                </c:pt>
                <c:pt idx="436">
                  <c:v>4.0613014372908038</c:v>
                </c:pt>
                <c:pt idx="437">
                  <c:v>4.0613014372908038</c:v>
                </c:pt>
                <c:pt idx="438">
                  <c:v>4.0613014372908038</c:v>
                </c:pt>
                <c:pt idx="439">
                  <c:v>4.0613014372908038</c:v>
                </c:pt>
                <c:pt idx="440">
                  <c:v>4.0613014372908038</c:v>
                </c:pt>
                <c:pt idx="441">
                  <c:v>4.0613014372908038</c:v>
                </c:pt>
                <c:pt idx="442">
                  <c:v>4.0613014372908038</c:v>
                </c:pt>
                <c:pt idx="443">
                  <c:v>4.0613014372908038</c:v>
                </c:pt>
                <c:pt idx="444">
                  <c:v>4.0613014372908038</c:v>
                </c:pt>
                <c:pt idx="445">
                  <c:v>4.0613014372908038</c:v>
                </c:pt>
                <c:pt idx="446">
                  <c:v>4.0613014372908038</c:v>
                </c:pt>
                <c:pt idx="447">
                  <c:v>4.0613014372908038</c:v>
                </c:pt>
                <c:pt idx="448">
                  <c:v>4.0613014372908038</c:v>
                </c:pt>
                <c:pt idx="449">
                  <c:v>4.0613014372908038</c:v>
                </c:pt>
                <c:pt idx="450">
                  <c:v>4.0613014372908038</c:v>
                </c:pt>
                <c:pt idx="451">
                  <c:v>4.0613014372908038</c:v>
                </c:pt>
                <c:pt idx="452">
                  <c:v>4.0613014372908038</c:v>
                </c:pt>
                <c:pt idx="453">
                  <c:v>4.0613014372908038</c:v>
                </c:pt>
                <c:pt idx="454">
                  <c:v>4.0613014372908038</c:v>
                </c:pt>
                <c:pt idx="455">
                  <c:v>4.0613014372908038</c:v>
                </c:pt>
                <c:pt idx="456">
                  <c:v>4.0613014372908038</c:v>
                </c:pt>
                <c:pt idx="457">
                  <c:v>4.0613014372908038</c:v>
                </c:pt>
                <c:pt idx="458">
                  <c:v>4.0613014372908038</c:v>
                </c:pt>
                <c:pt idx="459">
                  <c:v>4.0613014372908038</c:v>
                </c:pt>
                <c:pt idx="460">
                  <c:v>4.0613014372908038</c:v>
                </c:pt>
                <c:pt idx="461">
                  <c:v>4.0613014372908038</c:v>
                </c:pt>
                <c:pt idx="462">
                  <c:v>4.0613014372908038</c:v>
                </c:pt>
                <c:pt idx="463">
                  <c:v>4.0613014372908038</c:v>
                </c:pt>
                <c:pt idx="464">
                  <c:v>4.0613014372908038</c:v>
                </c:pt>
                <c:pt idx="465">
                  <c:v>4.0613014372908038</c:v>
                </c:pt>
                <c:pt idx="466">
                  <c:v>4.0613014372908038</c:v>
                </c:pt>
                <c:pt idx="467">
                  <c:v>4.0613014372908038</c:v>
                </c:pt>
                <c:pt idx="468">
                  <c:v>4.0613014372908038</c:v>
                </c:pt>
                <c:pt idx="469">
                  <c:v>4.0613014372908038</c:v>
                </c:pt>
                <c:pt idx="470">
                  <c:v>4.0613014372908038</c:v>
                </c:pt>
                <c:pt idx="471">
                  <c:v>4.0613014372908038</c:v>
                </c:pt>
                <c:pt idx="472">
                  <c:v>4.0613014372908038</c:v>
                </c:pt>
                <c:pt idx="473">
                  <c:v>4.0613014372908038</c:v>
                </c:pt>
                <c:pt idx="474">
                  <c:v>4.0613014372908038</c:v>
                </c:pt>
                <c:pt idx="475">
                  <c:v>4.0613014372908038</c:v>
                </c:pt>
                <c:pt idx="476">
                  <c:v>4.0613014372908038</c:v>
                </c:pt>
                <c:pt idx="477">
                  <c:v>4.0613014372908038</c:v>
                </c:pt>
                <c:pt idx="478">
                  <c:v>4.0613014372908038</c:v>
                </c:pt>
                <c:pt idx="479">
                  <c:v>4.0613014372908038</c:v>
                </c:pt>
                <c:pt idx="480">
                  <c:v>4.0613014372908038</c:v>
                </c:pt>
                <c:pt idx="481">
                  <c:v>4.0613014372908038</c:v>
                </c:pt>
                <c:pt idx="482">
                  <c:v>4.0613014372908038</c:v>
                </c:pt>
                <c:pt idx="483">
                  <c:v>4.0613014372908038</c:v>
                </c:pt>
                <c:pt idx="484">
                  <c:v>4.0613014372908038</c:v>
                </c:pt>
                <c:pt idx="485">
                  <c:v>4.0613014372908038</c:v>
                </c:pt>
                <c:pt idx="486">
                  <c:v>4.0613014372908038</c:v>
                </c:pt>
                <c:pt idx="487">
                  <c:v>4.0613014372908038</c:v>
                </c:pt>
                <c:pt idx="488">
                  <c:v>4.0613014372908038</c:v>
                </c:pt>
                <c:pt idx="489">
                  <c:v>4.0613014372908038</c:v>
                </c:pt>
                <c:pt idx="490">
                  <c:v>4.0613014372908038</c:v>
                </c:pt>
                <c:pt idx="491">
                  <c:v>4.0613014372908038</c:v>
                </c:pt>
                <c:pt idx="492">
                  <c:v>4.0613014372908038</c:v>
                </c:pt>
                <c:pt idx="493">
                  <c:v>4.0613014372908038</c:v>
                </c:pt>
                <c:pt idx="494">
                  <c:v>4.0613014372908038</c:v>
                </c:pt>
                <c:pt idx="495">
                  <c:v>4.0613014372908038</c:v>
                </c:pt>
                <c:pt idx="496">
                  <c:v>4.0613014372908038</c:v>
                </c:pt>
                <c:pt idx="497">
                  <c:v>4.0613014372908038</c:v>
                </c:pt>
                <c:pt idx="498">
                  <c:v>4.0613014372908038</c:v>
                </c:pt>
                <c:pt idx="499">
                  <c:v>4.0613014372908038</c:v>
                </c:pt>
                <c:pt idx="500">
                  <c:v>4.0613014372908038</c:v>
                </c:pt>
                <c:pt idx="501">
                  <c:v>4.0613014372908038</c:v>
                </c:pt>
                <c:pt idx="502">
                  <c:v>4.0613014372908038</c:v>
                </c:pt>
                <c:pt idx="503">
                  <c:v>4.0613014372908038</c:v>
                </c:pt>
                <c:pt idx="504">
                  <c:v>4.0613014372908038</c:v>
                </c:pt>
                <c:pt idx="505">
                  <c:v>4.0613014372908038</c:v>
                </c:pt>
                <c:pt idx="506">
                  <c:v>4.0613014372908038</c:v>
                </c:pt>
                <c:pt idx="507">
                  <c:v>4.0613014372908038</c:v>
                </c:pt>
                <c:pt idx="508">
                  <c:v>4.0613014372908038</c:v>
                </c:pt>
                <c:pt idx="509">
                  <c:v>4.0613014372908038</c:v>
                </c:pt>
                <c:pt idx="510">
                  <c:v>4.0613014372908038</c:v>
                </c:pt>
                <c:pt idx="511">
                  <c:v>4.0613014372908038</c:v>
                </c:pt>
                <c:pt idx="512">
                  <c:v>4.0613014372908038</c:v>
                </c:pt>
                <c:pt idx="513">
                  <c:v>4.0613014372908038</c:v>
                </c:pt>
                <c:pt idx="514">
                  <c:v>4.0613014372908038</c:v>
                </c:pt>
                <c:pt idx="515">
                  <c:v>4.0613014372908038</c:v>
                </c:pt>
                <c:pt idx="516">
                  <c:v>4.0613014372908038</c:v>
                </c:pt>
                <c:pt idx="517">
                  <c:v>4.0613014372908038</c:v>
                </c:pt>
                <c:pt idx="518">
                  <c:v>4.0613014372908038</c:v>
                </c:pt>
                <c:pt idx="519">
                  <c:v>4.0613014372908038</c:v>
                </c:pt>
                <c:pt idx="520">
                  <c:v>4.0613014372908038</c:v>
                </c:pt>
                <c:pt idx="521">
                  <c:v>4.0613014372908038</c:v>
                </c:pt>
                <c:pt idx="522">
                  <c:v>4.0613014372908038</c:v>
                </c:pt>
                <c:pt idx="523">
                  <c:v>4.0613014372908038</c:v>
                </c:pt>
                <c:pt idx="524">
                  <c:v>4.0613014372908038</c:v>
                </c:pt>
                <c:pt idx="525">
                  <c:v>4.0613014372908038</c:v>
                </c:pt>
                <c:pt idx="526">
                  <c:v>4.0613014372908038</c:v>
                </c:pt>
                <c:pt idx="527">
                  <c:v>4.0613014372908038</c:v>
                </c:pt>
                <c:pt idx="528">
                  <c:v>4.0613014372908038</c:v>
                </c:pt>
                <c:pt idx="529">
                  <c:v>4.0613014372908038</c:v>
                </c:pt>
                <c:pt idx="530">
                  <c:v>4.0613014372908038</c:v>
                </c:pt>
                <c:pt idx="531">
                  <c:v>4.0613014372908038</c:v>
                </c:pt>
                <c:pt idx="532">
                  <c:v>4.0613014372908038</c:v>
                </c:pt>
                <c:pt idx="533">
                  <c:v>4.0613014372908038</c:v>
                </c:pt>
                <c:pt idx="534">
                  <c:v>4.0613014372908038</c:v>
                </c:pt>
                <c:pt idx="535">
                  <c:v>4.0613014372908038</c:v>
                </c:pt>
                <c:pt idx="536">
                  <c:v>4.0613014372908038</c:v>
                </c:pt>
                <c:pt idx="537">
                  <c:v>4.0613014372908038</c:v>
                </c:pt>
                <c:pt idx="538">
                  <c:v>4.0613014372908038</c:v>
                </c:pt>
                <c:pt idx="539">
                  <c:v>4.0613014372908038</c:v>
                </c:pt>
                <c:pt idx="540">
                  <c:v>4.0613014372908038</c:v>
                </c:pt>
                <c:pt idx="541">
                  <c:v>4.0613014372908038</c:v>
                </c:pt>
                <c:pt idx="542">
                  <c:v>4.0613014372908038</c:v>
                </c:pt>
                <c:pt idx="543">
                  <c:v>4.0613014372908038</c:v>
                </c:pt>
                <c:pt idx="544">
                  <c:v>4.0613014372908038</c:v>
                </c:pt>
                <c:pt idx="545">
                  <c:v>4.0613014372908038</c:v>
                </c:pt>
                <c:pt idx="546">
                  <c:v>4.0613014372908038</c:v>
                </c:pt>
                <c:pt idx="547">
                  <c:v>4.0613014372908038</c:v>
                </c:pt>
                <c:pt idx="548">
                  <c:v>4.0613014372908038</c:v>
                </c:pt>
                <c:pt idx="549">
                  <c:v>4.0613014372908038</c:v>
                </c:pt>
                <c:pt idx="550">
                  <c:v>4.0613014372908038</c:v>
                </c:pt>
                <c:pt idx="551">
                  <c:v>4.0613014372908038</c:v>
                </c:pt>
                <c:pt idx="552">
                  <c:v>4.0613014372908038</c:v>
                </c:pt>
                <c:pt idx="553">
                  <c:v>4.0613014372908038</c:v>
                </c:pt>
                <c:pt idx="554">
                  <c:v>4.0613014372908038</c:v>
                </c:pt>
                <c:pt idx="555">
                  <c:v>4.0613014372908038</c:v>
                </c:pt>
                <c:pt idx="556">
                  <c:v>4.0613014372908038</c:v>
                </c:pt>
                <c:pt idx="557">
                  <c:v>4.0613014372908038</c:v>
                </c:pt>
                <c:pt idx="558">
                  <c:v>4.0613014372908038</c:v>
                </c:pt>
                <c:pt idx="559">
                  <c:v>4.0613014372908038</c:v>
                </c:pt>
                <c:pt idx="560">
                  <c:v>4.0613014372908038</c:v>
                </c:pt>
                <c:pt idx="561">
                  <c:v>4.0613014372908038</c:v>
                </c:pt>
                <c:pt idx="562">
                  <c:v>4.0613014372908038</c:v>
                </c:pt>
                <c:pt idx="563">
                  <c:v>4.0613014372908038</c:v>
                </c:pt>
                <c:pt idx="564">
                  <c:v>4.0613014372908038</c:v>
                </c:pt>
                <c:pt idx="565">
                  <c:v>4.0613014372908038</c:v>
                </c:pt>
                <c:pt idx="566">
                  <c:v>4.0613014372908038</c:v>
                </c:pt>
                <c:pt idx="567">
                  <c:v>4.0613014372908038</c:v>
                </c:pt>
                <c:pt idx="568">
                  <c:v>4.0613014372908038</c:v>
                </c:pt>
                <c:pt idx="569">
                  <c:v>4.0613014372908038</c:v>
                </c:pt>
                <c:pt idx="570">
                  <c:v>4.0613014372908038</c:v>
                </c:pt>
                <c:pt idx="571">
                  <c:v>4.0613014372908038</c:v>
                </c:pt>
                <c:pt idx="572">
                  <c:v>4.0613014372908038</c:v>
                </c:pt>
                <c:pt idx="573">
                  <c:v>4.0613014372908038</c:v>
                </c:pt>
                <c:pt idx="574">
                  <c:v>4.0613014372908038</c:v>
                </c:pt>
                <c:pt idx="575">
                  <c:v>4.0613014372908038</c:v>
                </c:pt>
                <c:pt idx="576">
                  <c:v>4.0613014372908038</c:v>
                </c:pt>
                <c:pt idx="577">
                  <c:v>4.0613014372908038</c:v>
                </c:pt>
                <c:pt idx="578">
                  <c:v>4.0613014372908038</c:v>
                </c:pt>
                <c:pt idx="579">
                  <c:v>4.0613014372908038</c:v>
                </c:pt>
                <c:pt idx="580">
                  <c:v>4.0613014372908038</c:v>
                </c:pt>
                <c:pt idx="581">
                  <c:v>4.0613014372908038</c:v>
                </c:pt>
                <c:pt idx="582">
                  <c:v>4.0613014372908038</c:v>
                </c:pt>
                <c:pt idx="583">
                  <c:v>4.0613014372908038</c:v>
                </c:pt>
                <c:pt idx="584">
                  <c:v>4.0613014372908038</c:v>
                </c:pt>
                <c:pt idx="585">
                  <c:v>4.0613014372908038</c:v>
                </c:pt>
                <c:pt idx="586">
                  <c:v>4.0613014372908038</c:v>
                </c:pt>
                <c:pt idx="587">
                  <c:v>4.0613014372908038</c:v>
                </c:pt>
                <c:pt idx="588">
                  <c:v>4.0613014372908038</c:v>
                </c:pt>
                <c:pt idx="589">
                  <c:v>4.0613014372908038</c:v>
                </c:pt>
                <c:pt idx="590">
                  <c:v>4.0613014372908038</c:v>
                </c:pt>
                <c:pt idx="591">
                  <c:v>4.0613014372908038</c:v>
                </c:pt>
                <c:pt idx="592">
                  <c:v>4.0613014372908038</c:v>
                </c:pt>
                <c:pt idx="593">
                  <c:v>4.0613014372908038</c:v>
                </c:pt>
                <c:pt idx="594">
                  <c:v>4.0613014372908038</c:v>
                </c:pt>
                <c:pt idx="595">
                  <c:v>4.0613014372908038</c:v>
                </c:pt>
                <c:pt idx="596">
                  <c:v>4.0613014372908038</c:v>
                </c:pt>
                <c:pt idx="597">
                  <c:v>4.0613014372908038</c:v>
                </c:pt>
                <c:pt idx="598">
                  <c:v>4.0613014372908038</c:v>
                </c:pt>
                <c:pt idx="599">
                  <c:v>4.0613014372908038</c:v>
                </c:pt>
                <c:pt idx="600">
                  <c:v>4.0613014372908038</c:v>
                </c:pt>
                <c:pt idx="601">
                  <c:v>4.0613014372908038</c:v>
                </c:pt>
                <c:pt idx="602">
                  <c:v>4.0613014372908038</c:v>
                </c:pt>
                <c:pt idx="603">
                  <c:v>4.0613014372908038</c:v>
                </c:pt>
                <c:pt idx="604">
                  <c:v>4.0613014372908038</c:v>
                </c:pt>
                <c:pt idx="605">
                  <c:v>4.0613014372908038</c:v>
                </c:pt>
                <c:pt idx="606">
                  <c:v>4.0613014372908038</c:v>
                </c:pt>
                <c:pt idx="607">
                  <c:v>4.0613014372908038</c:v>
                </c:pt>
                <c:pt idx="608">
                  <c:v>4.0613014372908038</c:v>
                </c:pt>
                <c:pt idx="609">
                  <c:v>4.0613014372908038</c:v>
                </c:pt>
                <c:pt idx="610">
                  <c:v>4.0613014372908038</c:v>
                </c:pt>
                <c:pt idx="611">
                  <c:v>4.0613014372908038</c:v>
                </c:pt>
                <c:pt idx="612">
                  <c:v>4.0613014372908038</c:v>
                </c:pt>
                <c:pt idx="613">
                  <c:v>4.0613014372908038</c:v>
                </c:pt>
                <c:pt idx="614">
                  <c:v>4.0613014372908038</c:v>
                </c:pt>
                <c:pt idx="615">
                  <c:v>4.0613014372908038</c:v>
                </c:pt>
                <c:pt idx="616">
                  <c:v>4.0613014372908038</c:v>
                </c:pt>
                <c:pt idx="617">
                  <c:v>4.0613014372908038</c:v>
                </c:pt>
                <c:pt idx="618">
                  <c:v>4.0613014372908038</c:v>
                </c:pt>
                <c:pt idx="619">
                  <c:v>4.0613014372908038</c:v>
                </c:pt>
                <c:pt idx="620">
                  <c:v>4.0613014372908038</c:v>
                </c:pt>
                <c:pt idx="621">
                  <c:v>4.0613014372908038</c:v>
                </c:pt>
                <c:pt idx="622">
                  <c:v>4.0613014372908038</c:v>
                </c:pt>
                <c:pt idx="623">
                  <c:v>4.0613014372908038</c:v>
                </c:pt>
                <c:pt idx="624">
                  <c:v>4.0613014372908038</c:v>
                </c:pt>
                <c:pt idx="625">
                  <c:v>4.0613014372908038</c:v>
                </c:pt>
                <c:pt idx="626">
                  <c:v>4.0613014372908038</c:v>
                </c:pt>
                <c:pt idx="627">
                  <c:v>4.0613014372908038</c:v>
                </c:pt>
                <c:pt idx="628">
                  <c:v>4.0613014372908038</c:v>
                </c:pt>
                <c:pt idx="629">
                  <c:v>4.0613014372908038</c:v>
                </c:pt>
                <c:pt idx="630">
                  <c:v>4.0613014372908038</c:v>
                </c:pt>
                <c:pt idx="631">
                  <c:v>4.0613014372908038</c:v>
                </c:pt>
                <c:pt idx="632">
                  <c:v>4.0613014372908038</c:v>
                </c:pt>
                <c:pt idx="633">
                  <c:v>4.0613014372908038</c:v>
                </c:pt>
                <c:pt idx="634">
                  <c:v>4.0613014372908038</c:v>
                </c:pt>
                <c:pt idx="635">
                  <c:v>4.0613014372908038</c:v>
                </c:pt>
                <c:pt idx="636">
                  <c:v>4.0613014372908038</c:v>
                </c:pt>
                <c:pt idx="637">
                  <c:v>4.0613014372908038</c:v>
                </c:pt>
                <c:pt idx="638">
                  <c:v>4.0613014372908038</c:v>
                </c:pt>
                <c:pt idx="639">
                  <c:v>4.0613014372908038</c:v>
                </c:pt>
                <c:pt idx="640">
                  <c:v>4.0613014372908038</c:v>
                </c:pt>
                <c:pt idx="641">
                  <c:v>4.0613014372908038</c:v>
                </c:pt>
                <c:pt idx="642">
                  <c:v>4.0613014372908038</c:v>
                </c:pt>
                <c:pt idx="643">
                  <c:v>4.0613014372908038</c:v>
                </c:pt>
                <c:pt idx="644">
                  <c:v>4.0613014372908038</c:v>
                </c:pt>
                <c:pt idx="645">
                  <c:v>4.0613014372908038</c:v>
                </c:pt>
                <c:pt idx="646">
                  <c:v>4.0613014372908038</c:v>
                </c:pt>
                <c:pt idx="647">
                  <c:v>4.0613014372908038</c:v>
                </c:pt>
                <c:pt idx="648">
                  <c:v>4.0613014372908038</c:v>
                </c:pt>
                <c:pt idx="649">
                  <c:v>4.0613014372908038</c:v>
                </c:pt>
                <c:pt idx="650">
                  <c:v>4.0613014372908038</c:v>
                </c:pt>
                <c:pt idx="651">
                  <c:v>4.0613014372908038</c:v>
                </c:pt>
                <c:pt idx="652">
                  <c:v>4.0613014372908038</c:v>
                </c:pt>
                <c:pt idx="653">
                  <c:v>4.0613014372908038</c:v>
                </c:pt>
                <c:pt idx="654">
                  <c:v>4.0613014372908038</c:v>
                </c:pt>
                <c:pt idx="655">
                  <c:v>4.0613014372908038</c:v>
                </c:pt>
                <c:pt idx="656">
                  <c:v>4.0613014372908038</c:v>
                </c:pt>
                <c:pt idx="657">
                  <c:v>4.0613014372908038</c:v>
                </c:pt>
                <c:pt idx="658">
                  <c:v>4.0613014372908038</c:v>
                </c:pt>
                <c:pt idx="659">
                  <c:v>4.0613014372908038</c:v>
                </c:pt>
                <c:pt idx="660">
                  <c:v>4.0613014372908038</c:v>
                </c:pt>
                <c:pt idx="661">
                  <c:v>4.0613014372908038</c:v>
                </c:pt>
                <c:pt idx="662">
                  <c:v>4.0613014372908038</c:v>
                </c:pt>
                <c:pt idx="663">
                  <c:v>4.0613014372908038</c:v>
                </c:pt>
                <c:pt idx="664">
                  <c:v>4.0613014372908038</c:v>
                </c:pt>
                <c:pt idx="665">
                  <c:v>4.0613014372908038</c:v>
                </c:pt>
                <c:pt idx="666">
                  <c:v>4.0613014372908038</c:v>
                </c:pt>
                <c:pt idx="667">
                  <c:v>4.0613014372908038</c:v>
                </c:pt>
                <c:pt idx="668">
                  <c:v>4.0613014372908038</c:v>
                </c:pt>
                <c:pt idx="669">
                  <c:v>4.0613014372908038</c:v>
                </c:pt>
                <c:pt idx="670">
                  <c:v>4.0613014372908038</c:v>
                </c:pt>
                <c:pt idx="671">
                  <c:v>4.0613014372908038</c:v>
                </c:pt>
                <c:pt idx="672">
                  <c:v>4.0613014372908038</c:v>
                </c:pt>
                <c:pt idx="673">
                  <c:v>4.0613014372908038</c:v>
                </c:pt>
                <c:pt idx="674">
                  <c:v>4.0613014372908038</c:v>
                </c:pt>
                <c:pt idx="675">
                  <c:v>4.0613014372908038</c:v>
                </c:pt>
                <c:pt idx="676">
                  <c:v>4.0613014372908038</c:v>
                </c:pt>
                <c:pt idx="677">
                  <c:v>4.0613014372908038</c:v>
                </c:pt>
                <c:pt idx="678">
                  <c:v>4.0613014372908038</c:v>
                </c:pt>
                <c:pt idx="679">
                  <c:v>4.0613014372908038</c:v>
                </c:pt>
                <c:pt idx="680">
                  <c:v>4.0613014372908038</c:v>
                </c:pt>
                <c:pt idx="681">
                  <c:v>4.0613014372908038</c:v>
                </c:pt>
                <c:pt idx="682">
                  <c:v>4.0613014372908038</c:v>
                </c:pt>
                <c:pt idx="683">
                  <c:v>4.0613014372908038</c:v>
                </c:pt>
                <c:pt idx="684">
                  <c:v>4.0613014372908038</c:v>
                </c:pt>
                <c:pt idx="685">
                  <c:v>4.0613014372908038</c:v>
                </c:pt>
                <c:pt idx="686">
                  <c:v>4.0613014372908038</c:v>
                </c:pt>
                <c:pt idx="687">
                  <c:v>4.0613014372908038</c:v>
                </c:pt>
                <c:pt idx="688">
                  <c:v>4.0613014372908038</c:v>
                </c:pt>
                <c:pt idx="689">
                  <c:v>4.0613014372908038</c:v>
                </c:pt>
                <c:pt idx="690">
                  <c:v>4.0613014372908038</c:v>
                </c:pt>
                <c:pt idx="691">
                  <c:v>4.0613014372908038</c:v>
                </c:pt>
                <c:pt idx="692">
                  <c:v>4.0613014372908038</c:v>
                </c:pt>
                <c:pt idx="693">
                  <c:v>4.0613014372908038</c:v>
                </c:pt>
                <c:pt idx="694">
                  <c:v>4.0613014372908038</c:v>
                </c:pt>
                <c:pt idx="695">
                  <c:v>4.0613014372908038</c:v>
                </c:pt>
                <c:pt idx="696">
                  <c:v>4.0613014372908038</c:v>
                </c:pt>
                <c:pt idx="697">
                  <c:v>4.0613014372908038</c:v>
                </c:pt>
                <c:pt idx="698">
                  <c:v>4.0613014372908038</c:v>
                </c:pt>
                <c:pt idx="699">
                  <c:v>4.0613014372908038</c:v>
                </c:pt>
                <c:pt idx="700">
                  <c:v>4.0613014372908038</c:v>
                </c:pt>
                <c:pt idx="701">
                  <c:v>4.0613014372908038</c:v>
                </c:pt>
                <c:pt idx="702">
                  <c:v>4.0613014372908038</c:v>
                </c:pt>
                <c:pt idx="703">
                  <c:v>4.0613014372908038</c:v>
                </c:pt>
                <c:pt idx="704">
                  <c:v>4.0613014372908038</c:v>
                </c:pt>
                <c:pt idx="705">
                  <c:v>4.0613014372908038</c:v>
                </c:pt>
                <c:pt idx="706">
                  <c:v>4.0613014372908038</c:v>
                </c:pt>
                <c:pt idx="707">
                  <c:v>4.0613014372908038</c:v>
                </c:pt>
                <c:pt idx="708">
                  <c:v>4.0613014372908038</c:v>
                </c:pt>
                <c:pt idx="709">
                  <c:v>4.0613014372908038</c:v>
                </c:pt>
                <c:pt idx="710">
                  <c:v>4.0613014372908038</c:v>
                </c:pt>
                <c:pt idx="711">
                  <c:v>4.0613014372908038</c:v>
                </c:pt>
                <c:pt idx="712">
                  <c:v>4.0613014372908038</c:v>
                </c:pt>
                <c:pt idx="713">
                  <c:v>4.0613014372908038</c:v>
                </c:pt>
                <c:pt idx="714">
                  <c:v>4.0613014372908038</c:v>
                </c:pt>
                <c:pt idx="715">
                  <c:v>4.0613014372908038</c:v>
                </c:pt>
                <c:pt idx="716">
                  <c:v>4.0613014372908038</c:v>
                </c:pt>
                <c:pt idx="717">
                  <c:v>4.0613014372908038</c:v>
                </c:pt>
                <c:pt idx="718">
                  <c:v>4.0613014372908038</c:v>
                </c:pt>
                <c:pt idx="719">
                  <c:v>4.0613014372908038</c:v>
                </c:pt>
                <c:pt idx="720">
                  <c:v>4.0613014372908038</c:v>
                </c:pt>
                <c:pt idx="721">
                  <c:v>4.0613014372908038</c:v>
                </c:pt>
                <c:pt idx="722">
                  <c:v>4.0613014372908038</c:v>
                </c:pt>
                <c:pt idx="723">
                  <c:v>4.0613014372908038</c:v>
                </c:pt>
                <c:pt idx="724">
                  <c:v>4.0613014372908038</c:v>
                </c:pt>
                <c:pt idx="725">
                  <c:v>4.0613014372908038</c:v>
                </c:pt>
                <c:pt idx="726">
                  <c:v>4.0613014372908038</c:v>
                </c:pt>
                <c:pt idx="727">
                  <c:v>4.0613014372908038</c:v>
                </c:pt>
                <c:pt idx="728">
                  <c:v>4.0613014372908038</c:v>
                </c:pt>
                <c:pt idx="729">
                  <c:v>4.0613014372908038</c:v>
                </c:pt>
                <c:pt idx="730">
                  <c:v>4.0613014372908038</c:v>
                </c:pt>
                <c:pt idx="731">
                  <c:v>4.0613014372908038</c:v>
                </c:pt>
                <c:pt idx="732">
                  <c:v>4.0613014372908038</c:v>
                </c:pt>
                <c:pt idx="733">
                  <c:v>4.0613014372908038</c:v>
                </c:pt>
                <c:pt idx="734">
                  <c:v>4.0613014372908038</c:v>
                </c:pt>
                <c:pt idx="735">
                  <c:v>4.0613014372908038</c:v>
                </c:pt>
                <c:pt idx="736">
                  <c:v>4.0613014372908038</c:v>
                </c:pt>
                <c:pt idx="737">
                  <c:v>4.0613014372908038</c:v>
                </c:pt>
                <c:pt idx="738">
                  <c:v>4.0613014372908038</c:v>
                </c:pt>
                <c:pt idx="739">
                  <c:v>4.0613014372908038</c:v>
                </c:pt>
                <c:pt idx="740">
                  <c:v>4.0613014372908038</c:v>
                </c:pt>
                <c:pt idx="741">
                  <c:v>4.0613014372908038</c:v>
                </c:pt>
                <c:pt idx="742">
                  <c:v>4.0613014372908038</c:v>
                </c:pt>
                <c:pt idx="743">
                  <c:v>4.0613014372908038</c:v>
                </c:pt>
                <c:pt idx="744">
                  <c:v>4.0613014372908038</c:v>
                </c:pt>
                <c:pt idx="745">
                  <c:v>4.0613014372908038</c:v>
                </c:pt>
                <c:pt idx="746">
                  <c:v>4.0613014372908038</c:v>
                </c:pt>
                <c:pt idx="747">
                  <c:v>4.0613014372908038</c:v>
                </c:pt>
                <c:pt idx="748">
                  <c:v>4.0613014372908038</c:v>
                </c:pt>
                <c:pt idx="749">
                  <c:v>4.0613014372908038</c:v>
                </c:pt>
                <c:pt idx="750">
                  <c:v>4.0613014372908038</c:v>
                </c:pt>
                <c:pt idx="751">
                  <c:v>4.0613014372908038</c:v>
                </c:pt>
                <c:pt idx="752">
                  <c:v>4.0613014372908038</c:v>
                </c:pt>
                <c:pt idx="753">
                  <c:v>4.0613014372908038</c:v>
                </c:pt>
                <c:pt idx="754">
                  <c:v>4.0613014372908038</c:v>
                </c:pt>
                <c:pt idx="755">
                  <c:v>4.0613014372908038</c:v>
                </c:pt>
                <c:pt idx="756">
                  <c:v>4.0613014372908038</c:v>
                </c:pt>
                <c:pt idx="757">
                  <c:v>4.0613014372908038</c:v>
                </c:pt>
                <c:pt idx="758">
                  <c:v>4.0613014372908038</c:v>
                </c:pt>
                <c:pt idx="759">
                  <c:v>4.0613014372908038</c:v>
                </c:pt>
                <c:pt idx="760">
                  <c:v>4.0613014372908038</c:v>
                </c:pt>
                <c:pt idx="761">
                  <c:v>4.0613014372908038</c:v>
                </c:pt>
                <c:pt idx="762">
                  <c:v>4.0613014372908038</c:v>
                </c:pt>
                <c:pt idx="763">
                  <c:v>4.0613014372908038</c:v>
                </c:pt>
                <c:pt idx="764">
                  <c:v>4.0613014372908038</c:v>
                </c:pt>
                <c:pt idx="765">
                  <c:v>4.0613014372908038</c:v>
                </c:pt>
                <c:pt idx="766">
                  <c:v>4.0613014372908038</c:v>
                </c:pt>
                <c:pt idx="767">
                  <c:v>4.0613014372908038</c:v>
                </c:pt>
                <c:pt idx="768">
                  <c:v>4.0613014372908038</c:v>
                </c:pt>
                <c:pt idx="769">
                  <c:v>4.0613014372908038</c:v>
                </c:pt>
                <c:pt idx="770">
                  <c:v>4.0613014372908038</c:v>
                </c:pt>
                <c:pt idx="771">
                  <c:v>4.0613014372908038</c:v>
                </c:pt>
                <c:pt idx="772">
                  <c:v>4.0613014372908038</c:v>
                </c:pt>
                <c:pt idx="773">
                  <c:v>4.0613014372908038</c:v>
                </c:pt>
                <c:pt idx="774">
                  <c:v>4.0613014372908038</c:v>
                </c:pt>
                <c:pt idx="775">
                  <c:v>4.0613014372908038</c:v>
                </c:pt>
                <c:pt idx="776">
                  <c:v>4.0613014372908038</c:v>
                </c:pt>
                <c:pt idx="777">
                  <c:v>4.0613014372908038</c:v>
                </c:pt>
                <c:pt idx="778">
                  <c:v>4.0613014372908038</c:v>
                </c:pt>
                <c:pt idx="779">
                  <c:v>4.0613014372908038</c:v>
                </c:pt>
                <c:pt idx="780">
                  <c:v>4.0613014372908038</c:v>
                </c:pt>
                <c:pt idx="781">
                  <c:v>4.0613014372908038</c:v>
                </c:pt>
                <c:pt idx="782">
                  <c:v>4.0613014372908038</c:v>
                </c:pt>
                <c:pt idx="783">
                  <c:v>4.0613014372908038</c:v>
                </c:pt>
                <c:pt idx="784">
                  <c:v>4.0613014372908038</c:v>
                </c:pt>
                <c:pt idx="785">
                  <c:v>4.0613014372908038</c:v>
                </c:pt>
                <c:pt idx="786">
                  <c:v>4.0613014372908038</c:v>
                </c:pt>
                <c:pt idx="787">
                  <c:v>4.0613014372908038</c:v>
                </c:pt>
                <c:pt idx="788">
                  <c:v>4.0613014372908038</c:v>
                </c:pt>
                <c:pt idx="789">
                  <c:v>4.0613014372908038</c:v>
                </c:pt>
                <c:pt idx="790">
                  <c:v>4.0613014372908038</c:v>
                </c:pt>
                <c:pt idx="791">
                  <c:v>4.0613014372908038</c:v>
                </c:pt>
                <c:pt idx="792">
                  <c:v>4.0613014372908038</c:v>
                </c:pt>
                <c:pt idx="793">
                  <c:v>4.0613014372908038</c:v>
                </c:pt>
                <c:pt idx="794">
                  <c:v>4.0613014372908038</c:v>
                </c:pt>
                <c:pt idx="795">
                  <c:v>4.0613014372908038</c:v>
                </c:pt>
                <c:pt idx="796">
                  <c:v>4.0613014372908038</c:v>
                </c:pt>
                <c:pt idx="797">
                  <c:v>4.0613014372908038</c:v>
                </c:pt>
                <c:pt idx="798">
                  <c:v>4.0613014372908038</c:v>
                </c:pt>
                <c:pt idx="799">
                  <c:v>4.0613014372908038</c:v>
                </c:pt>
                <c:pt idx="800">
                  <c:v>4.0613014372908038</c:v>
                </c:pt>
                <c:pt idx="801">
                  <c:v>4.0613014372908038</c:v>
                </c:pt>
                <c:pt idx="802">
                  <c:v>4.0613014372908038</c:v>
                </c:pt>
                <c:pt idx="803">
                  <c:v>4.0613014372908038</c:v>
                </c:pt>
                <c:pt idx="804">
                  <c:v>4.0613014372908038</c:v>
                </c:pt>
                <c:pt idx="805">
                  <c:v>4.0613014372908038</c:v>
                </c:pt>
                <c:pt idx="806">
                  <c:v>4.0613014372908038</c:v>
                </c:pt>
                <c:pt idx="807">
                  <c:v>4.0613014372908038</c:v>
                </c:pt>
                <c:pt idx="808">
                  <c:v>4.0613014372908038</c:v>
                </c:pt>
                <c:pt idx="809">
                  <c:v>4.0613014372908038</c:v>
                </c:pt>
                <c:pt idx="810">
                  <c:v>4.0613014372908038</c:v>
                </c:pt>
                <c:pt idx="811">
                  <c:v>4.0613014372908038</c:v>
                </c:pt>
                <c:pt idx="812">
                  <c:v>4.0613014372908038</c:v>
                </c:pt>
                <c:pt idx="813">
                  <c:v>4.0613014372908038</c:v>
                </c:pt>
                <c:pt idx="814">
                  <c:v>4.0613014372908038</c:v>
                </c:pt>
                <c:pt idx="815">
                  <c:v>4.0613014372908038</c:v>
                </c:pt>
                <c:pt idx="816">
                  <c:v>4.0613014372908038</c:v>
                </c:pt>
                <c:pt idx="817">
                  <c:v>4.0613014372908038</c:v>
                </c:pt>
                <c:pt idx="818">
                  <c:v>4.0613014372908038</c:v>
                </c:pt>
                <c:pt idx="819">
                  <c:v>4.0613014372908038</c:v>
                </c:pt>
                <c:pt idx="820">
                  <c:v>4.0613014372908038</c:v>
                </c:pt>
                <c:pt idx="821">
                  <c:v>4.0613014372908038</c:v>
                </c:pt>
                <c:pt idx="822">
                  <c:v>4.0613014372908038</c:v>
                </c:pt>
                <c:pt idx="823">
                  <c:v>4.0613014372908038</c:v>
                </c:pt>
                <c:pt idx="824">
                  <c:v>4.0613014372908038</c:v>
                </c:pt>
                <c:pt idx="825">
                  <c:v>4.0613014372908038</c:v>
                </c:pt>
                <c:pt idx="826">
                  <c:v>4.0613014372908038</c:v>
                </c:pt>
                <c:pt idx="827">
                  <c:v>4.0613014372908038</c:v>
                </c:pt>
                <c:pt idx="828">
                  <c:v>4.0613014372908038</c:v>
                </c:pt>
                <c:pt idx="829">
                  <c:v>4.0613014372908038</c:v>
                </c:pt>
                <c:pt idx="830">
                  <c:v>4.0613014372908038</c:v>
                </c:pt>
                <c:pt idx="831">
                  <c:v>4.0613014372908038</c:v>
                </c:pt>
                <c:pt idx="832">
                  <c:v>4.0613014372908038</c:v>
                </c:pt>
                <c:pt idx="833">
                  <c:v>4.0613014372908038</c:v>
                </c:pt>
                <c:pt idx="834">
                  <c:v>4.0613014372908038</c:v>
                </c:pt>
                <c:pt idx="835">
                  <c:v>4.0613014372908038</c:v>
                </c:pt>
                <c:pt idx="836">
                  <c:v>4.0613014372908038</c:v>
                </c:pt>
                <c:pt idx="837">
                  <c:v>4.0613014372908038</c:v>
                </c:pt>
                <c:pt idx="838">
                  <c:v>4.0613014372908038</c:v>
                </c:pt>
                <c:pt idx="839">
                  <c:v>4.0613014372908038</c:v>
                </c:pt>
                <c:pt idx="840">
                  <c:v>4.0613014372908038</c:v>
                </c:pt>
                <c:pt idx="841">
                  <c:v>4.0613014372908038</c:v>
                </c:pt>
                <c:pt idx="842">
                  <c:v>4.0613014372908038</c:v>
                </c:pt>
                <c:pt idx="843">
                  <c:v>4.0613014372908038</c:v>
                </c:pt>
                <c:pt idx="844">
                  <c:v>4.0613014372908038</c:v>
                </c:pt>
                <c:pt idx="845">
                  <c:v>4.0613014372908038</c:v>
                </c:pt>
                <c:pt idx="846">
                  <c:v>4.0613014372908038</c:v>
                </c:pt>
                <c:pt idx="847">
                  <c:v>4.0613014372908038</c:v>
                </c:pt>
                <c:pt idx="848">
                  <c:v>4.0613014372908038</c:v>
                </c:pt>
                <c:pt idx="849">
                  <c:v>4.0613014372908038</c:v>
                </c:pt>
                <c:pt idx="850">
                  <c:v>4.0613014372908038</c:v>
                </c:pt>
                <c:pt idx="851">
                  <c:v>4.0613014372908038</c:v>
                </c:pt>
                <c:pt idx="852">
                  <c:v>4.0613014372908038</c:v>
                </c:pt>
                <c:pt idx="853">
                  <c:v>4.0613014372908038</c:v>
                </c:pt>
                <c:pt idx="854">
                  <c:v>4.0613014372908038</c:v>
                </c:pt>
                <c:pt idx="855">
                  <c:v>4.0613014372908038</c:v>
                </c:pt>
                <c:pt idx="856">
                  <c:v>4.0613014372908038</c:v>
                </c:pt>
                <c:pt idx="857">
                  <c:v>4.0613014372908038</c:v>
                </c:pt>
                <c:pt idx="858">
                  <c:v>4.0613014372908038</c:v>
                </c:pt>
                <c:pt idx="859">
                  <c:v>4.0613014372908038</c:v>
                </c:pt>
                <c:pt idx="860">
                  <c:v>4.0613014372908038</c:v>
                </c:pt>
                <c:pt idx="861">
                  <c:v>4.0613014372908038</c:v>
                </c:pt>
                <c:pt idx="862">
                  <c:v>4.0613014372908038</c:v>
                </c:pt>
                <c:pt idx="863">
                  <c:v>4.0613014372908038</c:v>
                </c:pt>
                <c:pt idx="864">
                  <c:v>4.0613014372908038</c:v>
                </c:pt>
                <c:pt idx="865">
                  <c:v>4.0613014372908038</c:v>
                </c:pt>
                <c:pt idx="866">
                  <c:v>4.0613014372908038</c:v>
                </c:pt>
                <c:pt idx="867">
                  <c:v>4.0613014372908038</c:v>
                </c:pt>
                <c:pt idx="868">
                  <c:v>4.0613014372908038</c:v>
                </c:pt>
                <c:pt idx="869">
                  <c:v>4.0613014372908038</c:v>
                </c:pt>
                <c:pt idx="870">
                  <c:v>4.0613014372908038</c:v>
                </c:pt>
                <c:pt idx="871">
                  <c:v>4.0613014372908038</c:v>
                </c:pt>
                <c:pt idx="872">
                  <c:v>4.0613014372908038</c:v>
                </c:pt>
                <c:pt idx="873">
                  <c:v>4.0613014372908038</c:v>
                </c:pt>
                <c:pt idx="874">
                  <c:v>4.0613014372908038</c:v>
                </c:pt>
                <c:pt idx="875">
                  <c:v>4.0613014372908038</c:v>
                </c:pt>
                <c:pt idx="876">
                  <c:v>4.0613014372908038</c:v>
                </c:pt>
                <c:pt idx="877">
                  <c:v>4.0613014372908038</c:v>
                </c:pt>
                <c:pt idx="878">
                  <c:v>4.0613014372908038</c:v>
                </c:pt>
                <c:pt idx="879">
                  <c:v>4.0613014372908038</c:v>
                </c:pt>
                <c:pt idx="880">
                  <c:v>4.0613014372908038</c:v>
                </c:pt>
                <c:pt idx="881">
                  <c:v>4.0613014372908038</c:v>
                </c:pt>
                <c:pt idx="882">
                  <c:v>4.0613014372908038</c:v>
                </c:pt>
                <c:pt idx="883">
                  <c:v>4.0613014372908038</c:v>
                </c:pt>
                <c:pt idx="884">
                  <c:v>4.0613014372908038</c:v>
                </c:pt>
                <c:pt idx="885">
                  <c:v>4.0613014372908038</c:v>
                </c:pt>
                <c:pt idx="886">
                  <c:v>4.0613014372908038</c:v>
                </c:pt>
                <c:pt idx="887">
                  <c:v>4.0613014372908038</c:v>
                </c:pt>
                <c:pt idx="888">
                  <c:v>4.0613014372908038</c:v>
                </c:pt>
                <c:pt idx="889">
                  <c:v>4.0613014372908038</c:v>
                </c:pt>
                <c:pt idx="890">
                  <c:v>4.0613014372908038</c:v>
                </c:pt>
                <c:pt idx="891">
                  <c:v>4.0613014372908038</c:v>
                </c:pt>
                <c:pt idx="892">
                  <c:v>4.0613014372908038</c:v>
                </c:pt>
                <c:pt idx="893">
                  <c:v>4.0613014372908038</c:v>
                </c:pt>
                <c:pt idx="894">
                  <c:v>4.0613014372908038</c:v>
                </c:pt>
                <c:pt idx="895">
                  <c:v>4.0613014372908038</c:v>
                </c:pt>
                <c:pt idx="896">
                  <c:v>4.0613014372908038</c:v>
                </c:pt>
                <c:pt idx="897">
                  <c:v>4.0613014372908038</c:v>
                </c:pt>
                <c:pt idx="898">
                  <c:v>4.0613014372908038</c:v>
                </c:pt>
                <c:pt idx="899">
                  <c:v>4.0613014372908038</c:v>
                </c:pt>
                <c:pt idx="900">
                  <c:v>4.0613014372908038</c:v>
                </c:pt>
                <c:pt idx="901">
                  <c:v>4.0613014372908038</c:v>
                </c:pt>
                <c:pt idx="902">
                  <c:v>4.0613014372908038</c:v>
                </c:pt>
                <c:pt idx="903">
                  <c:v>4.0613014372908038</c:v>
                </c:pt>
                <c:pt idx="904">
                  <c:v>4.0613014372908038</c:v>
                </c:pt>
                <c:pt idx="905">
                  <c:v>4.0613014372908038</c:v>
                </c:pt>
                <c:pt idx="906">
                  <c:v>4.0613014372908038</c:v>
                </c:pt>
                <c:pt idx="907">
                  <c:v>4.0613014372908038</c:v>
                </c:pt>
                <c:pt idx="908">
                  <c:v>4.0613014372908038</c:v>
                </c:pt>
                <c:pt idx="909">
                  <c:v>4.0613014372908038</c:v>
                </c:pt>
                <c:pt idx="910">
                  <c:v>4.0613014372908038</c:v>
                </c:pt>
                <c:pt idx="911">
                  <c:v>4.0613014372908038</c:v>
                </c:pt>
                <c:pt idx="912">
                  <c:v>4.0613014372908038</c:v>
                </c:pt>
                <c:pt idx="913">
                  <c:v>4.0613014372908038</c:v>
                </c:pt>
                <c:pt idx="914">
                  <c:v>4.0613014372908038</c:v>
                </c:pt>
                <c:pt idx="915">
                  <c:v>4.0613014372908038</c:v>
                </c:pt>
                <c:pt idx="916">
                  <c:v>4.0613014372908038</c:v>
                </c:pt>
                <c:pt idx="917">
                  <c:v>4.0613014372908038</c:v>
                </c:pt>
                <c:pt idx="918">
                  <c:v>4.0613014372908038</c:v>
                </c:pt>
                <c:pt idx="919">
                  <c:v>4.0613014372908038</c:v>
                </c:pt>
                <c:pt idx="920">
                  <c:v>4.0613014372908038</c:v>
                </c:pt>
                <c:pt idx="921">
                  <c:v>4.0613014372908038</c:v>
                </c:pt>
                <c:pt idx="922">
                  <c:v>4.0613014372908038</c:v>
                </c:pt>
                <c:pt idx="923">
                  <c:v>4.0613014372908038</c:v>
                </c:pt>
                <c:pt idx="924">
                  <c:v>4.0613014372908038</c:v>
                </c:pt>
                <c:pt idx="925">
                  <c:v>4.0613014372908038</c:v>
                </c:pt>
                <c:pt idx="926">
                  <c:v>4.0613014372908038</c:v>
                </c:pt>
                <c:pt idx="927">
                  <c:v>4.0613014372908038</c:v>
                </c:pt>
                <c:pt idx="928">
                  <c:v>4.0613014372908038</c:v>
                </c:pt>
                <c:pt idx="929">
                  <c:v>4.0613014372908038</c:v>
                </c:pt>
                <c:pt idx="930">
                  <c:v>4.0613014372908038</c:v>
                </c:pt>
                <c:pt idx="931">
                  <c:v>4.0613014372908038</c:v>
                </c:pt>
                <c:pt idx="932">
                  <c:v>4.0613014372908038</c:v>
                </c:pt>
                <c:pt idx="933">
                  <c:v>4.0613014372908038</c:v>
                </c:pt>
                <c:pt idx="934">
                  <c:v>4.0613014372908038</c:v>
                </c:pt>
                <c:pt idx="935">
                  <c:v>4.0613014372908038</c:v>
                </c:pt>
                <c:pt idx="936">
                  <c:v>4.0613014372908038</c:v>
                </c:pt>
                <c:pt idx="937">
                  <c:v>4.0613014372908038</c:v>
                </c:pt>
                <c:pt idx="938">
                  <c:v>4.0613014372908038</c:v>
                </c:pt>
                <c:pt idx="939">
                  <c:v>4.0613014372908038</c:v>
                </c:pt>
                <c:pt idx="940">
                  <c:v>4.0613014372908038</c:v>
                </c:pt>
                <c:pt idx="941">
                  <c:v>4.0613014372908038</c:v>
                </c:pt>
                <c:pt idx="942">
                  <c:v>4.0613014372908038</c:v>
                </c:pt>
                <c:pt idx="943">
                  <c:v>4.0613014372908038</c:v>
                </c:pt>
                <c:pt idx="944">
                  <c:v>4.0613014372908038</c:v>
                </c:pt>
                <c:pt idx="945">
                  <c:v>4.0613014372908038</c:v>
                </c:pt>
                <c:pt idx="946">
                  <c:v>4.0613014372908038</c:v>
                </c:pt>
                <c:pt idx="947">
                  <c:v>4.0613014372908038</c:v>
                </c:pt>
                <c:pt idx="948">
                  <c:v>4.0613014372908038</c:v>
                </c:pt>
                <c:pt idx="949">
                  <c:v>4.0613014372908038</c:v>
                </c:pt>
                <c:pt idx="950">
                  <c:v>4.0613014372908038</c:v>
                </c:pt>
                <c:pt idx="951">
                  <c:v>4.0613014372908038</c:v>
                </c:pt>
                <c:pt idx="952">
                  <c:v>4.0613014372908038</c:v>
                </c:pt>
                <c:pt idx="953">
                  <c:v>4.0613014372908038</c:v>
                </c:pt>
                <c:pt idx="954">
                  <c:v>4.0613014372908038</c:v>
                </c:pt>
                <c:pt idx="955">
                  <c:v>4.0613014372908038</c:v>
                </c:pt>
                <c:pt idx="956">
                  <c:v>4.0613014372908038</c:v>
                </c:pt>
                <c:pt idx="957">
                  <c:v>4.0613014372908038</c:v>
                </c:pt>
                <c:pt idx="958">
                  <c:v>4.0613014372908038</c:v>
                </c:pt>
                <c:pt idx="959">
                  <c:v>4.0613014372908038</c:v>
                </c:pt>
                <c:pt idx="960">
                  <c:v>4.0613014372908038</c:v>
                </c:pt>
                <c:pt idx="961">
                  <c:v>4.0613014372908038</c:v>
                </c:pt>
                <c:pt idx="962">
                  <c:v>4.0613014372908038</c:v>
                </c:pt>
                <c:pt idx="963">
                  <c:v>4.0613014372908038</c:v>
                </c:pt>
                <c:pt idx="964">
                  <c:v>4.0613014372908038</c:v>
                </c:pt>
                <c:pt idx="965">
                  <c:v>4.0613014372908038</c:v>
                </c:pt>
                <c:pt idx="966">
                  <c:v>4.0613014372908038</c:v>
                </c:pt>
                <c:pt idx="967">
                  <c:v>4.0613014372908038</c:v>
                </c:pt>
                <c:pt idx="968">
                  <c:v>4.0613014372908038</c:v>
                </c:pt>
                <c:pt idx="969">
                  <c:v>4.0613014372908038</c:v>
                </c:pt>
                <c:pt idx="970">
                  <c:v>4.0613014372908038</c:v>
                </c:pt>
                <c:pt idx="971">
                  <c:v>4.0613014372908038</c:v>
                </c:pt>
                <c:pt idx="972">
                  <c:v>4.0613014372908038</c:v>
                </c:pt>
                <c:pt idx="973">
                  <c:v>4.0613014372908038</c:v>
                </c:pt>
                <c:pt idx="974">
                  <c:v>4.0613014372908038</c:v>
                </c:pt>
                <c:pt idx="975">
                  <c:v>4.0613014372908038</c:v>
                </c:pt>
                <c:pt idx="976">
                  <c:v>4.0613014372908038</c:v>
                </c:pt>
                <c:pt idx="977">
                  <c:v>4.0613014372908038</c:v>
                </c:pt>
                <c:pt idx="978">
                  <c:v>4.0613014372908038</c:v>
                </c:pt>
                <c:pt idx="979">
                  <c:v>4.0613014372908038</c:v>
                </c:pt>
                <c:pt idx="980">
                  <c:v>4.0613014372908038</c:v>
                </c:pt>
                <c:pt idx="981">
                  <c:v>4.0613014372908038</c:v>
                </c:pt>
                <c:pt idx="982">
                  <c:v>4.0613014372908038</c:v>
                </c:pt>
                <c:pt idx="983">
                  <c:v>4.0613014372908038</c:v>
                </c:pt>
                <c:pt idx="984">
                  <c:v>4.0613014372908038</c:v>
                </c:pt>
                <c:pt idx="985">
                  <c:v>4.0613014372908038</c:v>
                </c:pt>
                <c:pt idx="986">
                  <c:v>4.0613014372908038</c:v>
                </c:pt>
                <c:pt idx="987">
                  <c:v>4.0613014372908038</c:v>
                </c:pt>
                <c:pt idx="988">
                  <c:v>4.0613014372908038</c:v>
                </c:pt>
                <c:pt idx="989">
                  <c:v>4.0613014372908038</c:v>
                </c:pt>
                <c:pt idx="990">
                  <c:v>4.0613014372908038</c:v>
                </c:pt>
                <c:pt idx="991">
                  <c:v>4.0613014372908038</c:v>
                </c:pt>
                <c:pt idx="992">
                  <c:v>4.0613014372908038</c:v>
                </c:pt>
                <c:pt idx="993">
                  <c:v>4.0613014372908038</c:v>
                </c:pt>
                <c:pt idx="994">
                  <c:v>4.0613014372908038</c:v>
                </c:pt>
                <c:pt idx="995">
                  <c:v>4.0613014372908038</c:v>
                </c:pt>
                <c:pt idx="996">
                  <c:v>4.0613014372908038</c:v>
                </c:pt>
                <c:pt idx="997">
                  <c:v>4.0613014372908038</c:v>
                </c:pt>
                <c:pt idx="998">
                  <c:v>4.0613014372908038</c:v>
                </c:pt>
                <c:pt idx="999">
                  <c:v>4.0613014372908038</c:v>
                </c:pt>
                <c:pt idx="1000">
                  <c:v>4.0613014372908038</c:v>
                </c:pt>
                <c:pt idx="1001">
                  <c:v>4.0613014372908038</c:v>
                </c:pt>
                <c:pt idx="1002">
                  <c:v>4.0613014372908038</c:v>
                </c:pt>
                <c:pt idx="1003">
                  <c:v>4.0613014372908038</c:v>
                </c:pt>
                <c:pt idx="1004">
                  <c:v>4.0613014372908038</c:v>
                </c:pt>
                <c:pt idx="1005">
                  <c:v>4.0613014372908038</c:v>
                </c:pt>
                <c:pt idx="1006">
                  <c:v>4.0613014372908038</c:v>
                </c:pt>
                <c:pt idx="1007">
                  <c:v>4.0613014372908038</c:v>
                </c:pt>
                <c:pt idx="1008">
                  <c:v>4.0613014372908038</c:v>
                </c:pt>
                <c:pt idx="1009">
                  <c:v>4.0613014372908038</c:v>
                </c:pt>
                <c:pt idx="1010">
                  <c:v>4.0613014372908038</c:v>
                </c:pt>
                <c:pt idx="1011">
                  <c:v>4.0613014372908038</c:v>
                </c:pt>
                <c:pt idx="1012">
                  <c:v>4.0613014372908038</c:v>
                </c:pt>
                <c:pt idx="1013">
                  <c:v>4.0613014372908038</c:v>
                </c:pt>
                <c:pt idx="1014">
                  <c:v>4.0613014372908038</c:v>
                </c:pt>
                <c:pt idx="1015">
                  <c:v>4.0613014372908038</c:v>
                </c:pt>
                <c:pt idx="1016">
                  <c:v>4.0613014372908038</c:v>
                </c:pt>
                <c:pt idx="1017">
                  <c:v>4.0613014372908038</c:v>
                </c:pt>
                <c:pt idx="1018">
                  <c:v>4.0613014372908038</c:v>
                </c:pt>
                <c:pt idx="1019">
                  <c:v>4.0613014372908038</c:v>
                </c:pt>
                <c:pt idx="1020">
                  <c:v>4.0613014372908038</c:v>
                </c:pt>
                <c:pt idx="1021">
                  <c:v>4.0613014372908038</c:v>
                </c:pt>
                <c:pt idx="1022">
                  <c:v>4.0613014372908038</c:v>
                </c:pt>
                <c:pt idx="1023">
                  <c:v>4.0613014372908038</c:v>
                </c:pt>
                <c:pt idx="1024">
                  <c:v>4.0613014372908038</c:v>
                </c:pt>
                <c:pt idx="1025">
                  <c:v>4.0613014372908038</c:v>
                </c:pt>
                <c:pt idx="1026">
                  <c:v>4.0613014372908038</c:v>
                </c:pt>
                <c:pt idx="1027">
                  <c:v>4.0613014372908038</c:v>
                </c:pt>
                <c:pt idx="1028">
                  <c:v>4.0613014372908038</c:v>
                </c:pt>
                <c:pt idx="1029">
                  <c:v>4.0613014372908038</c:v>
                </c:pt>
                <c:pt idx="1030">
                  <c:v>4.0613014372908038</c:v>
                </c:pt>
                <c:pt idx="1031">
                  <c:v>4.0613014372908038</c:v>
                </c:pt>
                <c:pt idx="1032">
                  <c:v>4.0613014372908038</c:v>
                </c:pt>
                <c:pt idx="1033">
                  <c:v>4.0613014372908038</c:v>
                </c:pt>
                <c:pt idx="1034">
                  <c:v>4.0613014372908038</c:v>
                </c:pt>
                <c:pt idx="1035">
                  <c:v>4.0613014372908038</c:v>
                </c:pt>
                <c:pt idx="1036">
                  <c:v>4.0613014372908038</c:v>
                </c:pt>
                <c:pt idx="1037">
                  <c:v>4.0613014372908038</c:v>
                </c:pt>
                <c:pt idx="1038">
                  <c:v>4.0613014372908038</c:v>
                </c:pt>
                <c:pt idx="1039">
                  <c:v>4.0613014372908038</c:v>
                </c:pt>
                <c:pt idx="1040">
                  <c:v>4.0613014372908038</c:v>
                </c:pt>
                <c:pt idx="1041">
                  <c:v>4.0613014372908038</c:v>
                </c:pt>
                <c:pt idx="1042">
                  <c:v>4.0613014372908038</c:v>
                </c:pt>
                <c:pt idx="1043">
                  <c:v>4.0613014372908038</c:v>
                </c:pt>
                <c:pt idx="1044">
                  <c:v>4.0613014372908038</c:v>
                </c:pt>
                <c:pt idx="1045">
                  <c:v>4.0613014372908038</c:v>
                </c:pt>
                <c:pt idx="1046">
                  <c:v>4.0613014372908038</c:v>
                </c:pt>
                <c:pt idx="1047">
                  <c:v>4.0613014372908038</c:v>
                </c:pt>
                <c:pt idx="1048">
                  <c:v>4.0613014372908038</c:v>
                </c:pt>
                <c:pt idx="1049">
                  <c:v>4.0613014372908038</c:v>
                </c:pt>
                <c:pt idx="1050">
                  <c:v>4.0613014372908038</c:v>
                </c:pt>
                <c:pt idx="1051">
                  <c:v>4.0613014372908038</c:v>
                </c:pt>
                <c:pt idx="1052">
                  <c:v>4.0613014372908038</c:v>
                </c:pt>
                <c:pt idx="1053">
                  <c:v>4.0613014372908038</c:v>
                </c:pt>
                <c:pt idx="1054">
                  <c:v>4.0613014372908038</c:v>
                </c:pt>
                <c:pt idx="1055">
                  <c:v>4.0613014372908038</c:v>
                </c:pt>
                <c:pt idx="1056">
                  <c:v>4.0613014372908038</c:v>
                </c:pt>
                <c:pt idx="1057">
                  <c:v>4.0613014372908038</c:v>
                </c:pt>
                <c:pt idx="1058">
                  <c:v>4.0613014372908038</c:v>
                </c:pt>
                <c:pt idx="1059">
                  <c:v>4.0613014372908038</c:v>
                </c:pt>
                <c:pt idx="1060">
                  <c:v>4.0613014372908038</c:v>
                </c:pt>
                <c:pt idx="1061">
                  <c:v>4.0613014372908038</c:v>
                </c:pt>
                <c:pt idx="1062">
                  <c:v>4.0613014372908038</c:v>
                </c:pt>
                <c:pt idx="1063">
                  <c:v>4.0613014372908038</c:v>
                </c:pt>
                <c:pt idx="1064">
                  <c:v>4.0613014372908038</c:v>
                </c:pt>
                <c:pt idx="1065">
                  <c:v>4.0613014372908038</c:v>
                </c:pt>
                <c:pt idx="1066">
                  <c:v>4.0613014372908038</c:v>
                </c:pt>
                <c:pt idx="1067">
                  <c:v>4.0613014372908038</c:v>
                </c:pt>
                <c:pt idx="1068">
                  <c:v>4.0613014372908038</c:v>
                </c:pt>
                <c:pt idx="1069">
                  <c:v>4.0613014372908038</c:v>
                </c:pt>
                <c:pt idx="1070">
                  <c:v>4.0613014372908038</c:v>
                </c:pt>
                <c:pt idx="1071">
                  <c:v>4.0613014372908038</c:v>
                </c:pt>
                <c:pt idx="1072">
                  <c:v>4.0613014372908038</c:v>
                </c:pt>
                <c:pt idx="1073">
                  <c:v>4.0613014372908038</c:v>
                </c:pt>
                <c:pt idx="1074">
                  <c:v>4.0613014372908038</c:v>
                </c:pt>
                <c:pt idx="1075">
                  <c:v>4.0613014372908038</c:v>
                </c:pt>
                <c:pt idx="1076">
                  <c:v>4.0613014372908038</c:v>
                </c:pt>
                <c:pt idx="1077">
                  <c:v>4.0613014372908038</c:v>
                </c:pt>
                <c:pt idx="1078">
                  <c:v>4.0613014372908038</c:v>
                </c:pt>
                <c:pt idx="1079">
                  <c:v>4.0613014372908038</c:v>
                </c:pt>
                <c:pt idx="1080">
                  <c:v>4.0613014372908038</c:v>
                </c:pt>
                <c:pt idx="1081">
                  <c:v>4.0613014372908038</c:v>
                </c:pt>
                <c:pt idx="1082">
                  <c:v>4.0613014372908038</c:v>
                </c:pt>
                <c:pt idx="1083">
                  <c:v>4.0613014372908038</c:v>
                </c:pt>
                <c:pt idx="1084">
                  <c:v>4.0613014372908038</c:v>
                </c:pt>
                <c:pt idx="1085">
                  <c:v>4.0613014372908038</c:v>
                </c:pt>
                <c:pt idx="1086">
                  <c:v>4.0613014372908038</c:v>
                </c:pt>
                <c:pt idx="1087">
                  <c:v>4.0613014372908038</c:v>
                </c:pt>
                <c:pt idx="1088">
                  <c:v>4.0613014372908038</c:v>
                </c:pt>
                <c:pt idx="1089">
                  <c:v>4.0613014372908038</c:v>
                </c:pt>
                <c:pt idx="1090">
                  <c:v>4.0613014372908038</c:v>
                </c:pt>
                <c:pt idx="1091">
                  <c:v>4.0613014372908038</c:v>
                </c:pt>
                <c:pt idx="1092">
                  <c:v>4.0613014372908038</c:v>
                </c:pt>
                <c:pt idx="1093">
                  <c:v>4.0613014372908038</c:v>
                </c:pt>
                <c:pt idx="1094">
                  <c:v>4.0613014372908038</c:v>
                </c:pt>
                <c:pt idx="1095">
                  <c:v>4.0613014372908038</c:v>
                </c:pt>
                <c:pt idx="1096">
                  <c:v>4.0613014372908038</c:v>
                </c:pt>
                <c:pt idx="1097">
                  <c:v>4.0613014372908038</c:v>
                </c:pt>
                <c:pt idx="1098">
                  <c:v>4.0613014372908038</c:v>
                </c:pt>
                <c:pt idx="1099">
                  <c:v>4.0613014372908038</c:v>
                </c:pt>
                <c:pt idx="1100">
                  <c:v>4.0613014372908038</c:v>
                </c:pt>
                <c:pt idx="1101">
                  <c:v>4.0613014372908038</c:v>
                </c:pt>
                <c:pt idx="1102">
                  <c:v>4.0613014372908038</c:v>
                </c:pt>
                <c:pt idx="1103">
                  <c:v>4.0613014372908038</c:v>
                </c:pt>
                <c:pt idx="1104">
                  <c:v>4.0613014372908038</c:v>
                </c:pt>
                <c:pt idx="1105">
                  <c:v>4.0613014372908038</c:v>
                </c:pt>
                <c:pt idx="1106">
                  <c:v>4.0613014372908038</c:v>
                </c:pt>
                <c:pt idx="1107">
                  <c:v>4.0613014372908038</c:v>
                </c:pt>
                <c:pt idx="1108">
                  <c:v>4.0613014372908038</c:v>
                </c:pt>
                <c:pt idx="1109">
                  <c:v>4.0613014372908038</c:v>
                </c:pt>
                <c:pt idx="1110">
                  <c:v>4.0613014372908038</c:v>
                </c:pt>
                <c:pt idx="1111">
                  <c:v>4.0613014372908038</c:v>
                </c:pt>
                <c:pt idx="1112">
                  <c:v>4.0613014372908038</c:v>
                </c:pt>
                <c:pt idx="1113">
                  <c:v>4.0613014372908038</c:v>
                </c:pt>
                <c:pt idx="1114">
                  <c:v>4.0613014372908038</c:v>
                </c:pt>
                <c:pt idx="1115">
                  <c:v>4.0613014372908038</c:v>
                </c:pt>
                <c:pt idx="1116">
                  <c:v>4.0613014372908038</c:v>
                </c:pt>
                <c:pt idx="1117">
                  <c:v>4.0613014372908038</c:v>
                </c:pt>
                <c:pt idx="1118">
                  <c:v>4.0613014372908038</c:v>
                </c:pt>
                <c:pt idx="1119">
                  <c:v>4.0613014372908038</c:v>
                </c:pt>
                <c:pt idx="1120">
                  <c:v>4.0613014372908038</c:v>
                </c:pt>
                <c:pt idx="1121">
                  <c:v>4.0613014372908038</c:v>
                </c:pt>
                <c:pt idx="1122">
                  <c:v>4.0613014372908038</c:v>
                </c:pt>
                <c:pt idx="1123">
                  <c:v>4.0613014372908038</c:v>
                </c:pt>
                <c:pt idx="1124">
                  <c:v>4.0613014372908038</c:v>
                </c:pt>
                <c:pt idx="1125">
                  <c:v>4.0613014372908038</c:v>
                </c:pt>
                <c:pt idx="1126">
                  <c:v>4.0613014372908038</c:v>
                </c:pt>
                <c:pt idx="1127">
                  <c:v>4.0613014372908038</c:v>
                </c:pt>
                <c:pt idx="1128">
                  <c:v>4.0613014372908038</c:v>
                </c:pt>
                <c:pt idx="1129">
                  <c:v>4.0613014372908038</c:v>
                </c:pt>
                <c:pt idx="1130">
                  <c:v>4.0613014372908038</c:v>
                </c:pt>
                <c:pt idx="1131">
                  <c:v>4.0613014372908038</c:v>
                </c:pt>
                <c:pt idx="1132">
                  <c:v>4.0613014372908038</c:v>
                </c:pt>
                <c:pt idx="1133">
                  <c:v>4.0613014372908038</c:v>
                </c:pt>
                <c:pt idx="1134">
                  <c:v>4.0613014372908038</c:v>
                </c:pt>
                <c:pt idx="1135">
                  <c:v>4.0613014372908038</c:v>
                </c:pt>
                <c:pt idx="1136">
                  <c:v>4.0613014372908038</c:v>
                </c:pt>
                <c:pt idx="1137">
                  <c:v>4.0613014372908038</c:v>
                </c:pt>
                <c:pt idx="1138">
                  <c:v>4.0613014372908038</c:v>
                </c:pt>
                <c:pt idx="1139">
                  <c:v>4.0613014372908038</c:v>
                </c:pt>
                <c:pt idx="1140">
                  <c:v>4.0613014372908038</c:v>
                </c:pt>
                <c:pt idx="1141">
                  <c:v>4.0613014372908038</c:v>
                </c:pt>
                <c:pt idx="1142">
                  <c:v>4.0613014372908038</c:v>
                </c:pt>
                <c:pt idx="1143">
                  <c:v>4.0613014372908038</c:v>
                </c:pt>
                <c:pt idx="1144">
                  <c:v>4.0613014372908038</c:v>
                </c:pt>
                <c:pt idx="1145">
                  <c:v>4.0613014372908038</c:v>
                </c:pt>
                <c:pt idx="1146">
                  <c:v>4.0613014372908038</c:v>
                </c:pt>
                <c:pt idx="1147">
                  <c:v>4.0613014372908038</c:v>
                </c:pt>
                <c:pt idx="1148">
                  <c:v>4.0613014372908038</c:v>
                </c:pt>
                <c:pt idx="1149">
                  <c:v>4.0613014372908038</c:v>
                </c:pt>
                <c:pt idx="1150">
                  <c:v>4.0613014372908038</c:v>
                </c:pt>
                <c:pt idx="1151">
                  <c:v>4.0613014372908038</c:v>
                </c:pt>
                <c:pt idx="1152">
                  <c:v>4.0613014372908038</c:v>
                </c:pt>
                <c:pt idx="1153">
                  <c:v>4.0613014372908038</c:v>
                </c:pt>
                <c:pt idx="1154">
                  <c:v>4.0613014372908038</c:v>
                </c:pt>
                <c:pt idx="1155">
                  <c:v>4.0613014372908038</c:v>
                </c:pt>
                <c:pt idx="1156">
                  <c:v>4.0613014372908038</c:v>
                </c:pt>
                <c:pt idx="1157">
                  <c:v>4.0613014372908038</c:v>
                </c:pt>
                <c:pt idx="1158">
                  <c:v>4.0613014372908038</c:v>
                </c:pt>
                <c:pt idx="1159">
                  <c:v>4.0613014372908038</c:v>
                </c:pt>
                <c:pt idx="1160">
                  <c:v>4.0613014372908038</c:v>
                </c:pt>
                <c:pt idx="1161">
                  <c:v>4.0613014372908038</c:v>
                </c:pt>
                <c:pt idx="1162">
                  <c:v>4.0613014372908038</c:v>
                </c:pt>
                <c:pt idx="1163">
                  <c:v>4.0613014372908038</c:v>
                </c:pt>
                <c:pt idx="1164">
                  <c:v>4.0613014372908038</c:v>
                </c:pt>
                <c:pt idx="1165">
                  <c:v>4.0613014372908038</c:v>
                </c:pt>
                <c:pt idx="1166">
                  <c:v>4.0613014372908038</c:v>
                </c:pt>
                <c:pt idx="1167">
                  <c:v>4.0613014372908038</c:v>
                </c:pt>
                <c:pt idx="1168">
                  <c:v>4.0613014372908038</c:v>
                </c:pt>
                <c:pt idx="1169">
                  <c:v>4.0613014372908038</c:v>
                </c:pt>
                <c:pt idx="1170">
                  <c:v>4.0613014372908038</c:v>
                </c:pt>
                <c:pt idx="1171">
                  <c:v>4.0613014372908038</c:v>
                </c:pt>
                <c:pt idx="1172">
                  <c:v>4.0613014372908038</c:v>
                </c:pt>
                <c:pt idx="1173">
                  <c:v>4.0613014372908038</c:v>
                </c:pt>
                <c:pt idx="1174">
                  <c:v>4.0613014372908038</c:v>
                </c:pt>
                <c:pt idx="1175">
                  <c:v>4.0613014372908038</c:v>
                </c:pt>
                <c:pt idx="1176">
                  <c:v>4.0613014372908038</c:v>
                </c:pt>
                <c:pt idx="1177">
                  <c:v>4.0613014372908038</c:v>
                </c:pt>
                <c:pt idx="1178">
                  <c:v>4.0613014372908038</c:v>
                </c:pt>
                <c:pt idx="1179">
                  <c:v>4.0613014372908038</c:v>
                </c:pt>
                <c:pt idx="1180">
                  <c:v>4.0613014372908038</c:v>
                </c:pt>
                <c:pt idx="1181">
                  <c:v>4.0613014372908038</c:v>
                </c:pt>
                <c:pt idx="1182">
                  <c:v>4.0613014372908038</c:v>
                </c:pt>
                <c:pt idx="1183">
                  <c:v>4.0613014372908038</c:v>
                </c:pt>
                <c:pt idx="1184">
                  <c:v>4.0613014372908038</c:v>
                </c:pt>
                <c:pt idx="1185">
                  <c:v>4.0613014372908038</c:v>
                </c:pt>
                <c:pt idx="1186">
                  <c:v>4.0613014372908038</c:v>
                </c:pt>
                <c:pt idx="1187">
                  <c:v>4.0613014372908038</c:v>
                </c:pt>
                <c:pt idx="1188">
                  <c:v>4.0613014372908038</c:v>
                </c:pt>
                <c:pt idx="1189">
                  <c:v>4.0613014372908038</c:v>
                </c:pt>
                <c:pt idx="1190">
                  <c:v>4.0613014372908038</c:v>
                </c:pt>
                <c:pt idx="1191">
                  <c:v>4.0613014372908038</c:v>
                </c:pt>
                <c:pt idx="1192">
                  <c:v>4.0613014372908038</c:v>
                </c:pt>
                <c:pt idx="1193">
                  <c:v>4.0613014372908038</c:v>
                </c:pt>
                <c:pt idx="1194">
                  <c:v>4.0613014372908038</c:v>
                </c:pt>
                <c:pt idx="1195">
                  <c:v>4.0613014372908038</c:v>
                </c:pt>
                <c:pt idx="1196">
                  <c:v>4.0613014372908038</c:v>
                </c:pt>
                <c:pt idx="1197">
                  <c:v>4.0613014372908038</c:v>
                </c:pt>
                <c:pt idx="1198">
                  <c:v>4.0613014372908038</c:v>
                </c:pt>
                <c:pt idx="1199">
                  <c:v>4.0613014372908038</c:v>
                </c:pt>
                <c:pt idx="1200">
                  <c:v>4.0613014372908038</c:v>
                </c:pt>
                <c:pt idx="1201">
                  <c:v>4.0613014372908038</c:v>
                </c:pt>
                <c:pt idx="1202">
                  <c:v>4.0613014372908038</c:v>
                </c:pt>
                <c:pt idx="1203">
                  <c:v>4.0613014372908038</c:v>
                </c:pt>
                <c:pt idx="1204">
                  <c:v>4.0613014372908038</c:v>
                </c:pt>
                <c:pt idx="1205">
                  <c:v>4.0613014372908038</c:v>
                </c:pt>
                <c:pt idx="1206">
                  <c:v>4.0613014372908038</c:v>
                </c:pt>
                <c:pt idx="1207">
                  <c:v>4.0613014372908038</c:v>
                </c:pt>
                <c:pt idx="1208">
                  <c:v>4.0613014372908038</c:v>
                </c:pt>
                <c:pt idx="1209">
                  <c:v>4.0613014372908038</c:v>
                </c:pt>
                <c:pt idx="1210">
                  <c:v>4.0613014372908038</c:v>
                </c:pt>
                <c:pt idx="1211">
                  <c:v>4.0613014372908038</c:v>
                </c:pt>
                <c:pt idx="1212">
                  <c:v>4.0613014372908038</c:v>
                </c:pt>
                <c:pt idx="1213">
                  <c:v>4.0613014372908038</c:v>
                </c:pt>
                <c:pt idx="1214">
                  <c:v>4.0613014372908038</c:v>
                </c:pt>
                <c:pt idx="1215">
                  <c:v>4.0613014372908038</c:v>
                </c:pt>
                <c:pt idx="1216">
                  <c:v>4.0613014372908038</c:v>
                </c:pt>
                <c:pt idx="1217">
                  <c:v>4.0613014372908038</c:v>
                </c:pt>
                <c:pt idx="1218">
                  <c:v>4.0613014372908038</c:v>
                </c:pt>
                <c:pt idx="1219">
                  <c:v>4.0613014372908038</c:v>
                </c:pt>
                <c:pt idx="1220">
                  <c:v>4.0613014372908038</c:v>
                </c:pt>
                <c:pt idx="1221">
                  <c:v>4.0613014372908038</c:v>
                </c:pt>
                <c:pt idx="1222">
                  <c:v>4.0613014372908038</c:v>
                </c:pt>
                <c:pt idx="1223">
                  <c:v>4.0613014372908038</c:v>
                </c:pt>
                <c:pt idx="1224">
                  <c:v>4.0613014372908038</c:v>
                </c:pt>
                <c:pt idx="1225">
                  <c:v>4.0613014372908038</c:v>
                </c:pt>
                <c:pt idx="1226">
                  <c:v>4.0613014372908038</c:v>
                </c:pt>
                <c:pt idx="1227">
                  <c:v>4.0613014372908038</c:v>
                </c:pt>
                <c:pt idx="1228">
                  <c:v>4.0613014372908038</c:v>
                </c:pt>
                <c:pt idx="1229">
                  <c:v>4.0613014372908038</c:v>
                </c:pt>
                <c:pt idx="1230">
                  <c:v>4.0613014372908038</c:v>
                </c:pt>
                <c:pt idx="1231">
                  <c:v>4.0613014372908038</c:v>
                </c:pt>
                <c:pt idx="1232">
                  <c:v>4.0613014372908038</c:v>
                </c:pt>
                <c:pt idx="1233">
                  <c:v>4.0613014372908038</c:v>
                </c:pt>
                <c:pt idx="1234">
                  <c:v>4.0613014372908038</c:v>
                </c:pt>
                <c:pt idx="1235">
                  <c:v>4.0613014372908038</c:v>
                </c:pt>
                <c:pt idx="1236">
                  <c:v>4.0613014372908038</c:v>
                </c:pt>
                <c:pt idx="1237">
                  <c:v>4.0613014372908038</c:v>
                </c:pt>
                <c:pt idx="1238">
                  <c:v>4.0613014372908038</c:v>
                </c:pt>
                <c:pt idx="1239">
                  <c:v>4.0613014372908038</c:v>
                </c:pt>
                <c:pt idx="1240">
                  <c:v>4.0613014372908038</c:v>
                </c:pt>
                <c:pt idx="1241">
                  <c:v>4.0613014372908038</c:v>
                </c:pt>
                <c:pt idx="1242">
                  <c:v>4.0613014372908038</c:v>
                </c:pt>
                <c:pt idx="1243">
                  <c:v>4.0613014372908038</c:v>
                </c:pt>
                <c:pt idx="1244">
                  <c:v>4.0613014372908038</c:v>
                </c:pt>
                <c:pt idx="1245">
                  <c:v>4.0613014372908038</c:v>
                </c:pt>
                <c:pt idx="1246">
                  <c:v>4.0613014372908038</c:v>
                </c:pt>
                <c:pt idx="1247">
                  <c:v>4.0613014372908038</c:v>
                </c:pt>
                <c:pt idx="1248">
                  <c:v>4.0613014372908038</c:v>
                </c:pt>
                <c:pt idx="1249">
                  <c:v>4.0613014372908038</c:v>
                </c:pt>
                <c:pt idx="1250">
                  <c:v>4.0613014372908038</c:v>
                </c:pt>
                <c:pt idx="1251">
                  <c:v>4.0613014372908038</c:v>
                </c:pt>
                <c:pt idx="1252">
                  <c:v>4.0613014372908038</c:v>
                </c:pt>
                <c:pt idx="1253">
                  <c:v>4.0613014372908038</c:v>
                </c:pt>
                <c:pt idx="1254">
                  <c:v>4.0613014372908038</c:v>
                </c:pt>
                <c:pt idx="1255">
                  <c:v>4.0613014372908038</c:v>
                </c:pt>
                <c:pt idx="1256">
                  <c:v>4.0613014372908038</c:v>
                </c:pt>
                <c:pt idx="1257">
                  <c:v>4.0613014372908038</c:v>
                </c:pt>
                <c:pt idx="1258">
                  <c:v>4.0613014372908038</c:v>
                </c:pt>
                <c:pt idx="1259">
                  <c:v>4.0613014372908038</c:v>
                </c:pt>
                <c:pt idx="1260">
                  <c:v>4.0613014372908038</c:v>
                </c:pt>
                <c:pt idx="1261">
                  <c:v>4.0613014372908038</c:v>
                </c:pt>
                <c:pt idx="1262">
                  <c:v>4.0613014372908038</c:v>
                </c:pt>
                <c:pt idx="1263">
                  <c:v>4.0613014372908038</c:v>
                </c:pt>
                <c:pt idx="1264">
                  <c:v>4.0613014372908038</c:v>
                </c:pt>
                <c:pt idx="1265">
                  <c:v>4.0613014372908038</c:v>
                </c:pt>
                <c:pt idx="1266">
                  <c:v>4.0613014372908038</c:v>
                </c:pt>
                <c:pt idx="1267">
                  <c:v>4.0613014372908038</c:v>
                </c:pt>
                <c:pt idx="1268">
                  <c:v>4.0613014372908038</c:v>
                </c:pt>
                <c:pt idx="1269">
                  <c:v>4.0613014372908038</c:v>
                </c:pt>
                <c:pt idx="1270">
                  <c:v>4.0613014372908038</c:v>
                </c:pt>
                <c:pt idx="1271">
                  <c:v>4.0613014372908038</c:v>
                </c:pt>
                <c:pt idx="1272">
                  <c:v>4.0613014372908038</c:v>
                </c:pt>
                <c:pt idx="1273">
                  <c:v>4.0613014372908038</c:v>
                </c:pt>
                <c:pt idx="1274">
                  <c:v>4.0613014372908038</c:v>
                </c:pt>
                <c:pt idx="1275">
                  <c:v>4.0613014372908038</c:v>
                </c:pt>
                <c:pt idx="1276">
                  <c:v>4.0613014372908038</c:v>
                </c:pt>
                <c:pt idx="1277">
                  <c:v>4.0613014372908038</c:v>
                </c:pt>
                <c:pt idx="1278">
                  <c:v>4.0613014372908038</c:v>
                </c:pt>
                <c:pt idx="1279">
                  <c:v>4.0613014372908038</c:v>
                </c:pt>
                <c:pt idx="1280">
                  <c:v>4.0613014372908038</c:v>
                </c:pt>
                <c:pt idx="1281">
                  <c:v>4.0613014372908038</c:v>
                </c:pt>
                <c:pt idx="1282">
                  <c:v>4.0613014372908038</c:v>
                </c:pt>
                <c:pt idx="1283">
                  <c:v>4.0613014372908038</c:v>
                </c:pt>
                <c:pt idx="1284">
                  <c:v>4.0613014372908038</c:v>
                </c:pt>
                <c:pt idx="1285">
                  <c:v>4.0613014372908038</c:v>
                </c:pt>
                <c:pt idx="1286">
                  <c:v>4.0613014372908038</c:v>
                </c:pt>
                <c:pt idx="1287">
                  <c:v>4.0613014372908038</c:v>
                </c:pt>
                <c:pt idx="1288">
                  <c:v>4.0613014372908038</c:v>
                </c:pt>
                <c:pt idx="1289">
                  <c:v>4.0613014372908038</c:v>
                </c:pt>
                <c:pt idx="1290">
                  <c:v>4.0613014372908038</c:v>
                </c:pt>
                <c:pt idx="1291">
                  <c:v>4.0613014372908038</c:v>
                </c:pt>
                <c:pt idx="1292">
                  <c:v>4.0613014372908038</c:v>
                </c:pt>
                <c:pt idx="1293">
                  <c:v>4.0613014372908038</c:v>
                </c:pt>
                <c:pt idx="1294">
                  <c:v>4.0613014372908038</c:v>
                </c:pt>
                <c:pt idx="1295">
                  <c:v>4.0613014372908038</c:v>
                </c:pt>
                <c:pt idx="1296">
                  <c:v>4.0613014372908038</c:v>
                </c:pt>
                <c:pt idx="1297">
                  <c:v>4.0613014372908038</c:v>
                </c:pt>
                <c:pt idx="1298">
                  <c:v>4.0613014372908038</c:v>
                </c:pt>
                <c:pt idx="1299">
                  <c:v>4.0613014372908038</c:v>
                </c:pt>
                <c:pt idx="1300">
                  <c:v>4.0613014372908038</c:v>
                </c:pt>
                <c:pt idx="1301">
                  <c:v>4.0613014372908038</c:v>
                </c:pt>
                <c:pt idx="1302">
                  <c:v>4.0613014372908038</c:v>
                </c:pt>
                <c:pt idx="1303">
                  <c:v>4.0613014372908038</c:v>
                </c:pt>
                <c:pt idx="1304">
                  <c:v>4.0613014372908038</c:v>
                </c:pt>
                <c:pt idx="1305">
                  <c:v>4.0613014372908038</c:v>
                </c:pt>
                <c:pt idx="1306">
                  <c:v>4.0613014372908038</c:v>
                </c:pt>
                <c:pt idx="1307">
                  <c:v>4.0613014372908038</c:v>
                </c:pt>
                <c:pt idx="1308">
                  <c:v>4.0613014372908038</c:v>
                </c:pt>
                <c:pt idx="1309">
                  <c:v>4.0613014372908038</c:v>
                </c:pt>
                <c:pt idx="1310">
                  <c:v>4.0613014372908038</c:v>
                </c:pt>
                <c:pt idx="1311">
                  <c:v>4.0613014372908038</c:v>
                </c:pt>
                <c:pt idx="1312">
                  <c:v>4.0613014372908038</c:v>
                </c:pt>
                <c:pt idx="1313">
                  <c:v>4.0613014372908038</c:v>
                </c:pt>
                <c:pt idx="1314">
                  <c:v>4.0613014372908038</c:v>
                </c:pt>
                <c:pt idx="1315">
                  <c:v>4.0613014372908038</c:v>
                </c:pt>
                <c:pt idx="1316">
                  <c:v>4.0613014372908038</c:v>
                </c:pt>
                <c:pt idx="1317">
                  <c:v>4.0613014372908038</c:v>
                </c:pt>
                <c:pt idx="1318">
                  <c:v>4.0613014372908038</c:v>
                </c:pt>
                <c:pt idx="1319">
                  <c:v>4.0613014372908038</c:v>
                </c:pt>
                <c:pt idx="1320">
                  <c:v>4.0613014372908038</c:v>
                </c:pt>
                <c:pt idx="1321">
                  <c:v>4.0613014372908038</c:v>
                </c:pt>
                <c:pt idx="1322">
                  <c:v>4.0613014372908038</c:v>
                </c:pt>
                <c:pt idx="1323">
                  <c:v>4.0613014372908038</c:v>
                </c:pt>
                <c:pt idx="1324">
                  <c:v>4.0613014372908038</c:v>
                </c:pt>
                <c:pt idx="1325">
                  <c:v>4.0613014372908038</c:v>
                </c:pt>
                <c:pt idx="1326">
                  <c:v>4.0613014372908038</c:v>
                </c:pt>
                <c:pt idx="1327">
                  <c:v>4.0613014372908038</c:v>
                </c:pt>
                <c:pt idx="1328">
                  <c:v>4.0613014372908038</c:v>
                </c:pt>
                <c:pt idx="1329">
                  <c:v>4.0613014372908038</c:v>
                </c:pt>
                <c:pt idx="1330">
                  <c:v>4.0613014372908038</c:v>
                </c:pt>
                <c:pt idx="1331">
                  <c:v>4.0613014372908038</c:v>
                </c:pt>
                <c:pt idx="1332">
                  <c:v>4.0613014372908038</c:v>
                </c:pt>
                <c:pt idx="1333">
                  <c:v>4.0613014372908038</c:v>
                </c:pt>
                <c:pt idx="1334">
                  <c:v>4.0613014372908038</c:v>
                </c:pt>
                <c:pt idx="1335">
                  <c:v>4.0613014372908038</c:v>
                </c:pt>
                <c:pt idx="1336">
                  <c:v>4.0613014372908038</c:v>
                </c:pt>
                <c:pt idx="1337">
                  <c:v>4.0613014372908038</c:v>
                </c:pt>
                <c:pt idx="1338">
                  <c:v>4.0613014372908038</c:v>
                </c:pt>
                <c:pt idx="1339">
                  <c:v>4.0613014372908038</c:v>
                </c:pt>
                <c:pt idx="1340">
                  <c:v>4.0613014372908038</c:v>
                </c:pt>
                <c:pt idx="1341">
                  <c:v>4.0613014372908038</c:v>
                </c:pt>
                <c:pt idx="1342">
                  <c:v>4.0613014372908038</c:v>
                </c:pt>
                <c:pt idx="1343">
                  <c:v>4.0613014372908038</c:v>
                </c:pt>
                <c:pt idx="1344">
                  <c:v>4.0613014372908038</c:v>
                </c:pt>
                <c:pt idx="1345">
                  <c:v>4.0613014372908038</c:v>
                </c:pt>
                <c:pt idx="1346">
                  <c:v>4.0613014372908038</c:v>
                </c:pt>
                <c:pt idx="1347">
                  <c:v>4.0613014372908038</c:v>
                </c:pt>
                <c:pt idx="1348">
                  <c:v>4.0613014372908038</c:v>
                </c:pt>
                <c:pt idx="1349">
                  <c:v>4.0613014372908038</c:v>
                </c:pt>
                <c:pt idx="1350">
                  <c:v>4.0613014372908038</c:v>
                </c:pt>
                <c:pt idx="1351">
                  <c:v>4.0613014372908038</c:v>
                </c:pt>
                <c:pt idx="1352">
                  <c:v>4.0613014372908038</c:v>
                </c:pt>
                <c:pt idx="1353">
                  <c:v>4.0613014372908038</c:v>
                </c:pt>
                <c:pt idx="1354">
                  <c:v>4.0613014372908038</c:v>
                </c:pt>
                <c:pt idx="1355">
                  <c:v>4.0613014372908038</c:v>
                </c:pt>
                <c:pt idx="1356">
                  <c:v>4.0613014372908038</c:v>
                </c:pt>
                <c:pt idx="1357">
                  <c:v>4.0613014372908038</c:v>
                </c:pt>
                <c:pt idx="1358">
                  <c:v>4.0613014372908038</c:v>
                </c:pt>
                <c:pt idx="1359">
                  <c:v>4.0613014372908038</c:v>
                </c:pt>
                <c:pt idx="1360">
                  <c:v>4.0613014372908038</c:v>
                </c:pt>
                <c:pt idx="1361">
                  <c:v>4.0613014372908038</c:v>
                </c:pt>
                <c:pt idx="1362">
                  <c:v>4.0613014372908038</c:v>
                </c:pt>
                <c:pt idx="1363">
                  <c:v>4.0613014372908038</c:v>
                </c:pt>
                <c:pt idx="1364">
                  <c:v>4.0613014372908038</c:v>
                </c:pt>
                <c:pt idx="1365">
                  <c:v>4.0613014372908038</c:v>
                </c:pt>
                <c:pt idx="1366">
                  <c:v>4.0613014372908038</c:v>
                </c:pt>
                <c:pt idx="1367">
                  <c:v>4.0613014372908038</c:v>
                </c:pt>
                <c:pt idx="1368">
                  <c:v>4.0613014372908038</c:v>
                </c:pt>
                <c:pt idx="1369">
                  <c:v>4.0613014372908038</c:v>
                </c:pt>
                <c:pt idx="1370">
                  <c:v>4.0613014372908038</c:v>
                </c:pt>
                <c:pt idx="1371">
                  <c:v>4.0613014372908038</c:v>
                </c:pt>
                <c:pt idx="1372">
                  <c:v>4.0613014372908038</c:v>
                </c:pt>
                <c:pt idx="1373">
                  <c:v>4.0613014372908038</c:v>
                </c:pt>
                <c:pt idx="1374">
                  <c:v>4.0613014372908038</c:v>
                </c:pt>
                <c:pt idx="1375">
                  <c:v>4.0613014372908038</c:v>
                </c:pt>
                <c:pt idx="1376">
                  <c:v>4.0613014372908038</c:v>
                </c:pt>
                <c:pt idx="1377">
                  <c:v>4.0613014372908038</c:v>
                </c:pt>
                <c:pt idx="1378">
                  <c:v>4.0613014372908038</c:v>
                </c:pt>
                <c:pt idx="1379">
                  <c:v>4.0613014372908038</c:v>
                </c:pt>
                <c:pt idx="1380">
                  <c:v>4.0613014372908038</c:v>
                </c:pt>
                <c:pt idx="1381">
                  <c:v>4.0613014372908038</c:v>
                </c:pt>
                <c:pt idx="1382">
                  <c:v>4.0613014372908038</c:v>
                </c:pt>
                <c:pt idx="1383">
                  <c:v>4.0613014372908038</c:v>
                </c:pt>
                <c:pt idx="1384">
                  <c:v>4.0613014372908038</c:v>
                </c:pt>
                <c:pt idx="1385">
                  <c:v>4.0613014372908038</c:v>
                </c:pt>
                <c:pt idx="1386">
                  <c:v>4.0613014372908038</c:v>
                </c:pt>
                <c:pt idx="1387">
                  <c:v>4.0613014372908038</c:v>
                </c:pt>
                <c:pt idx="1388">
                  <c:v>4.0613014372908038</c:v>
                </c:pt>
                <c:pt idx="1389">
                  <c:v>4.0613014372908038</c:v>
                </c:pt>
                <c:pt idx="1390">
                  <c:v>4.0613014372908038</c:v>
                </c:pt>
                <c:pt idx="1391">
                  <c:v>4.0613014372908038</c:v>
                </c:pt>
                <c:pt idx="1392">
                  <c:v>4.0613014372908038</c:v>
                </c:pt>
                <c:pt idx="1393">
                  <c:v>4.0613014372908038</c:v>
                </c:pt>
                <c:pt idx="1394">
                  <c:v>4.0613014372908038</c:v>
                </c:pt>
                <c:pt idx="1395">
                  <c:v>4.0613014372908038</c:v>
                </c:pt>
                <c:pt idx="1396">
                  <c:v>4.0613014372908038</c:v>
                </c:pt>
                <c:pt idx="1397">
                  <c:v>4.0613014372908038</c:v>
                </c:pt>
                <c:pt idx="1398">
                  <c:v>4.0613014372908038</c:v>
                </c:pt>
                <c:pt idx="1399">
                  <c:v>4.0613014372908038</c:v>
                </c:pt>
                <c:pt idx="1400">
                  <c:v>4.0613014372908038</c:v>
                </c:pt>
                <c:pt idx="1401">
                  <c:v>4.0613014372908038</c:v>
                </c:pt>
                <c:pt idx="1402">
                  <c:v>4.0613014372908038</c:v>
                </c:pt>
                <c:pt idx="1403">
                  <c:v>4.0613014372908038</c:v>
                </c:pt>
                <c:pt idx="1404">
                  <c:v>4.0613014372908038</c:v>
                </c:pt>
                <c:pt idx="1405">
                  <c:v>4.0613014372908038</c:v>
                </c:pt>
                <c:pt idx="1406">
                  <c:v>4.0613014372908038</c:v>
                </c:pt>
                <c:pt idx="1407">
                  <c:v>4.0613014372908038</c:v>
                </c:pt>
                <c:pt idx="1408">
                  <c:v>4.0613014372908038</c:v>
                </c:pt>
                <c:pt idx="1409">
                  <c:v>4.0613014372908038</c:v>
                </c:pt>
                <c:pt idx="1410">
                  <c:v>4.0613014372908038</c:v>
                </c:pt>
                <c:pt idx="1411">
                  <c:v>4.0613014372908038</c:v>
                </c:pt>
                <c:pt idx="1412">
                  <c:v>4.0613014372908038</c:v>
                </c:pt>
                <c:pt idx="1413">
                  <c:v>4.0613014372908038</c:v>
                </c:pt>
                <c:pt idx="1414">
                  <c:v>4.0613014372908038</c:v>
                </c:pt>
                <c:pt idx="1415">
                  <c:v>4.0613014372908038</c:v>
                </c:pt>
                <c:pt idx="1416">
                  <c:v>4.0613014372908038</c:v>
                </c:pt>
                <c:pt idx="1417">
                  <c:v>4.0613014372908038</c:v>
                </c:pt>
                <c:pt idx="1418">
                  <c:v>4.0613014372908038</c:v>
                </c:pt>
                <c:pt idx="1419">
                  <c:v>4.0613014372908038</c:v>
                </c:pt>
                <c:pt idx="1420">
                  <c:v>4.0613014372908038</c:v>
                </c:pt>
                <c:pt idx="1421">
                  <c:v>4.0613014372908038</c:v>
                </c:pt>
                <c:pt idx="1422">
                  <c:v>4.0613014372908038</c:v>
                </c:pt>
                <c:pt idx="1423">
                  <c:v>4.0613014372908038</c:v>
                </c:pt>
                <c:pt idx="1424">
                  <c:v>4.0613014372908038</c:v>
                </c:pt>
                <c:pt idx="1425">
                  <c:v>4.0613014372908038</c:v>
                </c:pt>
                <c:pt idx="1426">
                  <c:v>4.0613014372908038</c:v>
                </c:pt>
                <c:pt idx="1427">
                  <c:v>4.0613014372908038</c:v>
                </c:pt>
                <c:pt idx="1428">
                  <c:v>4.0613014372908038</c:v>
                </c:pt>
                <c:pt idx="1429">
                  <c:v>4.0613014372908038</c:v>
                </c:pt>
                <c:pt idx="1430">
                  <c:v>4.0613014372908038</c:v>
                </c:pt>
                <c:pt idx="1431">
                  <c:v>4.0613014372908038</c:v>
                </c:pt>
                <c:pt idx="1432">
                  <c:v>4.0613014372908038</c:v>
                </c:pt>
                <c:pt idx="1433">
                  <c:v>4.0613014372908038</c:v>
                </c:pt>
                <c:pt idx="1434">
                  <c:v>4.0613014372908038</c:v>
                </c:pt>
                <c:pt idx="1435">
                  <c:v>4.0613014372908038</c:v>
                </c:pt>
                <c:pt idx="1436">
                  <c:v>4.0613014372908038</c:v>
                </c:pt>
                <c:pt idx="1437">
                  <c:v>4.0613014372908038</c:v>
                </c:pt>
                <c:pt idx="1438">
                  <c:v>4.0613014372908038</c:v>
                </c:pt>
                <c:pt idx="1439">
                  <c:v>4.0613014372908038</c:v>
                </c:pt>
                <c:pt idx="1440">
                  <c:v>4.0613014372908038</c:v>
                </c:pt>
                <c:pt idx="1441">
                  <c:v>4.0613014372908038</c:v>
                </c:pt>
                <c:pt idx="1442">
                  <c:v>4.0613014372908038</c:v>
                </c:pt>
                <c:pt idx="1443">
                  <c:v>4.0613014372908038</c:v>
                </c:pt>
                <c:pt idx="1444">
                  <c:v>4.0613014372908038</c:v>
                </c:pt>
                <c:pt idx="1445">
                  <c:v>4.0613014372908038</c:v>
                </c:pt>
                <c:pt idx="1446">
                  <c:v>4.0613014372908038</c:v>
                </c:pt>
                <c:pt idx="1447">
                  <c:v>4.0613014372908038</c:v>
                </c:pt>
                <c:pt idx="1448">
                  <c:v>4.0613014372908038</c:v>
                </c:pt>
                <c:pt idx="1449">
                  <c:v>4.0613014372908038</c:v>
                </c:pt>
                <c:pt idx="1450">
                  <c:v>4.0613014372908038</c:v>
                </c:pt>
                <c:pt idx="1451">
                  <c:v>4.0613014372908038</c:v>
                </c:pt>
                <c:pt idx="1452">
                  <c:v>4.0613014372908038</c:v>
                </c:pt>
                <c:pt idx="1453">
                  <c:v>4.0613014372908038</c:v>
                </c:pt>
                <c:pt idx="1454">
                  <c:v>4.0613014372908038</c:v>
                </c:pt>
                <c:pt idx="1455">
                  <c:v>4.0613014372908038</c:v>
                </c:pt>
                <c:pt idx="1456">
                  <c:v>4.0613014372908038</c:v>
                </c:pt>
                <c:pt idx="1457">
                  <c:v>4.0613014372908038</c:v>
                </c:pt>
                <c:pt idx="1458">
                  <c:v>4.0613014372908038</c:v>
                </c:pt>
                <c:pt idx="1459">
                  <c:v>4.0613014372908038</c:v>
                </c:pt>
                <c:pt idx="1460">
                  <c:v>4.0613014372908038</c:v>
                </c:pt>
                <c:pt idx="1461">
                  <c:v>4.0613014372908038</c:v>
                </c:pt>
                <c:pt idx="1462">
                  <c:v>4.0613014372908038</c:v>
                </c:pt>
                <c:pt idx="1463">
                  <c:v>4.0613014372908038</c:v>
                </c:pt>
                <c:pt idx="1464">
                  <c:v>4.0613014372908038</c:v>
                </c:pt>
                <c:pt idx="1465">
                  <c:v>4.0613014372908038</c:v>
                </c:pt>
                <c:pt idx="1466">
                  <c:v>4.0613014372908038</c:v>
                </c:pt>
                <c:pt idx="1467">
                  <c:v>4.0613014372908038</c:v>
                </c:pt>
                <c:pt idx="1468">
                  <c:v>4.0613014372908038</c:v>
                </c:pt>
                <c:pt idx="1469">
                  <c:v>4.0613014372908038</c:v>
                </c:pt>
                <c:pt idx="1470">
                  <c:v>4.0613014372908038</c:v>
                </c:pt>
                <c:pt idx="1471">
                  <c:v>4.0613014372908038</c:v>
                </c:pt>
                <c:pt idx="1472">
                  <c:v>4.0613014372908038</c:v>
                </c:pt>
                <c:pt idx="1473">
                  <c:v>4.0613014372908038</c:v>
                </c:pt>
                <c:pt idx="1474">
                  <c:v>4.0613014372908038</c:v>
                </c:pt>
                <c:pt idx="1475">
                  <c:v>4.0613014372908038</c:v>
                </c:pt>
                <c:pt idx="1476">
                  <c:v>4.0613014372908038</c:v>
                </c:pt>
                <c:pt idx="1477">
                  <c:v>4.0613014372908038</c:v>
                </c:pt>
                <c:pt idx="1478">
                  <c:v>4.0613014372908038</c:v>
                </c:pt>
                <c:pt idx="1479">
                  <c:v>4.0613014372908038</c:v>
                </c:pt>
                <c:pt idx="1480">
                  <c:v>4.0613014372908038</c:v>
                </c:pt>
                <c:pt idx="1481">
                  <c:v>4.0613014372908038</c:v>
                </c:pt>
                <c:pt idx="1482">
                  <c:v>4.0613014372908038</c:v>
                </c:pt>
                <c:pt idx="1483">
                  <c:v>4.0613014372908038</c:v>
                </c:pt>
                <c:pt idx="1484">
                  <c:v>4.0613014372908038</c:v>
                </c:pt>
                <c:pt idx="1485">
                  <c:v>4.0613014372908038</c:v>
                </c:pt>
                <c:pt idx="1486">
                  <c:v>4.0613014372908038</c:v>
                </c:pt>
                <c:pt idx="1487">
                  <c:v>4.0613014372908038</c:v>
                </c:pt>
                <c:pt idx="1488">
                  <c:v>4.0613014372908038</c:v>
                </c:pt>
                <c:pt idx="1489">
                  <c:v>4.0613014372908038</c:v>
                </c:pt>
                <c:pt idx="1490">
                  <c:v>4.0613014372908038</c:v>
                </c:pt>
                <c:pt idx="1491">
                  <c:v>4.0613014372908038</c:v>
                </c:pt>
                <c:pt idx="1492">
                  <c:v>4.0613014372908038</c:v>
                </c:pt>
                <c:pt idx="1493">
                  <c:v>4.0613014372908038</c:v>
                </c:pt>
                <c:pt idx="1494">
                  <c:v>4.0613014372908038</c:v>
                </c:pt>
                <c:pt idx="1495">
                  <c:v>4.0613014372908038</c:v>
                </c:pt>
                <c:pt idx="1496">
                  <c:v>4.0613014372908038</c:v>
                </c:pt>
                <c:pt idx="1497">
                  <c:v>4.0613014372908038</c:v>
                </c:pt>
                <c:pt idx="1498">
                  <c:v>4.0613014372908038</c:v>
                </c:pt>
                <c:pt idx="1499">
                  <c:v>4.0613014372908038</c:v>
                </c:pt>
                <c:pt idx="1500">
                  <c:v>4.0613014372908038</c:v>
                </c:pt>
                <c:pt idx="1501">
                  <c:v>4.0613014372908038</c:v>
                </c:pt>
                <c:pt idx="1502">
                  <c:v>4.0613014372908038</c:v>
                </c:pt>
                <c:pt idx="1503">
                  <c:v>4.0613014372908038</c:v>
                </c:pt>
                <c:pt idx="1504">
                  <c:v>4.0613014372908038</c:v>
                </c:pt>
                <c:pt idx="1505">
                  <c:v>4.0613014372908038</c:v>
                </c:pt>
                <c:pt idx="1506">
                  <c:v>4.0613014372908038</c:v>
                </c:pt>
                <c:pt idx="1507">
                  <c:v>4.0613014372908038</c:v>
                </c:pt>
                <c:pt idx="1508">
                  <c:v>4.0613014372908038</c:v>
                </c:pt>
                <c:pt idx="1509">
                  <c:v>4.0613014372908038</c:v>
                </c:pt>
                <c:pt idx="1510">
                  <c:v>4.0613014372908038</c:v>
                </c:pt>
                <c:pt idx="1511">
                  <c:v>4.0613014372908038</c:v>
                </c:pt>
                <c:pt idx="1512">
                  <c:v>4.0613014372908038</c:v>
                </c:pt>
                <c:pt idx="1513">
                  <c:v>4.0613014372908038</c:v>
                </c:pt>
                <c:pt idx="1514">
                  <c:v>4.0613014372908038</c:v>
                </c:pt>
                <c:pt idx="1515">
                  <c:v>4.0613014372908038</c:v>
                </c:pt>
                <c:pt idx="1516">
                  <c:v>4.0613014372908038</c:v>
                </c:pt>
                <c:pt idx="1517">
                  <c:v>4.0613014372908038</c:v>
                </c:pt>
                <c:pt idx="1518">
                  <c:v>4.0613014372908038</c:v>
                </c:pt>
                <c:pt idx="1519">
                  <c:v>4.0613014372908038</c:v>
                </c:pt>
                <c:pt idx="1520">
                  <c:v>4.0613014372908038</c:v>
                </c:pt>
                <c:pt idx="1521">
                  <c:v>4.0613014372908038</c:v>
                </c:pt>
                <c:pt idx="1522">
                  <c:v>4.0613014372908038</c:v>
                </c:pt>
                <c:pt idx="1523">
                  <c:v>4.0613014372908038</c:v>
                </c:pt>
                <c:pt idx="1524">
                  <c:v>4.0613014372908038</c:v>
                </c:pt>
                <c:pt idx="1525">
                  <c:v>4.0613014372908038</c:v>
                </c:pt>
                <c:pt idx="1526">
                  <c:v>4.0613014372908038</c:v>
                </c:pt>
                <c:pt idx="1527">
                  <c:v>4.0613014372908038</c:v>
                </c:pt>
                <c:pt idx="1528">
                  <c:v>4.0613014372908038</c:v>
                </c:pt>
                <c:pt idx="1529">
                  <c:v>4.0613014372908038</c:v>
                </c:pt>
                <c:pt idx="1530">
                  <c:v>4.0613014372908038</c:v>
                </c:pt>
                <c:pt idx="1531">
                  <c:v>4.0613014372908038</c:v>
                </c:pt>
                <c:pt idx="1532">
                  <c:v>4.0613014372908038</c:v>
                </c:pt>
                <c:pt idx="1533">
                  <c:v>4.0613014372908038</c:v>
                </c:pt>
                <c:pt idx="1534">
                  <c:v>4.0613014372908038</c:v>
                </c:pt>
                <c:pt idx="1535">
                  <c:v>4.0613014372908038</c:v>
                </c:pt>
                <c:pt idx="1536">
                  <c:v>4.0613014372908038</c:v>
                </c:pt>
                <c:pt idx="1537">
                  <c:v>4.0613014372908038</c:v>
                </c:pt>
                <c:pt idx="1538">
                  <c:v>4.0613014372908038</c:v>
                </c:pt>
                <c:pt idx="1539">
                  <c:v>4.0613014372908038</c:v>
                </c:pt>
                <c:pt idx="1540">
                  <c:v>4.0613014372908038</c:v>
                </c:pt>
                <c:pt idx="1541">
                  <c:v>4.0613014372908038</c:v>
                </c:pt>
                <c:pt idx="1542">
                  <c:v>4.0613014372908038</c:v>
                </c:pt>
                <c:pt idx="1543">
                  <c:v>4.0613014372908038</c:v>
                </c:pt>
                <c:pt idx="1544">
                  <c:v>4.0613014372908038</c:v>
                </c:pt>
                <c:pt idx="1545">
                  <c:v>4.0613014372908038</c:v>
                </c:pt>
                <c:pt idx="1546">
                  <c:v>4.0613014372908038</c:v>
                </c:pt>
                <c:pt idx="1547">
                  <c:v>4.0613014372908038</c:v>
                </c:pt>
                <c:pt idx="1548">
                  <c:v>4.0613014372908038</c:v>
                </c:pt>
                <c:pt idx="1549">
                  <c:v>4.0613014372908038</c:v>
                </c:pt>
                <c:pt idx="1550">
                  <c:v>4.0613014372908038</c:v>
                </c:pt>
                <c:pt idx="1551">
                  <c:v>4.0613014372908038</c:v>
                </c:pt>
                <c:pt idx="1552">
                  <c:v>4.0613014372908038</c:v>
                </c:pt>
                <c:pt idx="1553">
                  <c:v>4.0613014372908038</c:v>
                </c:pt>
                <c:pt idx="1554">
                  <c:v>4.0613014372908038</c:v>
                </c:pt>
                <c:pt idx="1555">
                  <c:v>4.0613014372908038</c:v>
                </c:pt>
                <c:pt idx="1556">
                  <c:v>4.0613014372908038</c:v>
                </c:pt>
                <c:pt idx="1557">
                  <c:v>4.0613014372908038</c:v>
                </c:pt>
                <c:pt idx="1558">
                  <c:v>4.0613014372908038</c:v>
                </c:pt>
                <c:pt idx="1559">
                  <c:v>4.0613014372908038</c:v>
                </c:pt>
                <c:pt idx="1560">
                  <c:v>4.0613014372908038</c:v>
                </c:pt>
                <c:pt idx="1561">
                  <c:v>4.0613014372908038</c:v>
                </c:pt>
                <c:pt idx="1562">
                  <c:v>4.0613014372908038</c:v>
                </c:pt>
                <c:pt idx="1563">
                  <c:v>4.0613014372908038</c:v>
                </c:pt>
                <c:pt idx="1564">
                  <c:v>4.0613014372908038</c:v>
                </c:pt>
                <c:pt idx="1565">
                  <c:v>4.0613014372908038</c:v>
                </c:pt>
                <c:pt idx="1566">
                  <c:v>4.0613014372908038</c:v>
                </c:pt>
                <c:pt idx="1567">
                  <c:v>4.0613014372908038</c:v>
                </c:pt>
                <c:pt idx="1568">
                  <c:v>4.0613014372908038</c:v>
                </c:pt>
                <c:pt idx="1569">
                  <c:v>4.0613014372908038</c:v>
                </c:pt>
                <c:pt idx="1570">
                  <c:v>4.0613014372908038</c:v>
                </c:pt>
                <c:pt idx="1571">
                  <c:v>4.0613014372908038</c:v>
                </c:pt>
                <c:pt idx="1572">
                  <c:v>4.0613014372908038</c:v>
                </c:pt>
                <c:pt idx="1573">
                  <c:v>4.0613014372908038</c:v>
                </c:pt>
                <c:pt idx="1574">
                  <c:v>4.0613014372908038</c:v>
                </c:pt>
                <c:pt idx="1575">
                  <c:v>4.0613014372908038</c:v>
                </c:pt>
                <c:pt idx="1576">
                  <c:v>4.0613014372908038</c:v>
                </c:pt>
                <c:pt idx="1577">
                  <c:v>4.0613014372908038</c:v>
                </c:pt>
                <c:pt idx="1578">
                  <c:v>4.0613014372908038</c:v>
                </c:pt>
                <c:pt idx="1579">
                  <c:v>4.0613014372908038</c:v>
                </c:pt>
                <c:pt idx="1580">
                  <c:v>4.0613014372908038</c:v>
                </c:pt>
                <c:pt idx="1581">
                  <c:v>4.0613014372908038</c:v>
                </c:pt>
                <c:pt idx="1582">
                  <c:v>4.0613014372908038</c:v>
                </c:pt>
                <c:pt idx="1583">
                  <c:v>4.0613014372908038</c:v>
                </c:pt>
                <c:pt idx="1584">
                  <c:v>4.0613014372908038</c:v>
                </c:pt>
                <c:pt idx="1585">
                  <c:v>4.0613014372908038</c:v>
                </c:pt>
                <c:pt idx="1586">
                  <c:v>4.0613014372908038</c:v>
                </c:pt>
                <c:pt idx="1587">
                  <c:v>4.0613014372908038</c:v>
                </c:pt>
                <c:pt idx="1588">
                  <c:v>4.0613014372908038</c:v>
                </c:pt>
                <c:pt idx="1589">
                  <c:v>4.0613014372908038</c:v>
                </c:pt>
                <c:pt idx="1590">
                  <c:v>4.0613014372908038</c:v>
                </c:pt>
                <c:pt idx="1591">
                  <c:v>4.0613014372908038</c:v>
                </c:pt>
                <c:pt idx="1592">
                  <c:v>4.0613014372908038</c:v>
                </c:pt>
                <c:pt idx="1593">
                  <c:v>4.0613014372908038</c:v>
                </c:pt>
                <c:pt idx="1594">
                  <c:v>4.0613014372908038</c:v>
                </c:pt>
                <c:pt idx="1595">
                  <c:v>4.0613014372908038</c:v>
                </c:pt>
                <c:pt idx="1596">
                  <c:v>4.0613014372908038</c:v>
                </c:pt>
                <c:pt idx="1597">
                  <c:v>4.0613014372908038</c:v>
                </c:pt>
                <c:pt idx="1598">
                  <c:v>4.0613014372908038</c:v>
                </c:pt>
                <c:pt idx="1599">
                  <c:v>4.0613014372908038</c:v>
                </c:pt>
                <c:pt idx="1600">
                  <c:v>4.0613014372908038</c:v>
                </c:pt>
                <c:pt idx="1601">
                  <c:v>4.0613014372908038</c:v>
                </c:pt>
                <c:pt idx="1602">
                  <c:v>4.0613014372908038</c:v>
                </c:pt>
                <c:pt idx="1603">
                  <c:v>4.0613014372908038</c:v>
                </c:pt>
                <c:pt idx="1604">
                  <c:v>4.0613014372908038</c:v>
                </c:pt>
                <c:pt idx="1605">
                  <c:v>4.0613014372908038</c:v>
                </c:pt>
                <c:pt idx="1606">
                  <c:v>4.0613014372908038</c:v>
                </c:pt>
                <c:pt idx="1607">
                  <c:v>4.0613014372908038</c:v>
                </c:pt>
                <c:pt idx="1608">
                  <c:v>4.0613014372908038</c:v>
                </c:pt>
                <c:pt idx="1609">
                  <c:v>4.0613014372908038</c:v>
                </c:pt>
                <c:pt idx="1610">
                  <c:v>4.0613014372908038</c:v>
                </c:pt>
                <c:pt idx="1611">
                  <c:v>4.0613014372908038</c:v>
                </c:pt>
                <c:pt idx="1612">
                  <c:v>4.0613014372908038</c:v>
                </c:pt>
                <c:pt idx="1613">
                  <c:v>4.0613014372908038</c:v>
                </c:pt>
                <c:pt idx="1614">
                  <c:v>4.0613014372908038</c:v>
                </c:pt>
                <c:pt idx="1615">
                  <c:v>4.0613014372908038</c:v>
                </c:pt>
                <c:pt idx="1616">
                  <c:v>4.0613014372908038</c:v>
                </c:pt>
                <c:pt idx="1617">
                  <c:v>4.0613014372908038</c:v>
                </c:pt>
                <c:pt idx="1618">
                  <c:v>4.0613014372908038</c:v>
                </c:pt>
                <c:pt idx="1619">
                  <c:v>4.0613014372908038</c:v>
                </c:pt>
                <c:pt idx="1620">
                  <c:v>4.0613014372908038</c:v>
                </c:pt>
                <c:pt idx="1621">
                  <c:v>4.0613014372908038</c:v>
                </c:pt>
                <c:pt idx="1622">
                  <c:v>4.0613014372908038</c:v>
                </c:pt>
                <c:pt idx="1623">
                  <c:v>4.0613014372908038</c:v>
                </c:pt>
                <c:pt idx="1624">
                  <c:v>4.0613014372908038</c:v>
                </c:pt>
                <c:pt idx="1625">
                  <c:v>4.0613014372908038</c:v>
                </c:pt>
                <c:pt idx="1626">
                  <c:v>4.0613014372908038</c:v>
                </c:pt>
                <c:pt idx="1627">
                  <c:v>4.0613014372908038</c:v>
                </c:pt>
                <c:pt idx="1628">
                  <c:v>4.0613014372908038</c:v>
                </c:pt>
                <c:pt idx="1629">
                  <c:v>4.0613014372908038</c:v>
                </c:pt>
                <c:pt idx="1630">
                  <c:v>4.0613014372908038</c:v>
                </c:pt>
                <c:pt idx="1631">
                  <c:v>4.0613014372908038</c:v>
                </c:pt>
                <c:pt idx="1632">
                  <c:v>4.0613014372908038</c:v>
                </c:pt>
                <c:pt idx="1633">
                  <c:v>4.0613014372908038</c:v>
                </c:pt>
                <c:pt idx="1634">
                  <c:v>4.0613014372908038</c:v>
                </c:pt>
                <c:pt idx="1635">
                  <c:v>4.0613014372908038</c:v>
                </c:pt>
                <c:pt idx="1636">
                  <c:v>4.0613014372908038</c:v>
                </c:pt>
                <c:pt idx="1637">
                  <c:v>4.0613014372908038</c:v>
                </c:pt>
                <c:pt idx="1638">
                  <c:v>4.0613014372908038</c:v>
                </c:pt>
                <c:pt idx="1639">
                  <c:v>4.0613014372908038</c:v>
                </c:pt>
                <c:pt idx="1640">
                  <c:v>4.0613014372908038</c:v>
                </c:pt>
                <c:pt idx="1641">
                  <c:v>4.0613014372908038</c:v>
                </c:pt>
                <c:pt idx="1642">
                  <c:v>4.0613014372908038</c:v>
                </c:pt>
                <c:pt idx="1643">
                  <c:v>4.0613014372908038</c:v>
                </c:pt>
                <c:pt idx="1644">
                  <c:v>4.0613014372908038</c:v>
                </c:pt>
                <c:pt idx="1645">
                  <c:v>4.0613014372908038</c:v>
                </c:pt>
                <c:pt idx="1646">
                  <c:v>4.0613014372908038</c:v>
                </c:pt>
                <c:pt idx="1647">
                  <c:v>4.0613014372908038</c:v>
                </c:pt>
                <c:pt idx="1648">
                  <c:v>4.0613014372908038</c:v>
                </c:pt>
                <c:pt idx="1649">
                  <c:v>4.0613014372908038</c:v>
                </c:pt>
                <c:pt idx="1650">
                  <c:v>4.0613014372908038</c:v>
                </c:pt>
                <c:pt idx="1651">
                  <c:v>4.0613014372908038</c:v>
                </c:pt>
                <c:pt idx="1652">
                  <c:v>4.0613014372908038</c:v>
                </c:pt>
                <c:pt idx="1653">
                  <c:v>4.0613014372908038</c:v>
                </c:pt>
                <c:pt idx="1654">
                  <c:v>4.0613014372908038</c:v>
                </c:pt>
                <c:pt idx="1655">
                  <c:v>4.0613014372908038</c:v>
                </c:pt>
                <c:pt idx="1656">
                  <c:v>4.0613014372908038</c:v>
                </c:pt>
                <c:pt idx="1657">
                  <c:v>4.0613014372908038</c:v>
                </c:pt>
                <c:pt idx="1658">
                  <c:v>4.0613014372908038</c:v>
                </c:pt>
                <c:pt idx="1659">
                  <c:v>4.0613014372908038</c:v>
                </c:pt>
                <c:pt idx="1660">
                  <c:v>4.0613014372908038</c:v>
                </c:pt>
                <c:pt idx="1661">
                  <c:v>4.0613014372908038</c:v>
                </c:pt>
                <c:pt idx="1662">
                  <c:v>4.0613014372908038</c:v>
                </c:pt>
                <c:pt idx="1663">
                  <c:v>4.0613014372908038</c:v>
                </c:pt>
                <c:pt idx="1664">
                  <c:v>4.0613014372908038</c:v>
                </c:pt>
                <c:pt idx="1665">
                  <c:v>4.0613014372908038</c:v>
                </c:pt>
                <c:pt idx="1666">
                  <c:v>4.0613014372908038</c:v>
                </c:pt>
                <c:pt idx="1667">
                  <c:v>4.0613014372908038</c:v>
                </c:pt>
                <c:pt idx="1668">
                  <c:v>4.0613014372908038</c:v>
                </c:pt>
                <c:pt idx="1669">
                  <c:v>4.0613014372908038</c:v>
                </c:pt>
                <c:pt idx="1670">
                  <c:v>4.0613014372908038</c:v>
                </c:pt>
                <c:pt idx="1671">
                  <c:v>4.0613014372908038</c:v>
                </c:pt>
                <c:pt idx="1672">
                  <c:v>4.0613014372908038</c:v>
                </c:pt>
                <c:pt idx="1673">
                  <c:v>4.0613014372908038</c:v>
                </c:pt>
                <c:pt idx="1674">
                  <c:v>4.0613014372908038</c:v>
                </c:pt>
                <c:pt idx="1675">
                  <c:v>4.0613014372908038</c:v>
                </c:pt>
                <c:pt idx="1676">
                  <c:v>4.0613014372908038</c:v>
                </c:pt>
                <c:pt idx="1677">
                  <c:v>4.0613014372908038</c:v>
                </c:pt>
                <c:pt idx="1678">
                  <c:v>4.0613014372908038</c:v>
                </c:pt>
                <c:pt idx="1679">
                  <c:v>4.0613014372908038</c:v>
                </c:pt>
                <c:pt idx="1680">
                  <c:v>4.0613014372908038</c:v>
                </c:pt>
                <c:pt idx="1681">
                  <c:v>4.0613014372908038</c:v>
                </c:pt>
                <c:pt idx="1682">
                  <c:v>4.0613014372908038</c:v>
                </c:pt>
                <c:pt idx="1683">
                  <c:v>4.0613014372908038</c:v>
                </c:pt>
                <c:pt idx="1684">
                  <c:v>4.0613014372908038</c:v>
                </c:pt>
                <c:pt idx="1685">
                  <c:v>4.0613014372908038</c:v>
                </c:pt>
                <c:pt idx="1686">
                  <c:v>4.0613014372908038</c:v>
                </c:pt>
                <c:pt idx="1687">
                  <c:v>4.0613014372908038</c:v>
                </c:pt>
                <c:pt idx="1688">
                  <c:v>4.0613014372908038</c:v>
                </c:pt>
                <c:pt idx="1689">
                  <c:v>4.0613014372908038</c:v>
                </c:pt>
                <c:pt idx="1690">
                  <c:v>4.0613014372908038</c:v>
                </c:pt>
                <c:pt idx="1691">
                  <c:v>4.0613014372908038</c:v>
                </c:pt>
                <c:pt idx="1692">
                  <c:v>4.0613014372908038</c:v>
                </c:pt>
                <c:pt idx="1693">
                  <c:v>4.0613014372908038</c:v>
                </c:pt>
                <c:pt idx="1694">
                  <c:v>4.0613014372908038</c:v>
                </c:pt>
                <c:pt idx="1695">
                  <c:v>4.0613014372908038</c:v>
                </c:pt>
                <c:pt idx="1696">
                  <c:v>4.0613014372908038</c:v>
                </c:pt>
                <c:pt idx="1697">
                  <c:v>4.0613014372908038</c:v>
                </c:pt>
                <c:pt idx="1698">
                  <c:v>4.0613014372908038</c:v>
                </c:pt>
                <c:pt idx="1699">
                  <c:v>4.0613014372908038</c:v>
                </c:pt>
                <c:pt idx="1700">
                  <c:v>4.0613014372908038</c:v>
                </c:pt>
                <c:pt idx="1701">
                  <c:v>4.0613014372908038</c:v>
                </c:pt>
                <c:pt idx="1702">
                  <c:v>4.0613014372908038</c:v>
                </c:pt>
                <c:pt idx="1703">
                  <c:v>4.0613014372908038</c:v>
                </c:pt>
                <c:pt idx="1704">
                  <c:v>4.0613014372908038</c:v>
                </c:pt>
                <c:pt idx="1705">
                  <c:v>4.0613014372908038</c:v>
                </c:pt>
                <c:pt idx="1706">
                  <c:v>4.0613014372908038</c:v>
                </c:pt>
                <c:pt idx="1707">
                  <c:v>4.0613014372908038</c:v>
                </c:pt>
                <c:pt idx="1708">
                  <c:v>4.0613014372908038</c:v>
                </c:pt>
                <c:pt idx="1709">
                  <c:v>4.0613014372908038</c:v>
                </c:pt>
                <c:pt idx="1710">
                  <c:v>4.0613014372908038</c:v>
                </c:pt>
                <c:pt idx="1711">
                  <c:v>4.0613014372908038</c:v>
                </c:pt>
                <c:pt idx="1712">
                  <c:v>4.0613014372908038</c:v>
                </c:pt>
                <c:pt idx="1713">
                  <c:v>4.0613014372908038</c:v>
                </c:pt>
                <c:pt idx="1714">
                  <c:v>4.0613014372908038</c:v>
                </c:pt>
                <c:pt idx="1715">
                  <c:v>4.0613014372908038</c:v>
                </c:pt>
                <c:pt idx="1716">
                  <c:v>4.0613014372908038</c:v>
                </c:pt>
                <c:pt idx="1717">
                  <c:v>4.0613014372908038</c:v>
                </c:pt>
                <c:pt idx="1718">
                  <c:v>4.0613014372908038</c:v>
                </c:pt>
                <c:pt idx="1719">
                  <c:v>4.0613014372908038</c:v>
                </c:pt>
                <c:pt idx="1720">
                  <c:v>4.0613014372908038</c:v>
                </c:pt>
                <c:pt idx="1721">
                  <c:v>4.0613014372908038</c:v>
                </c:pt>
                <c:pt idx="1722">
                  <c:v>4.0613014372908038</c:v>
                </c:pt>
                <c:pt idx="1723">
                  <c:v>4.0613014372908038</c:v>
                </c:pt>
                <c:pt idx="1724">
                  <c:v>4.0613014372908038</c:v>
                </c:pt>
                <c:pt idx="1725">
                  <c:v>4.0613014372908038</c:v>
                </c:pt>
                <c:pt idx="1726">
                  <c:v>4.0613014372908038</c:v>
                </c:pt>
                <c:pt idx="1727">
                  <c:v>4.0613014372908038</c:v>
                </c:pt>
                <c:pt idx="1728">
                  <c:v>4.0613014372908038</c:v>
                </c:pt>
                <c:pt idx="1729">
                  <c:v>4.0613014372908038</c:v>
                </c:pt>
                <c:pt idx="1730">
                  <c:v>4.0613014372908038</c:v>
                </c:pt>
                <c:pt idx="1731">
                  <c:v>4.0613014372908038</c:v>
                </c:pt>
                <c:pt idx="1732">
                  <c:v>4.0613014372908038</c:v>
                </c:pt>
                <c:pt idx="1733">
                  <c:v>4.0613014372908038</c:v>
                </c:pt>
                <c:pt idx="1734">
                  <c:v>4.0613014372908038</c:v>
                </c:pt>
                <c:pt idx="1735">
                  <c:v>4.0613014372908038</c:v>
                </c:pt>
                <c:pt idx="1736">
                  <c:v>4.0613014372908038</c:v>
                </c:pt>
                <c:pt idx="1737">
                  <c:v>4.0613014372908038</c:v>
                </c:pt>
                <c:pt idx="1738">
                  <c:v>4.0613014372908038</c:v>
                </c:pt>
                <c:pt idx="1739">
                  <c:v>4.0613014372908038</c:v>
                </c:pt>
                <c:pt idx="1740">
                  <c:v>4.0613014372908038</c:v>
                </c:pt>
                <c:pt idx="1741">
                  <c:v>4.0613014372908038</c:v>
                </c:pt>
                <c:pt idx="1742">
                  <c:v>4.0613014372908038</c:v>
                </c:pt>
                <c:pt idx="1743">
                  <c:v>4.0613014372908038</c:v>
                </c:pt>
                <c:pt idx="1744">
                  <c:v>4.0613014372908038</c:v>
                </c:pt>
                <c:pt idx="1745">
                  <c:v>4.0613014372908038</c:v>
                </c:pt>
                <c:pt idx="1746">
                  <c:v>4.0613014372908038</c:v>
                </c:pt>
                <c:pt idx="1747">
                  <c:v>4.0613014372908038</c:v>
                </c:pt>
                <c:pt idx="1748">
                  <c:v>4.0613014372908038</c:v>
                </c:pt>
                <c:pt idx="1749">
                  <c:v>4.0613014372908038</c:v>
                </c:pt>
                <c:pt idx="1750">
                  <c:v>4.0613014372908038</c:v>
                </c:pt>
                <c:pt idx="1751">
                  <c:v>4.0613014372908038</c:v>
                </c:pt>
                <c:pt idx="1752">
                  <c:v>4.0613014372908038</c:v>
                </c:pt>
                <c:pt idx="1753">
                  <c:v>4.0613014372908038</c:v>
                </c:pt>
                <c:pt idx="1754">
                  <c:v>4.0613014372908038</c:v>
                </c:pt>
                <c:pt idx="1755">
                  <c:v>4.0613014372908038</c:v>
                </c:pt>
                <c:pt idx="1756">
                  <c:v>4.0613014372908038</c:v>
                </c:pt>
                <c:pt idx="1757">
                  <c:v>4.0613014372908038</c:v>
                </c:pt>
                <c:pt idx="1758">
                  <c:v>4.0613014372908038</c:v>
                </c:pt>
                <c:pt idx="1759">
                  <c:v>4.0613014372908038</c:v>
                </c:pt>
                <c:pt idx="1760">
                  <c:v>4.0613014372908038</c:v>
                </c:pt>
                <c:pt idx="1761">
                  <c:v>4.0613014372908038</c:v>
                </c:pt>
                <c:pt idx="1762">
                  <c:v>4.0613014372908038</c:v>
                </c:pt>
                <c:pt idx="1763">
                  <c:v>4.0613014372908038</c:v>
                </c:pt>
                <c:pt idx="1764">
                  <c:v>4.0613014372908038</c:v>
                </c:pt>
                <c:pt idx="1765">
                  <c:v>4.0613014372908038</c:v>
                </c:pt>
                <c:pt idx="1766">
                  <c:v>4.0613014372908038</c:v>
                </c:pt>
                <c:pt idx="1767">
                  <c:v>4.0613014372908038</c:v>
                </c:pt>
                <c:pt idx="1768">
                  <c:v>4.0613014372908038</c:v>
                </c:pt>
                <c:pt idx="1769">
                  <c:v>4.0613014372908038</c:v>
                </c:pt>
                <c:pt idx="1770">
                  <c:v>4.0613014372908038</c:v>
                </c:pt>
                <c:pt idx="1771">
                  <c:v>4.0613014372908038</c:v>
                </c:pt>
                <c:pt idx="1772">
                  <c:v>4.0613014372908038</c:v>
                </c:pt>
                <c:pt idx="1773">
                  <c:v>4.0613014372908038</c:v>
                </c:pt>
                <c:pt idx="1774">
                  <c:v>4.0613014372908038</c:v>
                </c:pt>
                <c:pt idx="1775">
                  <c:v>4.0613014372908038</c:v>
                </c:pt>
                <c:pt idx="1776">
                  <c:v>4.0613014372908038</c:v>
                </c:pt>
                <c:pt idx="1777">
                  <c:v>4.0613014372908038</c:v>
                </c:pt>
                <c:pt idx="1778">
                  <c:v>4.0613014372908038</c:v>
                </c:pt>
                <c:pt idx="1779">
                  <c:v>4.0613014372908038</c:v>
                </c:pt>
                <c:pt idx="1780">
                  <c:v>4.0613014372908038</c:v>
                </c:pt>
                <c:pt idx="1781">
                  <c:v>4.0613014372908038</c:v>
                </c:pt>
                <c:pt idx="1782">
                  <c:v>4.0613014372908038</c:v>
                </c:pt>
                <c:pt idx="1783">
                  <c:v>4.0613014372908038</c:v>
                </c:pt>
                <c:pt idx="1784">
                  <c:v>4.0613014372908038</c:v>
                </c:pt>
                <c:pt idx="1785">
                  <c:v>4.0613014372908038</c:v>
                </c:pt>
                <c:pt idx="1786">
                  <c:v>4.0613014372908038</c:v>
                </c:pt>
                <c:pt idx="1787">
                  <c:v>4.0613014372908038</c:v>
                </c:pt>
                <c:pt idx="1788">
                  <c:v>4.0613014372908038</c:v>
                </c:pt>
                <c:pt idx="1789">
                  <c:v>4.0613014372908038</c:v>
                </c:pt>
                <c:pt idx="1790">
                  <c:v>4.0613014372908038</c:v>
                </c:pt>
                <c:pt idx="1791">
                  <c:v>4.0613014372908038</c:v>
                </c:pt>
                <c:pt idx="1792">
                  <c:v>4.0613014372908038</c:v>
                </c:pt>
                <c:pt idx="1793">
                  <c:v>4.0613014372908038</c:v>
                </c:pt>
                <c:pt idx="1794">
                  <c:v>4.0613014372908038</c:v>
                </c:pt>
                <c:pt idx="1795">
                  <c:v>4.0613014372908038</c:v>
                </c:pt>
                <c:pt idx="1796">
                  <c:v>4.0613014372908038</c:v>
                </c:pt>
                <c:pt idx="1797">
                  <c:v>4.0613014372908038</c:v>
                </c:pt>
                <c:pt idx="1798">
                  <c:v>4.0613014372908038</c:v>
                </c:pt>
                <c:pt idx="1799">
                  <c:v>4.0613014372908038</c:v>
                </c:pt>
                <c:pt idx="1800">
                  <c:v>4.0613014372908038</c:v>
                </c:pt>
                <c:pt idx="1801">
                  <c:v>4.0613014372908038</c:v>
                </c:pt>
                <c:pt idx="1802">
                  <c:v>4.0613014372908038</c:v>
                </c:pt>
                <c:pt idx="1803">
                  <c:v>4.0613014372908038</c:v>
                </c:pt>
                <c:pt idx="1804">
                  <c:v>4.0613014372908038</c:v>
                </c:pt>
                <c:pt idx="1805">
                  <c:v>4.0613014372908038</c:v>
                </c:pt>
                <c:pt idx="1806">
                  <c:v>4.0613014372908038</c:v>
                </c:pt>
                <c:pt idx="1807">
                  <c:v>4.0613014372908038</c:v>
                </c:pt>
                <c:pt idx="1808">
                  <c:v>4.0613014372908038</c:v>
                </c:pt>
                <c:pt idx="1809">
                  <c:v>4.0613014372908038</c:v>
                </c:pt>
                <c:pt idx="1810">
                  <c:v>4.0613014372908038</c:v>
                </c:pt>
                <c:pt idx="1811">
                  <c:v>4.0613014372908038</c:v>
                </c:pt>
                <c:pt idx="1812">
                  <c:v>4.0613014372908038</c:v>
                </c:pt>
                <c:pt idx="1813">
                  <c:v>4.0613014372908038</c:v>
                </c:pt>
                <c:pt idx="1814">
                  <c:v>4.0613014372908038</c:v>
                </c:pt>
                <c:pt idx="1815">
                  <c:v>4.0613014372908038</c:v>
                </c:pt>
                <c:pt idx="1816">
                  <c:v>4.0613014372908038</c:v>
                </c:pt>
                <c:pt idx="1817">
                  <c:v>4.0613014372908038</c:v>
                </c:pt>
                <c:pt idx="1818">
                  <c:v>4.0613014372908038</c:v>
                </c:pt>
                <c:pt idx="1819">
                  <c:v>4.0613014372908038</c:v>
                </c:pt>
                <c:pt idx="1820">
                  <c:v>4.0613014372908038</c:v>
                </c:pt>
                <c:pt idx="1821">
                  <c:v>4.0613014372908038</c:v>
                </c:pt>
                <c:pt idx="1822">
                  <c:v>4.0613014372908038</c:v>
                </c:pt>
                <c:pt idx="1823">
                  <c:v>4.0613014372908038</c:v>
                </c:pt>
                <c:pt idx="1824">
                  <c:v>4.0613014372908038</c:v>
                </c:pt>
                <c:pt idx="1825">
                  <c:v>4.0613014372908038</c:v>
                </c:pt>
                <c:pt idx="1826">
                  <c:v>4.0613014372908038</c:v>
                </c:pt>
                <c:pt idx="1827">
                  <c:v>4.0613014372908038</c:v>
                </c:pt>
                <c:pt idx="1828">
                  <c:v>4.0613014372908038</c:v>
                </c:pt>
                <c:pt idx="1829">
                  <c:v>4.0613014372908038</c:v>
                </c:pt>
                <c:pt idx="1830">
                  <c:v>4.0613014372908038</c:v>
                </c:pt>
                <c:pt idx="1831">
                  <c:v>4.0613014372908038</c:v>
                </c:pt>
                <c:pt idx="1832">
                  <c:v>4.0613014372908038</c:v>
                </c:pt>
                <c:pt idx="1833">
                  <c:v>4.0613014372908038</c:v>
                </c:pt>
                <c:pt idx="1834">
                  <c:v>4.0613014372908038</c:v>
                </c:pt>
                <c:pt idx="1835">
                  <c:v>4.0613014372908038</c:v>
                </c:pt>
                <c:pt idx="1836">
                  <c:v>4.0613014372908038</c:v>
                </c:pt>
                <c:pt idx="1837">
                  <c:v>4.0613014372908038</c:v>
                </c:pt>
                <c:pt idx="1838">
                  <c:v>4.0613014372908038</c:v>
                </c:pt>
                <c:pt idx="1839">
                  <c:v>4.0613014372908038</c:v>
                </c:pt>
                <c:pt idx="1840">
                  <c:v>4.0613014372908038</c:v>
                </c:pt>
                <c:pt idx="1841">
                  <c:v>4.0613014372908038</c:v>
                </c:pt>
                <c:pt idx="1842">
                  <c:v>4.0613014372908038</c:v>
                </c:pt>
                <c:pt idx="1843">
                  <c:v>4.0613014372908038</c:v>
                </c:pt>
                <c:pt idx="1844">
                  <c:v>4.0613014372908038</c:v>
                </c:pt>
                <c:pt idx="1845">
                  <c:v>4.0613014372908038</c:v>
                </c:pt>
                <c:pt idx="1846">
                  <c:v>4.0613014372908038</c:v>
                </c:pt>
                <c:pt idx="1847">
                  <c:v>4.0613014372908038</c:v>
                </c:pt>
                <c:pt idx="1848">
                  <c:v>4.0613014372908038</c:v>
                </c:pt>
                <c:pt idx="1849">
                  <c:v>4.0613014372908038</c:v>
                </c:pt>
                <c:pt idx="1850">
                  <c:v>4.0613014372908038</c:v>
                </c:pt>
                <c:pt idx="1851">
                  <c:v>4.0613014372908038</c:v>
                </c:pt>
                <c:pt idx="1852">
                  <c:v>4.0613014372908038</c:v>
                </c:pt>
                <c:pt idx="1853">
                  <c:v>4.0613014372908038</c:v>
                </c:pt>
                <c:pt idx="1854">
                  <c:v>4.0613014372908038</c:v>
                </c:pt>
                <c:pt idx="1855">
                  <c:v>4.0613014372908038</c:v>
                </c:pt>
                <c:pt idx="1856">
                  <c:v>4.0613014372908038</c:v>
                </c:pt>
                <c:pt idx="1857">
                  <c:v>4.0613014372908038</c:v>
                </c:pt>
                <c:pt idx="1858">
                  <c:v>4.0613014372908038</c:v>
                </c:pt>
                <c:pt idx="1859">
                  <c:v>4.0613014372908038</c:v>
                </c:pt>
                <c:pt idx="1860">
                  <c:v>4.0613014372908038</c:v>
                </c:pt>
                <c:pt idx="1861">
                  <c:v>4.0613014372908038</c:v>
                </c:pt>
                <c:pt idx="1862">
                  <c:v>4.0613014372908038</c:v>
                </c:pt>
                <c:pt idx="1863">
                  <c:v>4.0613014372908038</c:v>
                </c:pt>
                <c:pt idx="1864">
                  <c:v>4.0613014372908038</c:v>
                </c:pt>
                <c:pt idx="1865">
                  <c:v>4.0613014372908038</c:v>
                </c:pt>
                <c:pt idx="1866">
                  <c:v>4.0613014372908038</c:v>
                </c:pt>
                <c:pt idx="1867">
                  <c:v>4.0613014372908038</c:v>
                </c:pt>
                <c:pt idx="1868">
                  <c:v>4.0613014372908038</c:v>
                </c:pt>
                <c:pt idx="1869">
                  <c:v>4.0613014372908038</c:v>
                </c:pt>
                <c:pt idx="1870">
                  <c:v>4.0613014372908038</c:v>
                </c:pt>
                <c:pt idx="1871">
                  <c:v>4.0613014372908038</c:v>
                </c:pt>
                <c:pt idx="1872">
                  <c:v>4.0613014372908038</c:v>
                </c:pt>
                <c:pt idx="1873">
                  <c:v>4.0613014372908038</c:v>
                </c:pt>
                <c:pt idx="1874">
                  <c:v>4.0613014372908038</c:v>
                </c:pt>
                <c:pt idx="1875">
                  <c:v>4.0613014372908038</c:v>
                </c:pt>
                <c:pt idx="1876">
                  <c:v>4.0613014372908038</c:v>
                </c:pt>
                <c:pt idx="1877">
                  <c:v>4.0613014372908038</c:v>
                </c:pt>
                <c:pt idx="1878">
                  <c:v>4.0613014372908038</c:v>
                </c:pt>
                <c:pt idx="1879">
                  <c:v>4.0613014372908038</c:v>
                </c:pt>
                <c:pt idx="1880">
                  <c:v>4.0613014372908038</c:v>
                </c:pt>
                <c:pt idx="1881">
                  <c:v>4.0613014372908038</c:v>
                </c:pt>
                <c:pt idx="1882">
                  <c:v>4.0613014372908038</c:v>
                </c:pt>
                <c:pt idx="1883">
                  <c:v>4.0613014372908038</c:v>
                </c:pt>
                <c:pt idx="1884">
                  <c:v>4.0613014372908038</c:v>
                </c:pt>
                <c:pt idx="1885">
                  <c:v>4.0613014372908038</c:v>
                </c:pt>
                <c:pt idx="1886">
                  <c:v>4.0613014372908038</c:v>
                </c:pt>
                <c:pt idx="1887">
                  <c:v>4.0613014372908038</c:v>
                </c:pt>
                <c:pt idx="1888">
                  <c:v>4.0613014372908038</c:v>
                </c:pt>
                <c:pt idx="1889">
                  <c:v>4.0613014372908038</c:v>
                </c:pt>
                <c:pt idx="1890">
                  <c:v>4.0613014372908038</c:v>
                </c:pt>
                <c:pt idx="1891">
                  <c:v>4.0613014372908038</c:v>
                </c:pt>
                <c:pt idx="1892">
                  <c:v>4.0613014372908038</c:v>
                </c:pt>
                <c:pt idx="1893">
                  <c:v>4.0613014372908038</c:v>
                </c:pt>
                <c:pt idx="1894">
                  <c:v>4.0613014372908038</c:v>
                </c:pt>
                <c:pt idx="1895">
                  <c:v>4.0613014372908038</c:v>
                </c:pt>
                <c:pt idx="1896">
                  <c:v>4.0613014372908038</c:v>
                </c:pt>
                <c:pt idx="1897">
                  <c:v>4.0613014372908038</c:v>
                </c:pt>
                <c:pt idx="1898">
                  <c:v>4.0613014372908038</c:v>
                </c:pt>
                <c:pt idx="1899">
                  <c:v>4.0613014372908038</c:v>
                </c:pt>
                <c:pt idx="1900">
                  <c:v>4.0613014372908038</c:v>
                </c:pt>
                <c:pt idx="1901">
                  <c:v>4.0613014372908038</c:v>
                </c:pt>
                <c:pt idx="1902">
                  <c:v>4.0613014372908038</c:v>
                </c:pt>
                <c:pt idx="1903">
                  <c:v>4.0613014372908038</c:v>
                </c:pt>
                <c:pt idx="1904">
                  <c:v>4.0613014372908038</c:v>
                </c:pt>
                <c:pt idx="1905">
                  <c:v>4.0613014372908038</c:v>
                </c:pt>
                <c:pt idx="1906">
                  <c:v>4.0613014372908038</c:v>
                </c:pt>
                <c:pt idx="1907">
                  <c:v>4.0613014372908038</c:v>
                </c:pt>
                <c:pt idx="1908">
                  <c:v>4.0613014372908038</c:v>
                </c:pt>
                <c:pt idx="1909">
                  <c:v>4.0613014372908038</c:v>
                </c:pt>
                <c:pt idx="1910">
                  <c:v>4.0613014372908038</c:v>
                </c:pt>
                <c:pt idx="1911">
                  <c:v>4.0613014372908038</c:v>
                </c:pt>
                <c:pt idx="1912">
                  <c:v>4.0613014372908038</c:v>
                </c:pt>
                <c:pt idx="1913">
                  <c:v>4.0613014372908038</c:v>
                </c:pt>
                <c:pt idx="1914">
                  <c:v>4.0613014372908038</c:v>
                </c:pt>
                <c:pt idx="1915">
                  <c:v>4.0613014372908038</c:v>
                </c:pt>
                <c:pt idx="1916">
                  <c:v>4.0613014372908038</c:v>
                </c:pt>
                <c:pt idx="1917">
                  <c:v>4.0613014372908038</c:v>
                </c:pt>
                <c:pt idx="1918">
                  <c:v>4.0613014372908038</c:v>
                </c:pt>
                <c:pt idx="1919">
                  <c:v>4.0613014372908038</c:v>
                </c:pt>
                <c:pt idx="1920">
                  <c:v>4.0613014372908038</c:v>
                </c:pt>
                <c:pt idx="1921">
                  <c:v>4.0613014372908038</c:v>
                </c:pt>
                <c:pt idx="1922">
                  <c:v>4.0613014372908038</c:v>
                </c:pt>
                <c:pt idx="1923">
                  <c:v>4.0613014372908038</c:v>
                </c:pt>
                <c:pt idx="1924">
                  <c:v>4.0613014372908038</c:v>
                </c:pt>
                <c:pt idx="1925">
                  <c:v>4.0613014372908038</c:v>
                </c:pt>
                <c:pt idx="1926">
                  <c:v>4.0613014372908038</c:v>
                </c:pt>
                <c:pt idx="1927">
                  <c:v>4.0613014372908038</c:v>
                </c:pt>
                <c:pt idx="1928">
                  <c:v>4.0613014372908038</c:v>
                </c:pt>
                <c:pt idx="1929">
                  <c:v>4.0613014372908038</c:v>
                </c:pt>
                <c:pt idx="1930">
                  <c:v>4.0613014372908038</c:v>
                </c:pt>
                <c:pt idx="1931">
                  <c:v>4.0613014372908038</c:v>
                </c:pt>
                <c:pt idx="1932">
                  <c:v>4.0613014372908038</c:v>
                </c:pt>
                <c:pt idx="1933">
                  <c:v>4.0613014372908038</c:v>
                </c:pt>
                <c:pt idx="1934">
                  <c:v>4.0613014372908038</c:v>
                </c:pt>
                <c:pt idx="1935">
                  <c:v>4.0613014372908038</c:v>
                </c:pt>
                <c:pt idx="1936">
                  <c:v>4.0613014372908038</c:v>
                </c:pt>
                <c:pt idx="1937">
                  <c:v>4.0613014372908038</c:v>
                </c:pt>
                <c:pt idx="1938">
                  <c:v>4.0613014372908038</c:v>
                </c:pt>
                <c:pt idx="1939">
                  <c:v>4.0613014372908038</c:v>
                </c:pt>
                <c:pt idx="1940">
                  <c:v>4.0613014372908038</c:v>
                </c:pt>
                <c:pt idx="1941">
                  <c:v>4.0613014372908038</c:v>
                </c:pt>
                <c:pt idx="1942">
                  <c:v>4.0613014372908038</c:v>
                </c:pt>
                <c:pt idx="1943">
                  <c:v>4.0613014372908038</c:v>
                </c:pt>
                <c:pt idx="1944">
                  <c:v>4.0613014372908038</c:v>
                </c:pt>
                <c:pt idx="1945">
                  <c:v>4.0613014372908038</c:v>
                </c:pt>
                <c:pt idx="1946">
                  <c:v>4.0613014372908038</c:v>
                </c:pt>
                <c:pt idx="1947">
                  <c:v>4.0613014372908038</c:v>
                </c:pt>
                <c:pt idx="1948">
                  <c:v>4.0613014372908038</c:v>
                </c:pt>
                <c:pt idx="1949">
                  <c:v>4.0613014372908038</c:v>
                </c:pt>
                <c:pt idx="1950">
                  <c:v>4.0613014372908038</c:v>
                </c:pt>
                <c:pt idx="1951">
                  <c:v>4.0613014372908038</c:v>
                </c:pt>
                <c:pt idx="1952">
                  <c:v>4.0613014372908038</c:v>
                </c:pt>
                <c:pt idx="1953">
                  <c:v>4.0613014372908038</c:v>
                </c:pt>
                <c:pt idx="1954">
                  <c:v>4.0613014372908038</c:v>
                </c:pt>
                <c:pt idx="1955">
                  <c:v>4.0613014372908038</c:v>
                </c:pt>
                <c:pt idx="1956">
                  <c:v>4.0613014372908038</c:v>
                </c:pt>
                <c:pt idx="1957">
                  <c:v>4.0613014372908038</c:v>
                </c:pt>
                <c:pt idx="1958">
                  <c:v>4.0613014372908038</c:v>
                </c:pt>
                <c:pt idx="1959">
                  <c:v>4.0613014372908038</c:v>
                </c:pt>
                <c:pt idx="1960">
                  <c:v>4.0613014372908038</c:v>
                </c:pt>
                <c:pt idx="1961">
                  <c:v>4.0613014372908038</c:v>
                </c:pt>
                <c:pt idx="1962">
                  <c:v>4.0613014372908038</c:v>
                </c:pt>
                <c:pt idx="1963">
                  <c:v>4.0613014372908038</c:v>
                </c:pt>
                <c:pt idx="1964">
                  <c:v>4.0613014372908038</c:v>
                </c:pt>
                <c:pt idx="1965">
                  <c:v>4.0613014372908038</c:v>
                </c:pt>
                <c:pt idx="1966">
                  <c:v>4.0613014372908038</c:v>
                </c:pt>
                <c:pt idx="1967">
                  <c:v>4.0613014372908038</c:v>
                </c:pt>
                <c:pt idx="1968">
                  <c:v>4.0613014372908038</c:v>
                </c:pt>
                <c:pt idx="1969">
                  <c:v>4.0613014372908038</c:v>
                </c:pt>
                <c:pt idx="1970">
                  <c:v>4.0613014372908038</c:v>
                </c:pt>
                <c:pt idx="1971">
                  <c:v>4.0613014372908038</c:v>
                </c:pt>
                <c:pt idx="1972">
                  <c:v>4.0613014372908038</c:v>
                </c:pt>
                <c:pt idx="1973">
                  <c:v>4.0613014372908038</c:v>
                </c:pt>
                <c:pt idx="1974">
                  <c:v>4.0613014372908038</c:v>
                </c:pt>
                <c:pt idx="1975">
                  <c:v>4.0613014372908038</c:v>
                </c:pt>
                <c:pt idx="1976">
                  <c:v>4.0613014372908038</c:v>
                </c:pt>
                <c:pt idx="1977">
                  <c:v>4.0613014372908038</c:v>
                </c:pt>
                <c:pt idx="1978">
                  <c:v>4.0613014372908038</c:v>
                </c:pt>
                <c:pt idx="1979">
                  <c:v>4.0613014372908038</c:v>
                </c:pt>
                <c:pt idx="1980">
                  <c:v>4.0613014372908038</c:v>
                </c:pt>
                <c:pt idx="1981">
                  <c:v>4.0613014372908038</c:v>
                </c:pt>
                <c:pt idx="1982">
                  <c:v>4.0613014372908038</c:v>
                </c:pt>
                <c:pt idx="1983">
                  <c:v>4.0613014372908038</c:v>
                </c:pt>
                <c:pt idx="1984">
                  <c:v>4.0613014372908038</c:v>
                </c:pt>
                <c:pt idx="1985">
                  <c:v>4.0613014372908038</c:v>
                </c:pt>
                <c:pt idx="1986">
                  <c:v>4.0613014372908038</c:v>
                </c:pt>
                <c:pt idx="1987">
                  <c:v>4.0613014372908038</c:v>
                </c:pt>
                <c:pt idx="1988">
                  <c:v>4.0613014372908038</c:v>
                </c:pt>
                <c:pt idx="1989">
                  <c:v>4.0613014372908038</c:v>
                </c:pt>
                <c:pt idx="1990">
                  <c:v>4.0613014372908038</c:v>
                </c:pt>
                <c:pt idx="1991">
                  <c:v>4.0613014372908038</c:v>
                </c:pt>
                <c:pt idx="1992">
                  <c:v>4.0613014372908038</c:v>
                </c:pt>
                <c:pt idx="1993">
                  <c:v>4.0613014372908038</c:v>
                </c:pt>
                <c:pt idx="1994">
                  <c:v>4.0613014372908038</c:v>
                </c:pt>
                <c:pt idx="1995">
                  <c:v>4.0613014372908038</c:v>
                </c:pt>
                <c:pt idx="1996">
                  <c:v>4.0613014372908038</c:v>
                </c:pt>
                <c:pt idx="1997">
                  <c:v>4.0613014372908038</c:v>
                </c:pt>
                <c:pt idx="1998">
                  <c:v>4.0613014372908038</c:v>
                </c:pt>
                <c:pt idx="1999">
                  <c:v>4.0613014372908038</c:v>
                </c:pt>
                <c:pt idx="2000">
                  <c:v>4.0613014372908038</c:v>
                </c:pt>
                <c:pt idx="2001">
                  <c:v>4.0613014372908038</c:v>
                </c:pt>
                <c:pt idx="2002">
                  <c:v>4.0613014372908038</c:v>
                </c:pt>
                <c:pt idx="2003">
                  <c:v>4.0613014372908038</c:v>
                </c:pt>
                <c:pt idx="2004">
                  <c:v>4.0613014372908038</c:v>
                </c:pt>
                <c:pt idx="2005">
                  <c:v>4.0613014372908038</c:v>
                </c:pt>
                <c:pt idx="2006">
                  <c:v>4.0613014372908038</c:v>
                </c:pt>
                <c:pt idx="2007">
                  <c:v>4.0613014372908038</c:v>
                </c:pt>
                <c:pt idx="2008">
                  <c:v>4.0613014372908038</c:v>
                </c:pt>
                <c:pt idx="2009">
                  <c:v>4.0613014372908038</c:v>
                </c:pt>
                <c:pt idx="2010">
                  <c:v>4.0613014372908038</c:v>
                </c:pt>
                <c:pt idx="2011">
                  <c:v>4.0613014372908038</c:v>
                </c:pt>
                <c:pt idx="2012">
                  <c:v>4.0613014372908038</c:v>
                </c:pt>
                <c:pt idx="2013">
                  <c:v>4.0613014372908038</c:v>
                </c:pt>
                <c:pt idx="2014">
                  <c:v>4.0613014372908038</c:v>
                </c:pt>
                <c:pt idx="2015">
                  <c:v>4.0613014372908038</c:v>
                </c:pt>
                <c:pt idx="2016">
                  <c:v>4.0613014372908038</c:v>
                </c:pt>
                <c:pt idx="2017">
                  <c:v>4.0613014372908038</c:v>
                </c:pt>
                <c:pt idx="2018">
                  <c:v>4.0613014372908038</c:v>
                </c:pt>
                <c:pt idx="2019">
                  <c:v>4.0613014372908038</c:v>
                </c:pt>
                <c:pt idx="2020">
                  <c:v>4.0613014372908038</c:v>
                </c:pt>
                <c:pt idx="2021">
                  <c:v>4.0613014372908038</c:v>
                </c:pt>
                <c:pt idx="2022">
                  <c:v>4.0613014372908038</c:v>
                </c:pt>
                <c:pt idx="2023">
                  <c:v>4.0613014372908038</c:v>
                </c:pt>
                <c:pt idx="2024">
                  <c:v>4.0613014372908038</c:v>
                </c:pt>
                <c:pt idx="2025">
                  <c:v>4.0613014372908038</c:v>
                </c:pt>
                <c:pt idx="2026">
                  <c:v>4.0613014372908038</c:v>
                </c:pt>
                <c:pt idx="2027">
                  <c:v>4.0613014372908038</c:v>
                </c:pt>
                <c:pt idx="2028">
                  <c:v>4.0613014372908038</c:v>
                </c:pt>
                <c:pt idx="2029">
                  <c:v>4.0613014372908038</c:v>
                </c:pt>
                <c:pt idx="2030">
                  <c:v>4.0613014372908038</c:v>
                </c:pt>
                <c:pt idx="2031">
                  <c:v>4.0613014372908038</c:v>
                </c:pt>
                <c:pt idx="2032">
                  <c:v>4.0613014372908038</c:v>
                </c:pt>
                <c:pt idx="2033">
                  <c:v>4.0613014372908038</c:v>
                </c:pt>
                <c:pt idx="2034">
                  <c:v>4.0613014372908038</c:v>
                </c:pt>
                <c:pt idx="2035">
                  <c:v>4.0613014372908038</c:v>
                </c:pt>
                <c:pt idx="2036">
                  <c:v>4.0613014372908038</c:v>
                </c:pt>
                <c:pt idx="2037">
                  <c:v>4.0613014372908038</c:v>
                </c:pt>
                <c:pt idx="2038">
                  <c:v>4.0613014372908038</c:v>
                </c:pt>
                <c:pt idx="2039">
                  <c:v>4.0613014372908038</c:v>
                </c:pt>
                <c:pt idx="2040">
                  <c:v>4.0613014372908038</c:v>
                </c:pt>
                <c:pt idx="2041">
                  <c:v>4.0613014372908038</c:v>
                </c:pt>
                <c:pt idx="2042">
                  <c:v>4.0613014372908038</c:v>
                </c:pt>
                <c:pt idx="2043">
                  <c:v>4.0613014372908038</c:v>
                </c:pt>
                <c:pt idx="2044">
                  <c:v>4.0613014372908038</c:v>
                </c:pt>
                <c:pt idx="2045">
                  <c:v>4.0613014372908038</c:v>
                </c:pt>
                <c:pt idx="2046">
                  <c:v>4.0613014372908038</c:v>
                </c:pt>
                <c:pt idx="2047">
                  <c:v>4.0613014372908038</c:v>
                </c:pt>
                <c:pt idx="2048">
                  <c:v>4.0613014372908038</c:v>
                </c:pt>
                <c:pt idx="2049">
                  <c:v>4.0613014372908038</c:v>
                </c:pt>
                <c:pt idx="2050">
                  <c:v>4.0613014372908038</c:v>
                </c:pt>
                <c:pt idx="2051">
                  <c:v>4.0613014372908038</c:v>
                </c:pt>
                <c:pt idx="2052">
                  <c:v>4.0613014372908038</c:v>
                </c:pt>
                <c:pt idx="2053">
                  <c:v>4.0613014372908038</c:v>
                </c:pt>
                <c:pt idx="2054">
                  <c:v>4.0613014372908038</c:v>
                </c:pt>
                <c:pt idx="2055">
                  <c:v>4.0613014372908038</c:v>
                </c:pt>
                <c:pt idx="2056">
                  <c:v>4.0613014372908038</c:v>
                </c:pt>
                <c:pt idx="2057">
                  <c:v>4.0613014372908038</c:v>
                </c:pt>
                <c:pt idx="2058">
                  <c:v>4.0613014372908038</c:v>
                </c:pt>
                <c:pt idx="2059">
                  <c:v>4.0613014372908038</c:v>
                </c:pt>
                <c:pt idx="2060">
                  <c:v>4.0613014372908038</c:v>
                </c:pt>
                <c:pt idx="2061">
                  <c:v>4.0613014372908038</c:v>
                </c:pt>
                <c:pt idx="2062">
                  <c:v>4.0613014372908038</c:v>
                </c:pt>
                <c:pt idx="2063">
                  <c:v>4.0613014372908038</c:v>
                </c:pt>
                <c:pt idx="2064">
                  <c:v>4.0613014372908038</c:v>
                </c:pt>
                <c:pt idx="2065">
                  <c:v>4.0613014372908038</c:v>
                </c:pt>
                <c:pt idx="2066">
                  <c:v>4.0613014372908038</c:v>
                </c:pt>
                <c:pt idx="2067">
                  <c:v>4.0613014372908038</c:v>
                </c:pt>
                <c:pt idx="2068">
                  <c:v>4.0613014372908038</c:v>
                </c:pt>
                <c:pt idx="2069">
                  <c:v>4.0613014372908038</c:v>
                </c:pt>
                <c:pt idx="2070">
                  <c:v>4.0613014372908038</c:v>
                </c:pt>
                <c:pt idx="2071">
                  <c:v>4.0613014372908038</c:v>
                </c:pt>
                <c:pt idx="2072">
                  <c:v>4.0613014372908038</c:v>
                </c:pt>
                <c:pt idx="2073">
                  <c:v>4.0613014372908038</c:v>
                </c:pt>
                <c:pt idx="2074">
                  <c:v>4.0613014372908038</c:v>
                </c:pt>
                <c:pt idx="2075">
                  <c:v>4.0613014372908038</c:v>
                </c:pt>
                <c:pt idx="2076">
                  <c:v>4.0613014372908038</c:v>
                </c:pt>
                <c:pt idx="2077">
                  <c:v>4.0613014372908038</c:v>
                </c:pt>
                <c:pt idx="2078">
                  <c:v>4.0613014372908038</c:v>
                </c:pt>
                <c:pt idx="2079">
                  <c:v>4.0613014372908038</c:v>
                </c:pt>
                <c:pt idx="2080">
                  <c:v>4.0613014372908038</c:v>
                </c:pt>
                <c:pt idx="2081">
                  <c:v>4.0613014372908038</c:v>
                </c:pt>
                <c:pt idx="2082">
                  <c:v>4.0613014372908038</c:v>
                </c:pt>
                <c:pt idx="2083">
                  <c:v>4.0613014372908038</c:v>
                </c:pt>
                <c:pt idx="2084">
                  <c:v>4.0613014372908038</c:v>
                </c:pt>
                <c:pt idx="2085">
                  <c:v>4.0613014372908038</c:v>
                </c:pt>
                <c:pt idx="2086">
                  <c:v>4.0613014372908038</c:v>
                </c:pt>
                <c:pt idx="2087">
                  <c:v>4.0613014372908038</c:v>
                </c:pt>
                <c:pt idx="2088">
                  <c:v>4.0613014372908038</c:v>
                </c:pt>
                <c:pt idx="2089">
                  <c:v>4.0613014372908038</c:v>
                </c:pt>
                <c:pt idx="2090">
                  <c:v>4.0613014372908038</c:v>
                </c:pt>
                <c:pt idx="2091">
                  <c:v>4.0613014372908038</c:v>
                </c:pt>
                <c:pt idx="2092">
                  <c:v>4.0613014372908038</c:v>
                </c:pt>
                <c:pt idx="2093">
                  <c:v>4.0613014372908038</c:v>
                </c:pt>
                <c:pt idx="2094">
                  <c:v>4.0613014372908038</c:v>
                </c:pt>
                <c:pt idx="2095">
                  <c:v>4.0613014372908038</c:v>
                </c:pt>
                <c:pt idx="2096">
                  <c:v>4.0613014372908038</c:v>
                </c:pt>
                <c:pt idx="2097">
                  <c:v>4.0613014372908038</c:v>
                </c:pt>
                <c:pt idx="2098">
                  <c:v>4.0613014372908038</c:v>
                </c:pt>
                <c:pt idx="2099">
                  <c:v>4.0613014372908038</c:v>
                </c:pt>
                <c:pt idx="2100">
                  <c:v>4.0613014372908038</c:v>
                </c:pt>
                <c:pt idx="2101">
                  <c:v>4.0613014372908038</c:v>
                </c:pt>
                <c:pt idx="2102">
                  <c:v>4.0613014372908038</c:v>
                </c:pt>
                <c:pt idx="2103">
                  <c:v>4.0613014372908038</c:v>
                </c:pt>
                <c:pt idx="2104">
                  <c:v>4.0613014372908038</c:v>
                </c:pt>
                <c:pt idx="2105">
                  <c:v>4.0613014372908038</c:v>
                </c:pt>
                <c:pt idx="2106">
                  <c:v>4.0613014372908038</c:v>
                </c:pt>
                <c:pt idx="2107">
                  <c:v>4.0613014372908038</c:v>
                </c:pt>
                <c:pt idx="2108">
                  <c:v>4.0613014372908038</c:v>
                </c:pt>
                <c:pt idx="2109">
                  <c:v>4.0613014372908038</c:v>
                </c:pt>
                <c:pt idx="2110">
                  <c:v>4.0613014372908038</c:v>
                </c:pt>
                <c:pt idx="2111">
                  <c:v>4.0613014372908038</c:v>
                </c:pt>
                <c:pt idx="2112">
                  <c:v>4.0613014372908038</c:v>
                </c:pt>
                <c:pt idx="2113">
                  <c:v>4.0613014372908038</c:v>
                </c:pt>
                <c:pt idx="2114">
                  <c:v>4.0613014372908038</c:v>
                </c:pt>
                <c:pt idx="2115">
                  <c:v>4.0613014372908038</c:v>
                </c:pt>
                <c:pt idx="2116">
                  <c:v>4.0613014372908038</c:v>
                </c:pt>
                <c:pt idx="2117">
                  <c:v>4.0613014372908038</c:v>
                </c:pt>
                <c:pt idx="2118">
                  <c:v>4.0613014372908038</c:v>
                </c:pt>
                <c:pt idx="2119">
                  <c:v>4.0613014372908038</c:v>
                </c:pt>
                <c:pt idx="2120">
                  <c:v>4.0613014372908038</c:v>
                </c:pt>
                <c:pt idx="2121">
                  <c:v>4.0613014372908038</c:v>
                </c:pt>
                <c:pt idx="2122">
                  <c:v>4.0613014372908038</c:v>
                </c:pt>
                <c:pt idx="2123">
                  <c:v>4.0613014372908038</c:v>
                </c:pt>
                <c:pt idx="2124">
                  <c:v>4.0613014372908038</c:v>
                </c:pt>
                <c:pt idx="2125">
                  <c:v>4.0613014372908038</c:v>
                </c:pt>
                <c:pt idx="2126">
                  <c:v>4.0613014372908038</c:v>
                </c:pt>
                <c:pt idx="2127">
                  <c:v>4.0613014372908038</c:v>
                </c:pt>
                <c:pt idx="2128">
                  <c:v>4.0613014372908038</c:v>
                </c:pt>
                <c:pt idx="2129">
                  <c:v>4.0613014372908038</c:v>
                </c:pt>
                <c:pt idx="2130">
                  <c:v>4.0613014372908038</c:v>
                </c:pt>
                <c:pt idx="2131">
                  <c:v>4.0613014372908038</c:v>
                </c:pt>
                <c:pt idx="2132">
                  <c:v>4.0613014372908038</c:v>
                </c:pt>
                <c:pt idx="2133">
                  <c:v>4.0613014372908038</c:v>
                </c:pt>
                <c:pt idx="2134">
                  <c:v>4.0613014372908038</c:v>
                </c:pt>
                <c:pt idx="2135">
                  <c:v>4.0613014372908038</c:v>
                </c:pt>
                <c:pt idx="2136">
                  <c:v>4.0613014372908038</c:v>
                </c:pt>
                <c:pt idx="2137">
                  <c:v>4.0613014372908038</c:v>
                </c:pt>
                <c:pt idx="2138">
                  <c:v>4.0613014372908038</c:v>
                </c:pt>
                <c:pt idx="2139">
                  <c:v>4.0613014372908038</c:v>
                </c:pt>
                <c:pt idx="2140">
                  <c:v>4.0613014372908038</c:v>
                </c:pt>
                <c:pt idx="2141">
                  <c:v>4.0613014372908038</c:v>
                </c:pt>
                <c:pt idx="2142">
                  <c:v>4.0613014372908038</c:v>
                </c:pt>
                <c:pt idx="2143">
                  <c:v>4.0613014372908038</c:v>
                </c:pt>
                <c:pt idx="2144">
                  <c:v>4.0613014372908038</c:v>
                </c:pt>
                <c:pt idx="2145">
                  <c:v>4.0613014372908038</c:v>
                </c:pt>
                <c:pt idx="2146">
                  <c:v>4.0613014372908038</c:v>
                </c:pt>
                <c:pt idx="2147">
                  <c:v>4.0613014372908038</c:v>
                </c:pt>
                <c:pt idx="2148">
                  <c:v>4.0613014372908038</c:v>
                </c:pt>
                <c:pt idx="2149">
                  <c:v>4.0613014372908038</c:v>
                </c:pt>
                <c:pt idx="2150">
                  <c:v>4.0613014372908038</c:v>
                </c:pt>
                <c:pt idx="2151">
                  <c:v>4.0613014372908038</c:v>
                </c:pt>
                <c:pt idx="2152">
                  <c:v>4.0613014372908038</c:v>
                </c:pt>
                <c:pt idx="2153">
                  <c:v>4.0613014372908038</c:v>
                </c:pt>
                <c:pt idx="2154">
                  <c:v>4.0613014372908038</c:v>
                </c:pt>
                <c:pt idx="2155">
                  <c:v>4.0613014372908038</c:v>
                </c:pt>
                <c:pt idx="2156">
                  <c:v>4.0613014372908038</c:v>
                </c:pt>
                <c:pt idx="2157">
                  <c:v>4.0613014372908038</c:v>
                </c:pt>
                <c:pt idx="2158">
                  <c:v>4.0613014372908038</c:v>
                </c:pt>
                <c:pt idx="2159">
                  <c:v>4.0613014372908038</c:v>
                </c:pt>
                <c:pt idx="2160">
                  <c:v>4.0613014372908038</c:v>
                </c:pt>
                <c:pt idx="2161">
                  <c:v>4.0613014372908038</c:v>
                </c:pt>
                <c:pt idx="2162">
                  <c:v>4.0613014372908038</c:v>
                </c:pt>
                <c:pt idx="2163">
                  <c:v>4.0613014372908038</c:v>
                </c:pt>
                <c:pt idx="2164">
                  <c:v>4.0613014372908038</c:v>
                </c:pt>
                <c:pt idx="2165">
                  <c:v>4.0613014372908038</c:v>
                </c:pt>
                <c:pt idx="2166">
                  <c:v>4.0613014372908038</c:v>
                </c:pt>
                <c:pt idx="2167">
                  <c:v>4.0613014372908038</c:v>
                </c:pt>
                <c:pt idx="2168">
                  <c:v>4.0613014372908038</c:v>
                </c:pt>
                <c:pt idx="2169">
                  <c:v>4.0613014372908038</c:v>
                </c:pt>
                <c:pt idx="2170">
                  <c:v>4.0613014372908038</c:v>
                </c:pt>
                <c:pt idx="2171">
                  <c:v>4.0613014372908038</c:v>
                </c:pt>
                <c:pt idx="2172">
                  <c:v>4.0613014372908038</c:v>
                </c:pt>
                <c:pt idx="2173">
                  <c:v>4.0613014372908038</c:v>
                </c:pt>
                <c:pt idx="2174">
                  <c:v>4.0613014372908038</c:v>
                </c:pt>
                <c:pt idx="2175">
                  <c:v>4.0613014372908038</c:v>
                </c:pt>
                <c:pt idx="2176">
                  <c:v>4.0613014372908038</c:v>
                </c:pt>
                <c:pt idx="2177">
                  <c:v>4.0613014372908038</c:v>
                </c:pt>
                <c:pt idx="2178">
                  <c:v>4.0613014372908038</c:v>
                </c:pt>
                <c:pt idx="2179">
                  <c:v>4.0613014372908038</c:v>
                </c:pt>
                <c:pt idx="2180">
                  <c:v>4.0613014372908038</c:v>
                </c:pt>
                <c:pt idx="2181">
                  <c:v>4.0613014372908038</c:v>
                </c:pt>
                <c:pt idx="2182">
                  <c:v>4.0613014372908038</c:v>
                </c:pt>
                <c:pt idx="2183">
                  <c:v>4.0613014372908038</c:v>
                </c:pt>
                <c:pt idx="2184">
                  <c:v>4.0613014372908038</c:v>
                </c:pt>
                <c:pt idx="2185">
                  <c:v>4.0613014372908038</c:v>
                </c:pt>
                <c:pt idx="2186">
                  <c:v>4.0613014372908038</c:v>
                </c:pt>
                <c:pt idx="2187">
                  <c:v>4.0613014372908038</c:v>
                </c:pt>
                <c:pt idx="2188">
                  <c:v>4.0613014372908038</c:v>
                </c:pt>
                <c:pt idx="2189">
                  <c:v>4.0613014372908038</c:v>
                </c:pt>
                <c:pt idx="2190">
                  <c:v>4.0613014372908038</c:v>
                </c:pt>
                <c:pt idx="2191">
                  <c:v>4.0613014372908038</c:v>
                </c:pt>
                <c:pt idx="2192">
                  <c:v>4.0613014372908038</c:v>
                </c:pt>
                <c:pt idx="2193">
                  <c:v>4.0613014372908038</c:v>
                </c:pt>
                <c:pt idx="2194">
                  <c:v>4.0613014372908038</c:v>
                </c:pt>
                <c:pt idx="2195">
                  <c:v>4.0613014372908038</c:v>
                </c:pt>
                <c:pt idx="2196">
                  <c:v>4.0613014372908038</c:v>
                </c:pt>
                <c:pt idx="2197">
                  <c:v>4.0613014372908038</c:v>
                </c:pt>
                <c:pt idx="2198">
                  <c:v>4.0613014372908038</c:v>
                </c:pt>
                <c:pt idx="2199">
                  <c:v>4.0613014372908038</c:v>
                </c:pt>
                <c:pt idx="2200">
                  <c:v>4.0613014372908038</c:v>
                </c:pt>
                <c:pt idx="2201">
                  <c:v>4.0613014372908038</c:v>
                </c:pt>
                <c:pt idx="2202">
                  <c:v>4.0613014372908038</c:v>
                </c:pt>
                <c:pt idx="2203">
                  <c:v>4.0613014372908038</c:v>
                </c:pt>
                <c:pt idx="2204">
                  <c:v>4.0613014372908038</c:v>
                </c:pt>
                <c:pt idx="2205">
                  <c:v>4.0613014372908038</c:v>
                </c:pt>
                <c:pt idx="2206">
                  <c:v>4.0613014372908038</c:v>
                </c:pt>
                <c:pt idx="2207">
                  <c:v>4.0613014372908038</c:v>
                </c:pt>
                <c:pt idx="2208">
                  <c:v>4.0613014372908038</c:v>
                </c:pt>
                <c:pt idx="2209">
                  <c:v>4.0613014372908038</c:v>
                </c:pt>
                <c:pt idx="2210">
                  <c:v>4.0613014372908038</c:v>
                </c:pt>
                <c:pt idx="2211">
                  <c:v>4.0613014372908038</c:v>
                </c:pt>
                <c:pt idx="2212">
                  <c:v>4.0613014372908038</c:v>
                </c:pt>
                <c:pt idx="2213">
                  <c:v>4.0613014372908038</c:v>
                </c:pt>
                <c:pt idx="2214">
                  <c:v>4.0613014372908038</c:v>
                </c:pt>
                <c:pt idx="2215">
                  <c:v>4.0613014372908038</c:v>
                </c:pt>
                <c:pt idx="2216">
                  <c:v>4.0613014372908038</c:v>
                </c:pt>
                <c:pt idx="2217">
                  <c:v>4.0613014372908038</c:v>
                </c:pt>
                <c:pt idx="2218">
                  <c:v>4.0613014372908038</c:v>
                </c:pt>
                <c:pt idx="2219">
                  <c:v>4.0613014372908038</c:v>
                </c:pt>
                <c:pt idx="2220">
                  <c:v>4.0613014372908038</c:v>
                </c:pt>
                <c:pt idx="2221">
                  <c:v>4.0613014372908038</c:v>
                </c:pt>
                <c:pt idx="2222">
                  <c:v>4.0613014372908038</c:v>
                </c:pt>
                <c:pt idx="2223">
                  <c:v>4.0613014372908038</c:v>
                </c:pt>
                <c:pt idx="2224">
                  <c:v>4.0613014372908038</c:v>
                </c:pt>
                <c:pt idx="2225">
                  <c:v>4.0613014372908038</c:v>
                </c:pt>
                <c:pt idx="2226">
                  <c:v>4.0613014372908038</c:v>
                </c:pt>
                <c:pt idx="2227">
                  <c:v>4.0613014372908038</c:v>
                </c:pt>
                <c:pt idx="2228">
                  <c:v>4.0613014372908038</c:v>
                </c:pt>
                <c:pt idx="2229">
                  <c:v>4.0613014372908038</c:v>
                </c:pt>
                <c:pt idx="2230">
                  <c:v>4.0613014372908038</c:v>
                </c:pt>
                <c:pt idx="2231">
                  <c:v>4.0613014372908038</c:v>
                </c:pt>
                <c:pt idx="2232">
                  <c:v>4.0613014372908038</c:v>
                </c:pt>
                <c:pt idx="2233">
                  <c:v>4.0613014372908038</c:v>
                </c:pt>
                <c:pt idx="2234">
                  <c:v>4.0613014372908038</c:v>
                </c:pt>
                <c:pt idx="2235">
                  <c:v>4.0613014372908038</c:v>
                </c:pt>
                <c:pt idx="2236">
                  <c:v>4.0613014372908038</c:v>
                </c:pt>
                <c:pt idx="2237">
                  <c:v>4.0613014372908038</c:v>
                </c:pt>
                <c:pt idx="2238">
                  <c:v>4.0613014372908038</c:v>
                </c:pt>
                <c:pt idx="2239">
                  <c:v>4.0613014372908038</c:v>
                </c:pt>
                <c:pt idx="2240">
                  <c:v>4.0613014372908038</c:v>
                </c:pt>
                <c:pt idx="2241">
                  <c:v>4.0613014372908038</c:v>
                </c:pt>
                <c:pt idx="2242">
                  <c:v>4.0613014372908038</c:v>
                </c:pt>
                <c:pt idx="2243">
                  <c:v>4.0613014372908038</c:v>
                </c:pt>
                <c:pt idx="2244">
                  <c:v>4.0613014372908038</c:v>
                </c:pt>
                <c:pt idx="2245">
                  <c:v>4.0613014372908038</c:v>
                </c:pt>
                <c:pt idx="2246">
                  <c:v>4.0613014372908038</c:v>
                </c:pt>
                <c:pt idx="2247">
                  <c:v>4.0613014372908038</c:v>
                </c:pt>
                <c:pt idx="2248">
                  <c:v>4.0613014372908038</c:v>
                </c:pt>
                <c:pt idx="2249">
                  <c:v>4.0613014372908038</c:v>
                </c:pt>
                <c:pt idx="2250">
                  <c:v>4.0613014372908038</c:v>
                </c:pt>
                <c:pt idx="2251">
                  <c:v>4.0613014372908038</c:v>
                </c:pt>
                <c:pt idx="2252">
                  <c:v>4.0613014372908038</c:v>
                </c:pt>
                <c:pt idx="2253">
                  <c:v>4.0613014372908038</c:v>
                </c:pt>
                <c:pt idx="2254">
                  <c:v>4.0613014372908038</c:v>
                </c:pt>
                <c:pt idx="2255">
                  <c:v>4.0613014372908038</c:v>
                </c:pt>
                <c:pt idx="2256">
                  <c:v>4.0613014372908038</c:v>
                </c:pt>
                <c:pt idx="2257">
                  <c:v>4.0613014372908038</c:v>
                </c:pt>
                <c:pt idx="2258">
                  <c:v>4.0613014372908038</c:v>
                </c:pt>
                <c:pt idx="2259">
                  <c:v>4.0613014372908038</c:v>
                </c:pt>
                <c:pt idx="2260">
                  <c:v>4.0613014372908038</c:v>
                </c:pt>
                <c:pt idx="2261">
                  <c:v>4.0613014372908038</c:v>
                </c:pt>
                <c:pt idx="2262">
                  <c:v>4.0613014372908038</c:v>
                </c:pt>
                <c:pt idx="2263">
                  <c:v>4.0613014372908038</c:v>
                </c:pt>
                <c:pt idx="2264">
                  <c:v>4.0613014372908038</c:v>
                </c:pt>
                <c:pt idx="2265">
                  <c:v>4.0613014372908038</c:v>
                </c:pt>
                <c:pt idx="2266">
                  <c:v>4.0613014372908038</c:v>
                </c:pt>
                <c:pt idx="2267">
                  <c:v>4.0613014372908038</c:v>
                </c:pt>
                <c:pt idx="2268">
                  <c:v>4.0613014372908038</c:v>
                </c:pt>
                <c:pt idx="2269">
                  <c:v>4.0613014372908038</c:v>
                </c:pt>
                <c:pt idx="2270">
                  <c:v>4.0613014372908038</c:v>
                </c:pt>
                <c:pt idx="2271">
                  <c:v>4.0613014372908038</c:v>
                </c:pt>
                <c:pt idx="2272">
                  <c:v>4.0613014372908038</c:v>
                </c:pt>
                <c:pt idx="2273">
                  <c:v>4.0613014372908038</c:v>
                </c:pt>
                <c:pt idx="2274">
                  <c:v>4.0613014372908038</c:v>
                </c:pt>
                <c:pt idx="2275">
                  <c:v>4.0613014372908038</c:v>
                </c:pt>
                <c:pt idx="2276">
                  <c:v>4.0613014372908038</c:v>
                </c:pt>
                <c:pt idx="2277">
                  <c:v>4.0613014372908038</c:v>
                </c:pt>
                <c:pt idx="2278">
                  <c:v>4.0613014372908038</c:v>
                </c:pt>
                <c:pt idx="2279">
                  <c:v>4.0613014372908038</c:v>
                </c:pt>
                <c:pt idx="2280">
                  <c:v>4.0613014372908038</c:v>
                </c:pt>
                <c:pt idx="2281">
                  <c:v>4.0613014372908038</c:v>
                </c:pt>
                <c:pt idx="2282">
                  <c:v>4.0613014372908038</c:v>
                </c:pt>
                <c:pt idx="2283">
                  <c:v>4.0613014372908038</c:v>
                </c:pt>
                <c:pt idx="2284">
                  <c:v>4.0613014372908038</c:v>
                </c:pt>
                <c:pt idx="2285">
                  <c:v>4.0613014372908038</c:v>
                </c:pt>
                <c:pt idx="2286">
                  <c:v>4.0613014372908038</c:v>
                </c:pt>
                <c:pt idx="2287">
                  <c:v>4.0613014372908038</c:v>
                </c:pt>
                <c:pt idx="2288">
                  <c:v>4.0613014372908038</c:v>
                </c:pt>
                <c:pt idx="2289">
                  <c:v>4.0613014372908038</c:v>
                </c:pt>
                <c:pt idx="2290">
                  <c:v>4.0613014372908038</c:v>
                </c:pt>
                <c:pt idx="2291">
                  <c:v>4.0613014372908038</c:v>
                </c:pt>
                <c:pt idx="2292">
                  <c:v>4.0613014372908038</c:v>
                </c:pt>
                <c:pt idx="2293">
                  <c:v>4.0613014372908038</c:v>
                </c:pt>
                <c:pt idx="2294">
                  <c:v>4.0613014372908038</c:v>
                </c:pt>
                <c:pt idx="2295">
                  <c:v>4.0613014372908038</c:v>
                </c:pt>
                <c:pt idx="2296">
                  <c:v>4.0613014372908038</c:v>
                </c:pt>
                <c:pt idx="2297">
                  <c:v>4.0613014372908038</c:v>
                </c:pt>
                <c:pt idx="2298">
                  <c:v>4.0613014372908038</c:v>
                </c:pt>
                <c:pt idx="2299">
                  <c:v>4.0613014372908038</c:v>
                </c:pt>
                <c:pt idx="2300">
                  <c:v>4.0613014372908038</c:v>
                </c:pt>
                <c:pt idx="2301">
                  <c:v>4.0613014372908038</c:v>
                </c:pt>
                <c:pt idx="2302">
                  <c:v>4.0613014372908038</c:v>
                </c:pt>
                <c:pt idx="2303">
                  <c:v>4.0613014372908038</c:v>
                </c:pt>
                <c:pt idx="2304">
                  <c:v>4.0613014372908038</c:v>
                </c:pt>
                <c:pt idx="2305">
                  <c:v>4.0613014372908038</c:v>
                </c:pt>
                <c:pt idx="2306">
                  <c:v>4.0613014372908038</c:v>
                </c:pt>
                <c:pt idx="2307">
                  <c:v>4.0613014372908038</c:v>
                </c:pt>
                <c:pt idx="2308">
                  <c:v>4.0613014372908038</c:v>
                </c:pt>
                <c:pt idx="2309">
                  <c:v>4.0613014372908038</c:v>
                </c:pt>
                <c:pt idx="2310">
                  <c:v>4.0613014372908038</c:v>
                </c:pt>
                <c:pt idx="2311">
                  <c:v>4.0613014372908038</c:v>
                </c:pt>
                <c:pt idx="2312">
                  <c:v>4.0613014372908038</c:v>
                </c:pt>
                <c:pt idx="2313">
                  <c:v>4.0613014372908038</c:v>
                </c:pt>
                <c:pt idx="2314">
                  <c:v>4.0613014372908038</c:v>
                </c:pt>
                <c:pt idx="2315">
                  <c:v>4.0613014372908038</c:v>
                </c:pt>
                <c:pt idx="2316">
                  <c:v>4.0613014372908038</c:v>
                </c:pt>
                <c:pt idx="2317">
                  <c:v>4.0613014372908038</c:v>
                </c:pt>
                <c:pt idx="2318">
                  <c:v>4.0613014372908038</c:v>
                </c:pt>
                <c:pt idx="2319">
                  <c:v>4.0613014372908038</c:v>
                </c:pt>
                <c:pt idx="2320">
                  <c:v>4.0613014372908038</c:v>
                </c:pt>
                <c:pt idx="2321">
                  <c:v>4.0613014372908038</c:v>
                </c:pt>
                <c:pt idx="2322">
                  <c:v>4.0613014372908038</c:v>
                </c:pt>
                <c:pt idx="2323">
                  <c:v>4.0613014372908038</c:v>
                </c:pt>
                <c:pt idx="2324">
                  <c:v>4.0613014372908038</c:v>
                </c:pt>
                <c:pt idx="2325">
                  <c:v>4.0613014372908038</c:v>
                </c:pt>
                <c:pt idx="2326">
                  <c:v>4.0613014372908038</c:v>
                </c:pt>
                <c:pt idx="2327">
                  <c:v>4.0613014372908038</c:v>
                </c:pt>
                <c:pt idx="2328">
                  <c:v>4.0613014372908038</c:v>
                </c:pt>
                <c:pt idx="2329">
                  <c:v>4.0613014372908038</c:v>
                </c:pt>
                <c:pt idx="2330">
                  <c:v>4.0613014372908038</c:v>
                </c:pt>
                <c:pt idx="2331">
                  <c:v>4.0613014372908038</c:v>
                </c:pt>
                <c:pt idx="2332">
                  <c:v>4.0613014372908038</c:v>
                </c:pt>
                <c:pt idx="2333">
                  <c:v>4.0613014372908038</c:v>
                </c:pt>
                <c:pt idx="2334">
                  <c:v>4.0613014372908038</c:v>
                </c:pt>
                <c:pt idx="2335">
                  <c:v>4.0613014372908038</c:v>
                </c:pt>
                <c:pt idx="2336">
                  <c:v>4.0613014372908038</c:v>
                </c:pt>
                <c:pt idx="2337">
                  <c:v>4.0613014372908038</c:v>
                </c:pt>
                <c:pt idx="2338">
                  <c:v>4.0613014372908038</c:v>
                </c:pt>
                <c:pt idx="2339">
                  <c:v>4.0613014372908038</c:v>
                </c:pt>
                <c:pt idx="2340">
                  <c:v>4.0613014372908038</c:v>
                </c:pt>
                <c:pt idx="2341">
                  <c:v>4.0613014372908038</c:v>
                </c:pt>
                <c:pt idx="2342">
                  <c:v>4.0613014372908038</c:v>
                </c:pt>
                <c:pt idx="2343">
                  <c:v>4.0613014372908038</c:v>
                </c:pt>
                <c:pt idx="2344">
                  <c:v>4.0613014372908038</c:v>
                </c:pt>
                <c:pt idx="2345">
                  <c:v>4.0613014372908038</c:v>
                </c:pt>
                <c:pt idx="2346">
                  <c:v>4.0613014372908038</c:v>
                </c:pt>
                <c:pt idx="2347">
                  <c:v>4.0613014372908038</c:v>
                </c:pt>
                <c:pt idx="2348">
                  <c:v>4.0613014372908038</c:v>
                </c:pt>
                <c:pt idx="2349">
                  <c:v>4.0613014372908038</c:v>
                </c:pt>
                <c:pt idx="2350">
                  <c:v>4.0613014372908038</c:v>
                </c:pt>
                <c:pt idx="2351">
                  <c:v>4.0613014372908038</c:v>
                </c:pt>
                <c:pt idx="2352">
                  <c:v>4.0613014372908038</c:v>
                </c:pt>
                <c:pt idx="2353">
                  <c:v>4.0613014372908038</c:v>
                </c:pt>
                <c:pt idx="2354">
                  <c:v>4.0613014372908038</c:v>
                </c:pt>
                <c:pt idx="2355">
                  <c:v>4.0613014372908038</c:v>
                </c:pt>
                <c:pt idx="2356">
                  <c:v>4.0613014372908038</c:v>
                </c:pt>
                <c:pt idx="2357">
                  <c:v>4.0613014372908038</c:v>
                </c:pt>
                <c:pt idx="2358">
                  <c:v>4.0613014372908038</c:v>
                </c:pt>
                <c:pt idx="2359">
                  <c:v>4.0613014372908038</c:v>
                </c:pt>
                <c:pt idx="2360">
                  <c:v>4.0613014372908038</c:v>
                </c:pt>
                <c:pt idx="2361">
                  <c:v>4.0613014372908038</c:v>
                </c:pt>
                <c:pt idx="2362">
                  <c:v>4.0613014372908038</c:v>
                </c:pt>
                <c:pt idx="2363">
                  <c:v>4.0613014372908038</c:v>
                </c:pt>
                <c:pt idx="2364">
                  <c:v>4.0613014372908038</c:v>
                </c:pt>
                <c:pt idx="2365">
                  <c:v>4.0613014372908038</c:v>
                </c:pt>
                <c:pt idx="2366">
                  <c:v>4.0613014372908038</c:v>
                </c:pt>
                <c:pt idx="2367">
                  <c:v>4.0613014372908038</c:v>
                </c:pt>
                <c:pt idx="2368">
                  <c:v>4.0613014372908038</c:v>
                </c:pt>
                <c:pt idx="2369">
                  <c:v>4.0613014372908038</c:v>
                </c:pt>
                <c:pt idx="2370">
                  <c:v>4.0613014372908038</c:v>
                </c:pt>
                <c:pt idx="2371">
                  <c:v>4.0613014372908038</c:v>
                </c:pt>
                <c:pt idx="2372">
                  <c:v>4.0613014372908038</c:v>
                </c:pt>
                <c:pt idx="2373">
                  <c:v>4.0613014372908038</c:v>
                </c:pt>
                <c:pt idx="2374">
                  <c:v>4.0613014372908038</c:v>
                </c:pt>
                <c:pt idx="2375">
                  <c:v>4.0613014372908038</c:v>
                </c:pt>
                <c:pt idx="2376">
                  <c:v>4.0613014372908038</c:v>
                </c:pt>
                <c:pt idx="2377">
                  <c:v>4.0613014372908038</c:v>
                </c:pt>
                <c:pt idx="2378">
                  <c:v>4.0613014372908038</c:v>
                </c:pt>
                <c:pt idx="2379">
                  <c:v>4.0613014372908038</c:v>
                </c:pt>
                <c:pt idx="2380">
                  <c:v>4.0613014372908038</c:v>
                </c:pt>
                <c:pt idx="2381">
                  <c:v>4.0613014372908038</c:v>
                </c:pt>
                <c:pt idx="2382">
                  <c:v>4.0613014372908038</c:v>
                </c:pt>
                <c:pt idx="2383">
                  <c:v>4.0613014372908038</c:v>
                </c:pt>
                <c:pt idx="2384">
                  <c:v>4.0613014372908038</c:v>
                </c:pt>
                <c:pt idx="2385">
                  <c:v>4.0613014372908038</c:v>
                </c:pt>
                <c:pt idx="2386">
                  <c:v>4.0613014372908038</c:v>
                </c:pt>
                <c:pt idx="2387">
                  <c:v>4.0613014372908038</c:v>
                </c:pt>
                <c:pt idx="2388">
                  <c:v>4.0613014372908038</c:v>
                </c:pt>
                <c:pt idx="2389">
                  <c:v>4.0613014372908038</c:v>
                </c:pt>
                <c:pt idx="2390">
                  <c:v>4.0613014372908038</c:v>
                </c:pt>
                <c:pt idx="2391">
                  <c:v>4.0613014372908038</c:v>
                </c:pt>
                <c:pt idx="2392">
                  <c:v>4.0613014372908038</c:v>
                </c:pt>
                <c:pt idx="2393">
                  <c:v>4.0613014372908038</c:v>
                </c:pt>
                <c:pt idx="2394">
                  <c:v>4.0613014372908038</c:v>
                </c:pt>
                <c:pt idx="2395">
                  <c:v>4.0613014372908038</c:v>
                </c:pt>
                <c:pt idx="2396">
                  <c:v>4.0613014372908038</c:v>
                </c:pt>
                <c:pt idx="2397">
                  <c:v>4.0613014372908038</c:v>
                </c:pt>
                <c:pt idx="2398">
                  <c:v>4.0613014372908038</c:v>
                </c:pt>
                <c:pt idx="2399">
                  <c:v>4.0613014372908038</c:v>
                </c:pt>
                <c:pt idx="2400">
                  <c:v>4.0613014372908038</c:v>
                </c:pt>
                <c:pt idx="2401">
                  <c:v>4.0613014372908038</c:v>
                </c:pt>
                <c:pt idx="2402">
                  <c:v>4.0613014372908038</c:v>
                </c:pt>
                <c:pt idx="2403">
                  <c:v>4.0613014372908038</c:v>
                </c:pt>
                <c:pt idx="2404">
                  <c:v>4.0613014372908038</c:v>
                </c:pt>
                <c:pt idx="2405">
                  <c:v>4.0613014372908038</c:v>
                </c:pt>
                <c:pt idx="2406">
                  <c:v>4.0613014372908038</c:v>
                </c:pt>
                <c:pt idx="2407">
                  <c:v>4.0613014372908038</c:v>
                </c:pt>
                <c:pt idx="2408">
                  <c:v>4.0613014372908038</c:v>
                </c:pt>
                <c:pt idx="2409">
                  <c:v>4.0613014372908038</c:v>
                </c:pt>
                <c:pt idx="2410">
                  <c:v>4.0613014372908038</c:v>
                </c:pt>
                <c:pt idx="2411">
                  <c:v>4.0613014372908038</c:v>
                </c:pt>
                <c:pt idx="2412">
                  <c:v>4.0613014372908038</c:v>
                </c:pt>
                <c:pt idx="2413">
                  <c:v>4.0613014372908038</c:v>
                </c:pt>
                <c:pt idx="2414">
                  <c:v>4.0613014372908038</c:v>
                </c:pt>
                <c:pt idx="2415">
                  <c:v>4.0613014372908038</c:v>
                </c:pt>
                <c:pt idx="2416">
                  <c:v>4.0613014372908038</c:v>
                </c:pt>
                <c:pt idx="2417">
                  <c:v>4.0613014372908038</c:v>
                </c:pt>
                <c:pt idx="2418">
                  <c:v>4.0613014372908038</c:v>
                </c:pt>
                <c:pt idx="2419">
                  <c:v>4.0613014372908038</c:v>
                </c:pt>
                <c:pt idx="2420">
                  <c:v>4.0613014372908038</c:v>
                </c:pt>
                <c:pt idx="2421">
                  <c:v>4.0613014372908038</c:v>
                </c:pt>
                <c:pt idx="2422">
                  <c:v>4.0613014372908038</c:v>
                </c:pt>
                <c:pt idx="2423">
                  <c:v>4.0613014372908038</c:v>
                </c:pt>
                <c:pt idx="2424">
                  <c:v>4.0613014372908038</c:v>
                </c:pt>
                <c:pt idx="2425">
                  <c:v>4.0613014372908038</c:v>
                </c:pt>
                <c:pt idx="2426">
                  <c:v>4.0613014372908038</c:v>
                </c:pt>
                <c:pt idx="2427">
                  <c:v>4.0613014372908038</c:v>
                </c:pt>
                <c:pt idx="2428">
                  <c:v>4.0613014372908038</c:v>
                </c:pt>
                <c:pt idx="2429">
                  <c:v>4.0613014372908038</c:v>
                </c:pt>
                <c:pt idx="2430">
                  <c:v>4.0613014372908038</c:v>
                </c:pt>
                <c:pt idx="2431">
                  <c:v>4.0613014372908038</c:v>
                </c:pt>
                <c:pt idx="2432">
                  <c:v>4.0613014372908038</c:v>
                </c:pt>
                <c:pt idx="2433">
                  <c:v>4.0613014372908038</c:v>
                </c:pt>
                <c:pt idx="2434">
                  <c:v>4.0613014372908038</c:v>
                </c:pt>
                <c:pt idx="2435">
                  <c:v>4.0613014372908038</c:v>
                </c:pt>
                <c:pt idx="2436">
                  <c:v>4.0613014372908038</c:v>
                </c:pt>
                <c:pt idx="2437">
                  <c:v>4.0613014372908038</c:v>
                </c:pt>
                <c:pt idx="2438">
                  <c:v>4.0613014372908038</c:v>
                </c:pt>
                <c:pt idx="2439">
                  <c:v>4.0613014372908038</c:v>
                </c:pt>
                <c:pt idx="2440">
                  <c:v>4.0613014372908038</c:v>
                </c:pt>
                <c:pt idx="2441">
                  <c:v>4.0613014372908038</c:v>
                </c:pt>
                <c:pt idx="2442">
                  <c:v>4.0613014372908038</c:v>
                </c:pt>
                <c:pt idx="2443">
                  <c:v>4.0613014372908038</c:v>
                </c:pt>
                <c:pt idx="2444">
                  <c:v>4.0613014372908038</c:v>
                </c:pt>
                <c:pt idx="2445">
                  <c:v>4.0613014372908038</c:v>
                </c:pt>
                <c:pt idx="2446">
                  <c:v>4.0613014372908038</c:v>
                </c:pt>
                <c:pt idx="2447">
                  <c:v>4.0613014372908038</c:v>
                </c:pt>
                <c:pt idx="2448">
                  <c:v>4.0613014372908038</c:v>
                </c:pt>
                <c:pt idx="2449">
                  <c:v>4.0613014372908038</c:v>
                </c:pt>
                <c:pt idx="2450">
                  <c:v>4.0613014372908038</c:v>
                </c:pt>
                <c:pt idx="2451">
                  <c:v>4.0613014372908038</c:v>
                </c:pt>
                <c:pt idx="2452">
                  <c:v>4.0613014372908038</c:v>
                </c:pt>
                <c:pt idx="2453">
                  <c:v>4.0613014372908038</c:v>
                </c:pt>
                <c:pt idx="2454">
                  <c:v>4.0613014372908038</c:v>
                </c:pt>
                <c:pt idx="2455">
                  <c:v>4.0613014372908038</c:v>
                </c:pt>
                <c:pt idx="2456">
                  <c:v>4.0613014372908038</c:v>
                </c:pt>
                <c:pt idx="2457">
                  <c:v>4.0613014372908038</c:v>
                </c:pt>
                <c:pt idx="2458">
                  <c:v>4.0613014372908038</c:v>
                </c:pt>
                <c:pt idx="2459">
                  <c:v>4.0613014372908038</c:v>
                </c:pt>
                <c:pt idx="2460">
                  <c:v>4.0613014372908038</c:v>
                </c:pt>
                <c:pt idx="2461">
                  <c:v>4.0613014372908038</c:v>
                </c:pt>
                <c:pt idx="2462">
                  <c:v>4.0613014372908038</c:v>
                </c:pt>
                <c:pt idx="2463">
                  <c:v>4.0613014372908038</c:v>
                </c:pt>
                <c:pt idx="2464">
                  <c:v>4.0613014372908038</c:v>
                </c:pt>
                <c:pt idx="2465">
                  <c:v>4.0613014372908038</c:v>
                </c:pt>
                <c:pt idx="2466">
                  <c:v>4.0613014372908038</c:v>
                </c:pt>
                <c:pt idx="2467">
                  <c:v>4.0613014372908038</c:v>
                </c:pt>
                <c:pt idx="2468">
                  <c:v>4.0613014372908038</c:v>
                </c:pt>
                <c:pt idx="2469">
                  <c:v>4.0613014372908038</c:v>
                </c:pt>
                <c:pt idx="2470">
                  <c:v>4.0613014372908038</c:v>
                </c:pt>
                <c:pt idx="2471">
                  <c:v>4.0613014372908038</c:v>
                </c:pt>
                <c:pt idx="2472">
                  <c:v>4.0613014372908038</c:v>
                </c:pt>
                <c:pt idx="2473">
                  <c:v>4.0613014372908038</c:v>
                </c:pt>
                <c:pt idx="2474">
                  <c:v>4.0613014372908038</c:v>
                </c:pt>
                <c:pt idx="2475">
                  <c:v>4.0613014372908038</c:v>
                </c:pt>
                <c:pt idx="2476">
                  <c:v>4.0613014372908038</c:v>
                </c:pt>
                <c:pt idx="2477">
                  <c:v>4.0613014372908038</c:v>
                </c:pt>
                <c:pt idx="2478">
                  <c:v>4.0613014372908038</c:v>
                </c:pt>
                <c:pt idx="2479">
                  <c:v>4.0613014372908038</c:v>
                </c:pt>
                <c:pt idx="2480">
                  <c:v>4.0613014372908038</c:v>
                </c:pt>
                <c:pt idx="2481">
                  <c:v>4.0613014372908038</c:v>
                </c:pt>
                <c:pt idx="2482">
                  <c:v>4.0613014372908038</c:v>
                </c:pt>
                <c:pt idx="2483">
                  <c:v>4.0613014372908038</c:v>
                </c:pt>
                <c:pt idx="2484">
                  <c:v>4.0613014372908038</c:v>
                </c:pt>
                <c:pt idx="2485">
                  <c:v>4.0613014372908038</c:v>
                </c:pt>
                <c:pt idx="2486">
                  <c:v>4.0613014372908038</c:v>
                </c:pt>
                <c:pt idx="2487">
                  <c:v>4.0613014372908038</c:v>
                </c:pt>
                <c:pt idx="2488">
                  <c:v>4.0613014372908038</c:v>
                </c:pt>
                <c:pt idx="2489">
                  <c:v>4.0613014372908038</c:v>
                </c:pt>
                <c:pt idx="2490">
                  <c:v>4.0613014372908038</c:v>
                </c:pt>
                <c:pt idx="2491">
                  <c:v>4.0613014372908038</c:v>
                </c:pt>
                <c:pt idx="2492">
                  <c:v>4.0613014372908038</c:v>
                </c:pt>
                <c:pt idx="2493">
                  <c:v>4.0613014372908038</c:v>
                </c:pt>
                <c:pt idx="2494">
                  <c:v>4.0613014372908038</c:v>
                </c:pt>
                <c:pt idx="2495">
                  <c:v>4.0613014372908038</c:v>
                </c:pt>
                <c:pt idx="2496">
                  <c:v>4.0613014372908038</c:v>
                </c:pt>
                <c:pt idx="2497">
                  <c:v>4.0613014372908038</c:v>
                </c:pt>
                <c:pt idx="2498">
                  <c:v>4.0613014372908038</c:v>
                </c:pt>
                <c:pt idx="2499">
                  <c:v>4.0613014372908038</c:v>
                </c:pt>
                <c:pt idx="2500">
                  <c:v>4.0613014372908038</c:v>
                </c:pt>
                <c:pt idx="2501">
                  <c:v>4.0613014372908038</c:v>
                </c:pt>
                <c:pt idx="2502">
                  <c:v>4.0613014372908038</c:v>
                </c:pt>
                <c:pt idx="2503">
                  <c:v>4.0613014372908038</c:v>
                </c:pt>
                <c:pt idx="2504">
                  <c:v>4.0613014372908038</c:v>
                </c:pt>
                <c:pt idx="2505">
                  <c:v>4.0613014372908038</c:v>
                </c:pt>
                <c:pt idx="2506">
                  <c:v>4.0613014372908038</c:v>
                </c:pt>
                <c:pt idx="2507">
                  <c:v>4.0613014372908038</c:v>
                </c:pt>
                <c:pt idx="2508">
                  <c:v>4.0613014372908038</c:v>
                </c:pt>
                <c:pt idx="2509">
                  <c:v>4.0613014372908038</c:v>
                </c:pt>
                <c:pt idx="2510">
                  <c:v>4.0613014372908038</c:v>
                </c:pt>
                <c:pt idx="2511">
                  <c:v>4.0613014372908038</c:v>
                </c:pt>
                <c:pt idx="2512">
                  <c:v>4.0613014372908038</c:v>
                </c:pt>
                <c:pt idx="2513">
                  <c:v>4.0613014372908038</c:v>
                </c:pt>
                <c:pt idx="2514">
                  <c:v>4.0613014372908038</c:v>
                </c:pt>
                <c:pt idx="2515">
                  <c:v>4.0613014372908038</c:v>
                </c:pt>
                <c:pt idx="2516">
                  <c:v>4.0613014372908038</c:v>
                </c:pt>
                <c:pt idx="2517">
                  <c:v>4.0613014372908038</c:v>
                </c:pt>
                <c:pt idx="2518">
                  <c:v>4.0613014372908038</c:v>
                </c:pt>
                <c:pt idx="2519">
                  <c:v>4.0613014372908038</c:v>
                </c:pt>
                <c:pt idx="2520">
                  <c:v>4.0613014372908038</c:v>
                </c:pt>
                <c:pt idx="2521">
                  <c:v>4.0613014372908038</c:v>
                </c:pt>
                <c:pt idx="2522">
                  <c:v>4.0613014372908038</c:v>
                </c:pt>
                <c:pt idx="2523">
                  <c:v>4.0613014372908038</c:v>
                </c:pt>
                <c:pt idx="2524">
                  <c:v>4.0613014372908038</c:v>
                </c:pt>
                <c:pt idx="2525">
                  <c:v>4.0613014372908038</c:v>
                </c:pt>
                <c:pt idx="2526">
                  <c:v>4.0613014372908038</c:v>
                </c:pt>
                <c:pt idx="2527">
                  <c:v>4.0613014372908038</c:v>
                </c:pt>
                <c:pt idx="2528">
                  <c:v>4.0613014372908038</c:v>
                </c:pt>
                <c:pt idx="2529">
                  <c:v>4.0613014372908038</c:v>
                </c:pt>
                <c:pt idx="2530">
                  <c:v>4.0613014372908038</c:v>
                </c:pt>
                <c:pt idx="2531">
                  <c:v>4.0613014372908038</c:v>
                </c:pt>
                <c:pt idx="2532">
                  <c:v>4.0613014372908038</c:v>
                </c:pt>
                <c:pt idx="2533">
                  <c:v>4.0613014372908038</c:v>
                </c:pt>
                <c:pt idx="2534">
                  <c:v>4.0613014372908038</c:v>
                </c:pt>
                <c:pt idx="2535">
                  <c:v>4.0613014372908038</c:v>
                </c:pt>
                <c:pt idx="2536">
                  <c:v>4.0613014372908038</c:v>
                </c:pt>
                <c:pt idx="2537">
                  <c:v>4.0613014372908038</c:v>
                </c:pt>
                <c:pt idx="2538">
                  <c:v>4.0613014372908038</c:v>
                </c:pt>
                <c:pt idx="2539">
                  <c:v>4.0613014372908038</c:v>
                </c:pt>
                <c:pt idx="2540">
                  <c:v>4.0613014372908038</c:v>
                </c:pt>
                <c:pt idx="2541">
                  <c:v>4.0613014372908038</c:v>
                </c:pt>
                <c:pt idx="2542">
                  <c:v>4.0613014372908038</c:v>
                </c:pt>
                <c:pt idx="2543">
                  <c:v>4.0613014372908038</c:v>
                </c:pt>
                <c:pt idx="2544">
                  <c:v>4.0613014372908038</c:v>
                </c:pt>
                <c:pt idx="2545">
                  <c:v>4.0613014372908038</c:v>
                </c:pt>
                <c:pt idx="2546">
                  <c:v>4.0613014372908038</c:v>
                </c:pt>
                <c:pt idx="2547">
                  <c:v>4.0613014372908038</c:v>
                </c:pt>
                <c:pt idx="2548">
                  <c:v>4.0613014372908038</c:v>
                </c:pt>
                <c:pt idx="2549">
                  <c:v>4.0613014372908038</c:v>
                </c:pt>
                <c:pt idx="2550">
                  <c:v>4.0613014372908038</c:v>
                </c:pt>
                <c:pt idx="2551">
                  <c:v>4.0613014372908038</c:v>
                </c:pt>
                <c:pt idx="2552">
                  <c:v>4.0613014372908038</c:v>
                </c:pt>
                <c:pt idx="2553">
                  <c:v>4.0613014372908038</c:v>
                </c:pt>
                <c:pt idx="2554">
                  <c:v>4.0613014372908038</c:v>
                </c:pt>
                <c:pt idx="2555">
                  <c:v>4.0613014372908038</c:v>
                </c:pt>
                <c:pt idx="2556">
                  <c:v>4.0613014372908038</c:v>
                </c:pt>
                <c:pt idx="2557">
                  <c:v>4.0613014372908038</c:v>
                </c:pt>
                <c:pt idx="2558">
                  <c:v>4.0613014372908038</c:v>
                </c:pt>
                <c:pt idx="2559">
                  <c:v>4.0613014372908038</c:v>
                </c:pt>
                <c:pt idx="2560">
                  <c:v>4.0613014372908038</c:v>
                </c:pt>
                <c:pt idx="2561">
                  <c:v>4.0613014372908038</c:v>
                </c:pt>
                <c:pt idx="2562">
                  <c:v>4.0613014372908038</c:v>
                </c:pt>
                <c:pt idx="2563">
                  <c:v>4.0613014372908038</c:v>
                </c:pt>
                <c:pt idx="2564">
                  <c:v>4.0613014372908038</c:v>
                </c:pt>
                <c:pt idx="2565">
                  <c:v>4.0613014372908038</c:v>
                </c:pt>
                <c:pt idx="2566">
                  <c:v>4.0613014372908038</c:v>
                </c:pt>
                <c:pt idx="2567">
                  <c:v>4.0613014372908038</c:v>
                </c:pt>
                <c:pt idx="2568">
                  <c:v>4.0613014372908038</c:v>
                </c:pt>
                <c:pt idx="2569">
                  <c:v>4.0613014372908038</c:v>
                </c:pt>
                <c:pt idx="2570">
                  <c:v>4.0613014372908038</c:v>
                </c:pt>
                <c:pt idx="2571">
                  <c:v>4.0613014372908038</c:v>
                </c:pt>
                <c:pt idx="2572">
                  <c:v>4.0613014372908038</c:v>
                </c:pt>
                <c:pt idx="2573">
                  <c:v>4.0613014372908038</c:v>
                </c:pt>
                <c:pt idx="2574">
                  <c:v>4.0613014372908038</c:v>
                </c:pt>
                <c:pt idx="2575">
                  <c:v>4.0613014372908038</c:v>
                </c:pt>
                <c:pt idx="2576">
                  <c:v>4.0613014372908038</c:v>
                </c:pt>
                <c:pt idx="2577">
                  <c:v>4.0613014372908038</c:v>
                </c:pt>
                <c:pt idx="2578">
                  <c:v>4.0613014372908038</c:v>
                </c:pt>
                <c:pt idx="2579">
                  <c:v>4.0613014372908038</c:v>
                </c:pt>
                <c:pt idx="2580">
                  <c:v>4.0613014372908038</c:v>
                </c:pt>
                <c:pt idx="2581">
                  <c:v>4.0613014372908038</c:v>
                </c:pt>
                <c:pt idx="2582">
                  <c:v>4.0613014372908038</c:v>
                </c:pt>
                <c:pt idx="2583">
                  <c:v>4.0613014372908038</c:v>
                </c:pt>
                <c:pt idx="2584">
                  <c:v>4.0613014372908038</c:v>
                </c:pt>
                <c:pt idx="2585">
                  <c:v>4.0613014372908038</c:v>
                </c:pt>
                <c:pt idx="2586">
                  <c:v>4.0613014372908038</c:v>
                </c:pt>
                <c:pt idx="2587">
                  <c:v>4.0613014372908038</c:v>
                </c:pt>
                <c:pt idx="2588">
                  <c:v>4.0613014372908038</c:v>
                </c:pt>
                <c:pt idx="2589">
                  <c:v>4.0613014372908038</c:v>
                </c:pt>
                <c:pt idx="2590">
                  <c:v>4.0613014372908038</c:v>
                </c:pt>
                <c:pt idx="2591">
                  <c:v>4.0613014372908038</c:v>
                </c:pt>
                <c:pt idx="2592">
                  <c:v>4.0613014372908038</c:v>
                </c:pt>
                <c:pt idx="2593">
                  <c:v>4.0613014372908038</c:v>
                </c:pt>
                <c:pt idx="2594">
                  <c:v>4.0613014372908038</c:v>
                </c:pt>
                <c:pt idx="2595">
                  <c:v>4.0613014372908038</c:v>
                </c:pt>
                <c:pt idx="2596">
                  <c:v>4.0613014372908038</c:v>
                </c:pt>
                <c:pt idx="2597">
                  <c:v>4.0613014372908038</c:v>
                </c:pt>
                <c:pt idx="2598">
                  <c:v>4.0613014372908038</c:v>
                </c:pt>
                <c:pt idx="2599">
                  <c:v>4.0613014372908038</c:v>
                </c:pt>
                <c:pt idx="2600">
                  <c:v>4.0613014372908038</c:v>
                </c:pt>
                <c:pt idx="2601">
                  <c:v>4.0613014372908038</c:v>
                </c:pt>
                <c:pt idx="2602">
                  <c:v>4.0613014372908038</c:v>
                </c:pt>
                <c:pt idx="2603">
                  <c:v>4.0613014372908038</c:v>
                </c:pt>
                <c:pt idx="2604">
                  <c:v>4.0613014372908038</c:v>
                </c:pt>
                <c:pt idx="2605">
                  <c:v>4.0613014372908038</c:v>
                </c:pt>
                <c:pt idx="2606">
                  <c:v>4.0613014372908038</c:v>
                </c:pt>
                <c:pt idx="2607">
                  <c:v>4.0613014372908038</c:v>
                </c:pt>
                <c:pt idx="2608">
                  <c:v>4.0613014372908038</c:v>
                </c:pt>
                <c:pt idx="2609">
                  <c:v>4.0613014372908038</c:v>
                </c:pt>
                <c:pt idx="2610">
                  <c:v>4.0613014372908038</c:v>
                </c:pt>
                <c:pt idx="2611">
                  <c:v>4.0613014372908038</c:v>
                </c:pt>
                <c:pt idx="2612">
                  <c:v>4.0613014372908038</c:v>
                </c:pt>
                <c:pt idx="2613">
                  <c:v>4.0613014372908038</c:v>
                </c:pt>
                <c:pt idx="2614">
                  <c:v>4.0613014372908038</c:v>
                </c:pt>
                <c:pt idx="2615">
                  <c:v>4.0613014372908038</c:v>
                </c:pt>
                <c:pt idx="2616">
                  <c:v>4.0613014372908038</c:v>
                </c:pt>
                <c:pt idx="2617">
                  <c:v>4.0613014372908038</c:v>
                </c:pt>
                <c:pt idx="2618">
                  <c:v>4.0613014372908038</c:v>
                </c:pt>
                <c:pt idx="2619">
                  <c:v>4.0613014372908038</c:v>
                </c:pt>
                <c:pt idx="2620">
                  <c:v>4.0613014372908038</c:v>
                </c:pt>
                <c:pt idx="2621">
                  <c:v>4.0613014372908038</c:v>
                </c:pt>
                <c:pt idx="2622">
                  <c:v>4.0613014372908038</c:v>
                </c:pt>
                <c:pt idx="2623">
                  <c:v>4.0613014372908038</c:v>
                </c:pt>
                <c:pt idx="2624">
                  <c:v>4.0613014372908038</c:v>
                </c:pt>
                <c:pt idx="2625">
                  <c:v>4.0613014372908038</c:v>
                </c:pt>
                <c:pt idx="2626">
                  <c:v>4.0613014372908038</c:v>
                </c:pt>
                <c:pt idx="2627">
                  <c:v>4.0613014372908038</c:v>
                </c:pt>
                <c:pt idx="2628">
                  <c:v>4.0613014372908038</c:v>
                </c:pt>
                <c:pt idx="2629">
                  <c:v>4.0613014372908038</c:v>
                </c:pt>
                <c:pt idx="2630">
                  <c:v>4.0613014372908038</c:v>
                </c:pt>
                <c:pt idx="2631">
                  <c:v>4.0613014372908038</c:v>
                </c:pt>
                <c:pt idx="2632">
                  <c:v>4.0613014372908038</c:v>
                </c:pt>
                <c:pt idx="2633">
                  <c:v>4.0613014372908038</c:v>
                </c:pt>
                <c:pt idx="2634">
                  <c:v>4.0613014372908038</c:v>
                </c:pt>
                <c:pt idx="2635">
                  <c:v>4.0613014372908038</c:v>
                </c:pt>
                <c:pt idx="2636">
                  <c:v>4.0613014372908038</c:v>
                </c:pt>
                <c:pt idx="2637">
                  <c:v>4.0613014372908038</c:v>
                </c:pt>
                <c:pt idx="2638">
                  <c:v>4.0613014372908038</c:v>
                </c:pt>
                <c:pt idx="2639">
                  <c:v>4.0613014372908038</c:v>
                </c:pt>
                <c:pt idx="2640">
                  <c:v>4.0613014372908038</c:v>
                </c:pt>
                <c:pt idx="2641">
                  <c:v>4.0613014372908038</c:v>
                </c:pt>
                <c:pt idx="2642">
                  <c:v>4.0613014372908038</c:v>
                </c:pt>
                <c:pt idx="2643">
                  <c:v>4.0613014372908038</c:v>
                </c:pt>
                <c:pt idx="2644">
                  <c:v>4.0613014372908038</c:v>
                </c:pt>
                <c:pt idx="2645">
                  <c:v>4.0613014372908038</c:v>
                </c:pt>
                <c:pt idx="2646">
                  <c:v>4.0613014372908038</c:v>
                </c:pt>
                <c:pt idx="2647">
                  <c:v>4.0613014372908038</c:v>
                </c:pt>
                <c:pt idx="2648">
                  <c:v>4.0613014372908038</c:v>
                </c:pt>
                <c:pt idx="2649">
                  <c:v>4.0613014372908038</c:v>
                </c:pt>
                <c:pt idx="2650">
                  <c:v>4.0613014372908038</c:v>
                </c:pt>
                <c:pt idx="2651">
                  <c:v>4.0613014372908038</c:v>
                </c:pt>
                <c:pt idx="2652">
                  <c:v>4.0613014372908038</c:v>
                </c:pt>
                <c:pt idx="2653">
                  <c:v>4.0613014372908038</c:v>
                </c:pt>
                <c:pt idx="2654">
                  <c:v>4.0613014372908038</c:v>
                </c:pt>
                <c:pt idx="2655">
                  <c:v>4.0613014372908038</c:v>
                </c:pt>
                <c:pt idx="2656">
                  <c:v>4.0613014372908038</c:v>
                </c:pt>
                <c:pt idx="2657">
                  <c:v>4.0613014372908038</c:v>
                </c:pt>
                <c:pt idx="2658">
                  <c:v>4.0613014372908038</c:v>
                </c:pt>
                <c:pt idx="2659">
                  <c:v>4.0613014372908038</c:v>
                </c:pt>
                <c:pt idx="2660">
                  <c:v>4.0613014372908038</c:v>
                </c:pt>
                <c:pt idx="2661">
                  <c:v>4.0613014372908038</c:v>
                </c:pt>
                <c:pt idx="2662">
                  <c:v>4.0613014372908038</c:v>
                </c:pt>
                <c:pt idx="2663">
                  <c:v>4.0613014372908038</c:v>
                </c:pt>
                <c:pt idx="2664">
                  <c:v>4.0613014372908038</c:v>
                </c:pt>
                <c:pt idx="2665">
                  <c:v>4.0613014372908038</c:v>
                </c:pt>
                <c:pt idx="2666">
                  <c:v>4.0613014372908038</c:v>
                </c:pt>
                <c:pt idx="2667">
                  <c:v>4.0613014372908038</c:v>
                </c:pt>
                <c:pt idx="2668">
                  <c:v>4.0613014372908038</c:v>
                </c:pt>
                <c:pt idx="2669">
                  <c:v>4.0613014372908038</c:v>
                </c:pt>
                <c:pt idx="2670">
                  <c:v>4.0613014372908038</c:v>
                </c:pt>
                <c:pt idx="2671">
                  <c:v>4.0613014372908038</c:v>
                </c:pt>
                <c:pt idx="2672">
                  <c:v>4.0613014372908038</c:v>
                </c:pt>
                <c:pt idx="2673">
                  <c:v>4.0613014372908038</c:v>
                </c:pt>
                <c:pt idx="2674">
                  <c:v>4.0613014372908038</c:v>
                </c:pt>
                <c:pt idx="2675">
                  <c:v>4.0613014372908038</c:v>
                </c:pt>
                <c:pt idx="2676">
                  <c:v>4.0613014372908038</c:v>
                </c:pt>
                <c:pt idx="2677">
                  <c:v>4.0613014372908038</c:v>
                </c:pt>
                <c:pt idx="2678">
                  <c:v>4.0613014372908038</c:v>
                </c:pt>
                <c:pt idx="2679">
                  <c:v>4.0613014372908038</c:v>
                </c:pt>
                <c:pt idx="2680">
                  <c:v>4.0613014372908038</c:v>
                </c:pt>
                <c:pt idx="2681">
                  <c:v>4.0613014372908038</c:v>
                </c:pt>
                <c:pt idx="2682">
                  <c:v>4.0613014372908038</c:v>
                </c:pt>
                <c:pt idx="2683">
                  <c:v>4.0613014372908038</c:v>
                </c:pt>
                <c:pt idx="2684">
                  <c:v>4.0613014372908038</c:v>
                </c:pt>
                <c:pt idx="2685">
                  <c:v>4.0613014372908038</c:v>
                </c:pt>
                <c:pt idx="2686">
                  <c:v>4.0613014372908038</c:v>
                </c:pt>
                <c:pt idx="2687">
                  <c:v>4.0613014372908038</c:v>
                </c:pt>
                <c:pt idx="2688">
                  <c:v>4.0613014372908038</c:v>
                </c:pt>
                <c:pt idx="2689">
                  <c:v>4.0613014372908038</c:v>
                </c:pt>
                <c:pt idx="2690">
                  <c:v>4.0613014372908038</c:v>
                </c:pt>
                <c:pt idx="2691">
                  <c:v>4.0613014372908038</c:v>
                </c:pt>
                <c:pt idx="2692">
                  <c:v>4.0613014372908038</c:v>
                </c:pt>
                <c:pt idx="2693">
                  <c:v>4.0613014372908038</c:v>
                </c:pt>
                <c:pt idx="2694">
                  <c:v>4.0613014372908038</c:v>
                </c:pt>
                <c:pt idx="2695">
                  <c:v>4.0613014372908038</c:v>
                </c:pt>
                <c:pt idx="2696">
                  <c:v>4.0613014372908038</c:v>
                </c:pt>
                <c:pt idx="2697">
                  <c:v>4.0613014372908038</c:v>
                </c:pt>
                <c:pt idx="2698">
                  <c:v>4.0613014372908038</c:v>
                </c:pt>
                <c:pt idx="2699">
                  <c:v>4.0613014372908038</c:v>
                </c:pt>
                <c:pt idx="2700">
                  <c:v>4.0613014372908038</c:v>
                </c:pt>
                <c:pt idx="2701">
                  <c:v>4.0613014372908038</c:v>
                </c:pt>
                <c:pt idx="2702">
                  <c:v>4.0613014372908038</c:v>
                </c:pt>
                <c:pt idx="2703">
                  <c:v>4.0613014372908038</c:v>
                </c:pt>
                <c:pt idx="2704">
                  <c:v>4.0613014372908038</c:v>
                </c:pt>
                <c:pt idx="2705">
                  <c:v>4.0613014372908038</c:v>
                </c:pt>
                <c:pt idx="2706">
                  <c:v>4.0613014372908038</c:v>
                </c:pt>
                <c:pt idx="2707">
                  <c:v>4.0613014372908038</c:v>
                </c:pt>
                <c:pt idx="2708">
                  <c:v>4.0613014372908038</c:v>
                </c:pt>
                <c:pt idx="2709">
                  <c:v>4.0613014372908038</c:v>
                </c:pt>
                <c:pt idx="2710">
                  <c:v>4.0613014372908038</c:v>
                </c:pt>
                <c:pt idx="2711">
                  <c:v>4.0613014372908038</c:v>
                </c:pt>
                <c:pt idx="2712">
                  <c:v>4.0613014372908038</c:v>
                </c:pt>
                <c:pt idx="2713">
                  <c:v>4.0613014372908038</c:v>
                </c:pt>
                <c:pt idx="2714">
                  <c:v>4.0613014372908038</c:v>
                </c:pt>
                <c:pt idx="2715">
                  <c:v>4.0613014372908038</c:v>
                </c:pt>
                <c:pt idx="2716">
                  <c:v>4.0613014372908038</c:v>
                </c:pt>
                <c:pt idx="2717">
                  <c:v>4.0613014372908038</c:v>
                </c:pt>
                <c:pt idx="2718">
                  <c:v>4.0613014372908038</c:v>
                </c:pt>
                <c:pt idx="2719">
                  <c:v>4.0613014372908038</c:v>
                </c:pt>
                <c:pt idx="2720">
                  <c:v>4.0613014372908038</c:v>
                </c:pt>
                <c:pt idx="2721">
                  <c:v>4.0613014372908038</c:v>
                </c:pt>
                <c:pt idx="2722">
                  <c:v>4.0613014372908038</c:v>
                </c:pt>
                <c:pt idx="2723">
                  <c:v>4.0613014372908038</c:v>
                </c:pt>
                <c:pt idx="2724">
                  <c:v>4.0613014372908038</c:v>
                </c:pt>
                <c:pt idx="2725">
                  <c:v>4.0613014372908038</c:v>
                </c:pt>
                <c:pt idx="2726">
                  <c:v>4.0613014372908038</c:v>
                </c:pt>
                <c:pt idx="2727">
                  <c:v>4.0613014372908038</c:v>
                </c:pt>
                <c:pt idx="2728">
                  <c:v>4.0613014372908038</c:v>
                </c:pt>
                <c:pt idx="2729">
                  <c:v>4.0613014372908038</c:v>
                </c:pt>
                <c:pt idx="2730">
                  <c:v>4.0613014372908038</c:v>
                </c:pt>
                <c:pt idx="2731">
                  <c:v>4.0613014372908038</c:v>
                </c:pt>
                <c:pt idx="2732">
                  <c:v>4.0613014372908038</c:v>
                </c:pt>
                <c:pt idx="2733">
                  <c:v>4.0613014372908038</c:v>
                </c:pt>
                <c:pt idx="2734">
                  <c:v>4.0613014372908038</c:v>
                </c:pt>
                <c:pt idx="2735">
                  <c:v>4.0613014372908038</c:v>
                </c:pt>
                <c:pt idx="2736">
                  <c:v>4.0613014372908038</c:v>
                </c:pt>
                <c:pt idx="2737">
                  <c:v>4.0613014372908038</c:v>
                </c:pt>
                <c:pt idx="2738">
                  <c:v>4.0613014372908038</c:v>
                </c:pt>
                <c:pt idx="2739">
                  <c:v>4.0613014372908038</c:v>
                </c:pt>
                <c:pt idx="2740">
                  <c:v>4.0613014372908038</c:v>
                </c:pt>
                <c:pt idx="2741">
                  <c:v>4.0613014372908038</c:v>
                </c:pt>
                <c:pt idx="2742">
                  <c:v>4.0613014372908038</c:v>
                </c:pt>
                <c:pt idx="2743">
                  <c:v>4.0613014372908038</c:v>
                </c:pt>
                <c:pt idx="2744">
                  <c:v>4.0613014372908038</c:v>
                </c:pt>
                <c:pt idx="2745">
                  <c:v>4.0613014372908038</c:v>
                </c:pt>
                <c:pt idx="2746">
                  <c:v>4.0613014372908038</c:v>
                </c:pt>
                <c:pt idx="2747">
                  <c:v>4.0613014372908038</c:v>
                </c:pt>
                <c:pt idx="2748">
                  <c:v>4.0613014372908038</c:v>
                </c:pt>
                <c:pt idx="2749">
                  <c:v>4.0613014372908038</c:v>
                </c:pt>
                <c:pt idx="2750">
                  <c:v>4.0613014372908038</c:v>
                </c:pt>
                <c:pt idx="2751">
                  <c:v>4.0613014372908038</c:v>
                </c:pt>
                <c:pt idx="2752">
                  <c:v>4.0613014372908038</c:v>
                </c:pt>
                <c:pt idx="2753">
                  <c:v>4.0613014372908038</c:v>
                </c:pt>
                <c:pt idx="2754">
                  <c:v>4.0613014372908038</c:v>
                </c:pt>
                <c:pt idx="2755">
                  <c:v>4.0613014372908038</c:v>
                </c:pt>
                <c:pt idx="2756">
                  <c:v>4.0613014372908038</c:v>
                </c:pt>
                <c:pt idx="2757">
                  <c:v>4.0613014372908038</c:v>
                </c:pt>
                <c:pt idx="2758">
                  <c:v>4.0613014372908038</c:v>
                </c:pt>
                <c:pt idx="2759">
                  <c:v>4.0613014372908038</c:v>
                </c:pt>
                <c:pt idx="2760">
                  <c:v>4.0613014372908038</c:v>
                </c:pt>
                <c:pt idx="2761">
                  <c:v>4.0613014372908038</c:v>
                </c:pt>
                <c:pt idx="2762">
                  <c:v>4.0613014372908038</c:v>
                </c:pt>
                <c:pt idx="2763">
                  <c:v>4.0613014372908038</c:v>
                </c:pt>
                <c:pt idx="2764">
                  <c:v>4.0613014372908038</c:v>
                </c:pt>
                <c:pt idx="2765">
                  <c:v>4.0613014372908038</c:v>
                </c:pt>
                <c:pt idx="2766">
                  <c:v>4.0613014372908038</c:v>
                </c:pt>
                <c:pt idx="2767">
                  <c:v>4.0613014372908038</c:v>
                </c:pt>
                <c:pt idx="2768">
                  <c:v>4.0613014372908038</c:v>
                </c:pt>
                <c:pt idx="2769">
                  <c:v>4.0613014372908038</c:v>
                </c:pt>
                <c:pt idx="2770">
                  <c:v>4.0613014372908038</c:v>
                </c:pt>
                <c:pt idx="2771">
                  <c:v>4.0613014372908038</c:v>
                </c:pt>
                <c:pt idx="2772">
                  <c:v>4.0613014372908038</c:v>
                </c:pt>
                <c:pt idx="2773">
                  <c:v>4.0613014372908038</c:v>
                </c:pt>
                <c:pt idx="2774">
                  <c:v>4.0613014372908038</c:v>
                </c:pt>
                <c:pt idx="2775">
                  <c:v>4.0613014372908038</c:v>
                </c:pt>
                <c:pt idx="2776">
                  <c:v>4.0613014372908038</c:v>
                </c:pt>
                <c:pt idx="2777">
                  <c:v>4.0613014372908038</c:v>
                </c:pt>
                <c:pt idx="2778">
                  <c:v>4.0613014372908038</c:v>
                </c:pt>
                <c:pt idx="2779">
                  <c:v>4.0613014372908038</c:v>
                </c:pt>
                <c:pt idx="2780">
                  <c:v>4.0613014372908038</c:v>
                </c:pt>
                <c:pt idx="2781">
                  <c:v>4.0613014372908038</c:v>
                </c:pt>
                <c:pt idx="2782">
                  <c:v>4.0613014372908038</c:v>
                </c:pt>
                <c:pt idx="2783">
                  <c:v>4.0613014372908038</c:v>
                </c:pt>
                <c:pt idx="2784">
                  <c:v>4.0613014372908038</c:v>
                </c:pt>
                <c:pt idx="2785">
                  <c:v>4.0613014372908038</c:v>
                </c:pt>
                <c:pt idx="2786">
                  <c:v>4.0613014372908038</c:v>
                </c:pt>
                <c:pt idx="2787">
                  <c:v>4.0613014372908038</c:v>
                </c:pt>
                <c:pt idx="2788">
                  <c:v>4.0613014372908038</c:v>
                </c:pt>
                <c:pt idx="2789">
                  <c:v>4.0613014372908038</c:v>
                </c:pt>
                <c:pt idx="2790">
                  <c:v>4.0613014372908038</c:v>
                </c:pt>
                <c:pt idx="2791">
                  <c:v>4.0613014372908038</c:v>
                </c:pt>
                <c:pt idx="2792">
                  <c:v>4.0613014372908038</c:v>
                </c:pt>
                <c:pt idx="2793">
                  <c:v>4.0613014372908038</c:v>
                </c:pt>
                <c:pt idx="2794">
                  <c:v>4.0613014372908038</c:v>
                </c:pt>
                <c:pt idx="2795">
                  <c:v>4.0613014372908038</c:v>
                </c:pt>
                <c:pt idx="2796">
                  <c:v>4.0613014372908038</c:v>
                </c:pt>
                <c:pt idx="2797">
                  <c:v>4.0613014372908038</c:v>
                </c:pt>
                <c:pt idx="2798">
                  <c:v>4.0613014372908038</c:v>
                </c:pt>
                <c:pt idx="2799">
                  <c:v>4.0613014372908038</c:v>
                </c:pt>
                <c:pt idx="2800">
                  <c:v>4.0613014372908038</c:v>
                </c:pt>
                <c:pt idx="2801">
                  <c:v>4.0613014372908038</c:v>
                </c:pt>
                <c:pt idx="2802">
                  <c:v>4.0613014372908038</c:v>
                </c:pt>
                <c:pt idx="2803">
                  <c:v>4.0613014372908038</c:v>
                </c:pt>
                <c:pt idx="2804">
                  <c:v>4.0613014372908038</c:v>
                </c:pt>
                <c:pt idx="2805">
                  <c:v>4.0613014372908038</c:v>
                </c:pt>
                <c:pt idx="2806">
                  <c:v>4.0613014372908038</c:v>
                </c:pt>
                <c:pt idx="2807">
                  <c:v>4.0613014372908038</c:v>
                </c:pt>
                <c:pt idx="2808">
                  <c:v>4.0613014372908038</c:v>
                </c:pt>
                <c:pt idx="2809">
                  <c:v>4.0613014372908038</c:v>
                </c:pt>
                <c:pt idx="2810">
                  <c:v>4.0613014372908038</c:v>
                </c:pt>
                <c:pt idx="2811">
                  <c:v>4.0613014372908038</c:v>
                </c:pt>
                <c:pt idx="2812">
                  <c:v>4.0613014372908038</c:v>
                </c:pt>
                <c:pt idx="2813">
                  <c:v>4.0613014372908038</c:v>
                </c:pt>
                <c:pt idx="2814">
                  <c:v>4.0613014372908038</c:v>
                </c:pt>
                <c:pt idx="2815">
                  <c:v>4.0613014372908038</c:v>
                </c:pt>
                <c:pt idx="2816">
                  <c:v>4.0613014372908038</c:v>
                </c:pt>
                <c:pt idx="2817">
                  <c:v>4.0613014372908038</c:v>
                </c:pt>
                <c:pt idx="2818">
                  <c:v>4.0613014372908038</c:v>
                </c:pt>
                <c:pt idx="2819">
                  <c:v>4.0613014372908038</c:v>
                </c:pt>
                <c:pt idx="2820">
                  <c:v>4.0613014372908038</c:v>
                </c:pt>
                <c:pt idx="2821">
                  <c:v>4.0613014372908038</c:v>
                </c:pt>
                <c:pt idx="2822">
                  <c:v>4.0613014372908038</c:v>
                </c:pt>
                <c:pt idx="2823">
                  <c:v>4.0613014372908038</c:v>
                </c:pt>
                <c:pt idx="2824">
                  <c:v>4.0613014372908038</c:v>
                </c:pt>
                <c:pt idx="2825">
                  <c:v>4.0613014372908038</c:v>
                </c:pt>
                <c:pt idx="2826">
                  <c:v>4.0613014372908038</c:v>
                </c:pt>
                <c:pt idx="2827">
                  <c:v>4.0613014372908038</c:v>
                </c:pt>
                <c:pt idx="2828">
                  <c:v>4.0613014372908038</c:v>
                </c:pt>
                <c:pt idx="2829">
                  <c:v>4.0613014372908038</c:v>
                </c:pt>
                <c:pt idx="2830">
                  <c:v>4.0613014372908038</c:v>
                </c:pt>
                <c:pt idx="2831">
                  <c:v>4.0613014372908038</c:v>
                </c:pt>
                <c:pt idx="2832">
                  <c:v>4.0613014372908038</c:v>
                </c:pt>
                <c:pt idx="2833">
                  <c:v>4.0613014372908038</c:v>
                </c:pt>
                <c:pt idx="2834">
                  <c:v>4.0613014372908038</c:v>
                </c:pt>
                <c:pt idx="2835">
                  <c:v>4.0613014372908038</c:v>
                </c:pt>
                <c:pt idx="2836">
                  <c:v>4.0613014372908038</c:v>
                </c:pt>
                <c:pt idx="2837">
                  <c:v>4.0613014372908038</c:v>
                </c:pt>
                <c:pt idx="2838">
                  <c:v>4.0613014372908038</c:v>
                </c:pt>
                <c:pt idx="2839">
                  <c:v>4.0613014372908038</c:v>
                </c:pt>
                <c:pt idx="2840">
                  <c:v>4.0613014372908038</c:v>
                </c:pt>
                <c:pt idx="2841">
                  <c:v>4.0613014372908038</c:v>
                </c:pt>
                <c:pt idx="2842">
                  <c:v>4.0613014372908038</c:v>
                </c:pt>
                <c:pt idx="2843">
                  <c:v>4.0613014372908038</c:v>
                </c:pt>
                <c:pt idx="2844">
                  <c:v>4.0613014372908038</c:v>
                </c:pt>
                <c:pt idx="2845">
                  <c:v>4.0613014372908038</c:v>
                </c:pt>
                <c:pt idx="2846">
                  <c:v>4.0613014372908038</c:v>
                </c:pt>
                <c:pt idx="2847">
                  <c:v>4.0613014372908038</c:v>
                </c:pt>
                <c:pt idx="2848">
                  <c:v>4.0613014372908038</c:v>
                </c:pt>
                <c:pt idx="2849">
                  <c:v>4.0613014372908038</c:v>
                </c:pt>
                <c:pt idx="2850">
                  <c:v>4.0613014372908038</c:v>
                </c:pt>
                <c:pt idx="2851">
                  <c:v>4.0613014372908038</c:v>
                </c:pt>
                <c:pt idx="2852">
                  <c:v>4.0613014372908038</c:v>
                </c:pt>
                <c:pt idx="2853">
                  <c:v>4.0613014372908038</c:v>
                </c:pt>
                <c:pt idx="2854">
                  <c:v>4.0613014372908038</c:v>
                </c:pt>
                <c:pt idx="2855">
                  <c:v>4.0613014372908038</c:v>
                </c:pt>
                <c:pt idx="2856">
                  <c:v>4.0613014372908038</c:v>
                </c:pt>
                <c:pt idx="2857">
                  <c:v>4.0613014372908038</c:v>
                </c:pt>
                <c:pt idx="2858">
                  <c:v>4.0613014372908038</c:v>
                </c:pt>
                <c:pt idx="2859">
                  <c:v>4.0613014372908038</c:v>
                </c:pt>
                <c:pt idx="2860">
                  <c:v>4.0613014372908038</c:v>
                </c:pt>
                <c:pt idx="2861">
                  <c:v>4.0613014372908038</c:v>
                </c:pt>
                <c:pt idx="2862">
                  <c:v>4.0613014372908038</c:v>
                </c:pt>
                <c:pt idx="2863">
                  <c:v>4.0613014372908038</c:v>
                </c:pt>
                <c:pt idx="2864">
                  <c:v>4.0613014372908038</c:v>
                </c:pt>
                <c:pt idx="2865">
                  <c:v>4.0613014372908038</c:v>
                </c:pt>
                <c:pt idx="2866">
                  <c:v>4.0613014372908038</c:v>
                </c:pt>
                <c:pt idx="2867">
                  <c:v>4.0613014372908038</c:v>
                </c:pt>
                <c:pt idx="2868">
                  <c:v>4.0613014372908038</c:v>
                </c:pt>
                <c:pt idx="2869">
                  <c:v>4.0613014372908038</c:v>
                </c:pt>
                <c:pt idx="2870">
                  <c:v>4.0613014372908038</c:v>
                </c:pt>
                <c:pt idx="2871">
                  <c:v>4.0613014372908038</c:v>
                </c:pt>
                <c:pt idx="2872">
                  <c:v>4.0613014372908038</c:v>
                </c:pt>
                <c:pt idx="2873">
                  <c:v>4.0613014372908038</c:v>
                </c:pt>
                <c:pt idx="2874">
                  <c:v>4.0613014372908038</c:v>
                </c:pt>
                <c:pt idx="2875">
                  <c:v>4.0613014372908038</c:v>
                </c:pt>
                <c:pt idx="2876">
                  <c:v>4.0613014372908038</c:v>
                </c:pt>
                <c:pt idx="2877">
                  <c:v>4.0613014372908038</c:v>
                </c:pt>
                <c:pt idx="2878">
                  <c:v>4.0613014372908038</c:v>
                </c:pt>
                <c:pt idx="2879">
                  <c:v>4.0613014372908038</c:v>
                </c:pt>
                <c:pt idx="2880">
                  <c:v>4.0613014372908038</c:v>
                </c:pt>
                <c:pt idx="2881">
                  <c:v>4.0613014372908038</c:v>
                </c:pt>
                <c:pt idx="2882">
                  <c:v>4.0613014372908038</c:v>
                </c:pt>
                <c:pt idx="2883">
                  <c:v>4.0613014372908038</c:v>
                </c:pt>
                <c:pt idx="2884">
                  <c:v>4.0613014372908038</c:v>
                </c:pt>
                <c:pt idx="2885">
                  <c:v>4.0613014372908038</c:v>
                </c:pt>
                <c:pt idx="2886">
                  <c:v>4.0613014372908038</c:v>
                </c:pt>
                <c:pt idx="2887">
                  <c:v>4.0613014372908038</c:v>
                </c:pt>
                <c:pt idx="2888">
                  <c:v>4.0613014372908038</c:v>
                </c:pt>
                <c:pt idx="2889">
                  <c:v>4.0613014372908038</c:v>
                </c:pt>
                <c:pt idx="2890">
                  <c:v>4.0613014372908038</c:v>
                </c:pt>
                <c:pt idx="2891">
                  <c:v>4.0613014372908038</c:v>
                </c:pt>
                <c:pt idx="2892">
                  <c:v>4.0613014372908038</c:v>
                </c:pt>
                <c:pt idx="2893">
                  <c:v>4.0613014372908038</c:v>
                </c:pt>
                <c:pt idx="2894">
                  <c:v>4.0613014372908038</c:v>
                </c:pt>
                <c:pt idx="2895">
                  <c:v>4.0613014372908038</c:v>
                </c:pt>
                <c:pt idx="2896">
                  <c:v>4.0613014372908038</c:v>
                </c:pt>
                <c:pt idx="2897">
                  <c:v>4.0613014372908038</c:v>
                </c:pt>
                <c:pt idx="2898">
                  <c:v>4.0613014372908038</c:v>
                </c:pt>
                <c:pt idx="2899">
                  <c:v>4.0613014372908038</c:v>
                </c:pt>
                <c:pt idx="2900">
                  <c:v>4.0613014372908038</c:v>
                </c:pt>
                <c:pt idx="2901">
                  <c:v>4.0613014372908038</c:v>
                </c:pt>
                <c:pt idx="2902">
                  <c:v>4.0613014372908038</c:v>
                </c:pt>
                <c:pt idx="2903">
                  <c:v>4.0613014372908038</c:v>
                </c:pt>
                <c:pt idx="2904">
                  <c:v>4.0613014372908038</c:v>
                </c:pt>
                <c:pt idx="2905">
                  <c:v>4.0613014372908038</c:v>
                </c:pt>
                <c:pt idx="2906">
                  <c:v>4.0613014372908038</c:v>
                </c:pt>
                <c:pt idx="2907">
                  <c:v>4.0613014372908038</c:v>
                </c:pt>
                <c:pt idx="2908">
                  <c:v>4.0613014372908038</c:v>
                </c:pt>
                <c:pt idx="2909">
                  <c:v>4.0613014372908038</c:v>
                </c:pt>
                <c:pt idx="2910">
                  <c:v>4.0613014372908038</c:v>
                </c:pt>
                <c:pt idx="2911">
                  <c:v>4.0613014372908038</c:v>
                </c:pt>
                <c:pt idx="2912">
                  <c:v>4.0613014372908038</c:v>
                </c:pt>
                <c:pt idx="2913">
                  <c:v>4.0613014372908038</c:v>
                </c:pt>
                <c:pt idx="2914">
                  <c:v>4.0613014372908038</c:v>
                </c:pt>
                <c:pt idx="2915">
                  <c:v>4.0613014372908038</c:v>
                </c:pt>
                <c:pt idx="2916">
                  <c:v>4.0613014372908038</c:v>
                </c:pt>
                <c:pt idx="2917">
                  <c:v>4.0613014372908038</c:v>
                </c:pt>
                <c:pt idx="2918">
                  <c:v>4.0613014372908038</c:v>
                </c:pt>
                <c:pt idx="2919">
                  <c:v>4.0613014372908038</c:v>
                </c:pt>
                <c:pt idx="2920">
                  <c:v>4.0613014372908038</c:v>
                </c:pt>
                <c:pt idx="2921">
                  <c:v>4.0613014372908038</c:v>
                </c:pt>
                <c:pt idx="2922">
                  <c:v>4.0613014372908038</c:v>
                </c:pt>
                <c:pt idx="2923">
                  <c:v>4.0613014372908038</c:v>
                </c:pt>
                <c:pt idx="2924">
                  <c:v>4.0613014372908038</c:v>
                </c:pt>
                <c:pt idx="2925">
                  <c:v>4.0613014372908038</c:v>
                </c:pt>
                <c:pt idx="2926">
                  <c:v>4.0613014372908038</c:v>
                </c:pt>
                <c:pt idx="2927">
                  <c:v>4.0613014372908038</c:v>
                </c:pt>
                <c:pt idx="2928">
                  <c:v>4.0613014372908038</c:v>
                </c:pt>
                <c:pt idx="2929">
                  <c:v>4.0613014372908038</c:v>
                </c:pt>
                <c:pt idx="2930">
                  <c:v>4.0613014372908038</c:v>
                </c:pt>
                <c:pt idx="2931">
                  <c:v>4.0613014372908038</c:v>
                </c:pt>
                <c:pt idx="2932">
                  <c:v>4.0613014372908038</c:v>
                </c:pt>
                <c:pt idx="2933">
                  <c:v>4.0613014372908038</c:v>
                </c:pt>
                <c:pt idx="2934">
                  <c:v>4.0613014372908038</c:v>
                </c:pt>
                <c:pt idx="2935">
                  <c:v>4.0613014372908038</c:v>
                </c:pt>
                <c:pt idx="2936">
                  <c:v>4.0613014372908038</c:v>
                </c:pt>
                <c:pt idx="2937">
                  <c:v>4.0613014372908038</c:v>
                </c:pt>
                <c:pt idx="2938">
                  <c:v>4.0613014372908038</c:v>
                </c:pt>
                <c:pt idx="2939">
                  <c:v>4.0613014372908038</c:v>
                </c:pt>
                <c:pt idx="2940">
                  <c:v>4.0613014372908038</c:v>
                </c:pt>
                <c:pt idx="2941">
                  <c:v>4.0613014372908038</c:v>
                </c:pt>
                <c:pt idx="2942">
                  <c:v>4.0613014372908038</c:v>
                </c:pt>
                <c:pt idx="2943">
                  <c:v>4.0613014372908038</c:v>
                </c:pt>
                <c:pt idx="2944">
                  <c:v>4.0613014372908038</c:v>
                </c:pt>
                <c:pt idx="2945">
                  <c:v>4.0613014372908038</c:v>
                </c:pt>
                <c:pt idx="2946">
                  <c:v>4.0613014372908038</c:v>
                </c:pt>
                <c:pt idx="2947">
                  <c:v>4.0613014372908038</c:v>
                </c:pt>
                <c:pt idx="2948">
                  <c:v>4.0613014372908038</c:v>
                </c:pt>
                <c:pt idx="2949">
                  <c:v>4.0613014372908038</c:v>
                </c:pt>
                <c:pt idx="2950">
                  <c:v>4.0613014372908038</c:v>
                </c:pt>
                <c:pt idx="2951">
                  <c:v>4.0613014372908038</c:v>
                </c:pt>
                <c:pt idx="2952">
                  <c:v>4.0613014372908038</c:v>
                </c:pt>
                <c:pt idx="2953">
                  <c:v>4.0613014372908038</c:v>
                </c:pt>
                <c:pt idx="2954">
                  <c:v>4.0613014372908038</c:v>
                </c:pt>
                <c:pt idx="2955">
                  <c:v>4.0613014372908038</c:v>
                </c:pt>
                <c:pt idx="2956">
                  <c:v>4.0613014372908038</c:v>
                </c:pt>
                <c:pt idx="2957">
                  <c:v>4.0613014372908038</c:v>
                </c:pt>
                <c:pt idx="2958">
                  <c:v>4.0613014372908038</c:v>
                </c:pt>
                <c:pt idx="2959">
                  <c:v>4.0613014372908038</c:v>
                </c:pt>
                <c:pt idx="2960">
                  <c:v>4.0613014372908038</c:v>
                </c:pt>
                <c:pt idx="2961">
                  <c:v>4.0613014372908038</c:v>
                </c:pt>
                <c:pt idx="2962">
                  <c:v>4.0613014372908038</c:v>
                </c:pt>
                <c:pt idx="2963">
                  <c:v>4.0613014372908038</c:v>
                </c:pt>
                <c:pt idx="2964">
                  <c:v>4.0613014372908038</c:v>
                </c:pt>
                <c:pt idx="2965">
                  <c:v>4.0613014372908038</c:v>
                </c:pt>
                <c:pt idx="2966">
                  <c:v>4.0613014372908038</c:v>
                </c:pt>
                <c:pt idx="2967">
                  <c:v>4.0613014372908038</c:v>
                </c:pt>
                <c:pt idx="2968">
                  <c:v>4.0613014372908038</c:v>
                </c:pt>
                <c:pt idx="2969">
                  <c:v>4.0613014372908038</c:v>
                </c:pt>
                <c:pt idx="2970">
                  <c:v>4.0613014372908038</c:v>
                </c:pt>
                <c:pt idx="2971">
                  <c:v>4.0613014372908038</c:v>
                </c:pt>
                <c:pt idx="2972">
                  <c:v>4.0613014372908038</c:v>
                </c:pt>
                <c:pt idx="2973">
                  <c:v>4.0613014372908038</c:v>
                </c:pt>
                <c:pt idx="2974">
                  <c:v>4.0613014372908038</c:v>
                </c:pt>
                <c:pt idx="2975">
                  <c:v>4.0613014372908038</c:v>
                </c:pt>
                <c:pt idx="2976">
                  <c:v>4.0613014372908038</c:v>
                </c:pt>
                <c:pt idx="2977">
                  <c:v>4.0613014372908038</c:v>
                </c:pt>
                <c:pt idx="2978">
                  <c:v>4.0613014372908038</c:v>
                </c:pt>
                <c:pt idx="2979">
                  <c:v>4.0613014372908038</c:v>
                </c:pt>
                <c:pt idx="2980">
                  <c:v>4.0613014372908038</c:v>
                </c:pt>
                <c:pt idx="2981">
                  <c:v>4.0613014372908038</c:v>
                </c:pt>
                <c:pt idx="2982">
                  <c:v>4.0613014372908038</c:v>
                </c:pt>
                <c:pt idx="2983">
                  <c:v>4.0613014372908038</c:v>
                </c:pt>
                <c:pt idx="2984">
                  <c:v>4.0613014372908038</c:v>
                </c:pt>
                <c:pt idx="2985">
                  <c:v>4.0613014372908038</c:v>
                </c:pt>
                <c:pt idx="2986">
                  <c:v>4.0613014372908038</c:v>
                </c:pt>
                <c:pt idx="2987">
                  <c:v>4.0613014372908038</c:v>
                </c:pt>
                <c:pt idx="2988">
                  <c:v>4.0613014372908038</c:v>
                </c:pt>
                <c:pt idx="2989">
                  <c:v>4.0613014372908038</c:v>
                </c:pt>
                <c:pt idx="2990">
                  <c:v>4.0613014372908038</c:v>
                </c:pt>
                <c:pt idx="2991">
                  <c:v>4.0613014372908038</c:v>
                </c:pt>
                <c:pt idx="2992">
                  <c:v>4.0613014372908038</c:v>
                </c:pt>
                <c:pt idx="2993">
                  <c:v>4.0613014372908038</c:v>
                </c:pt>
                <c:pt idx="2994">
                  <c:v>4.0613014372908038</c:v>
                </c:pt>
                <c:pt idx="2995">
                  <c:v>4.0613014372908038</c:v>
                </c:pt>
                <c:pt idx="2996">
                  <c:v>4.0613014372908038</c:v>
                </c:pt>
                <c:pt idx="2997">
                  <c:v>4.0613014372908038</c:v>
                </c:pt>
                <c:pt idx="2998">
                  <c:v>4.0613014372908038</c:v>
                </c:pt>
                <c:pt idx="2999">
                  <c:v>4.0613014372908038</c:v>
                </c:pt>
                <c:pt idx="3000">
                  <c:v>4.0613014372908038</c:v>
                </c:pt>
                <c:pt idx="3001">
                  <c:v>4.0613014372908038</c:v>
                </c:pt>
                <c:pt idx="3002">
                  <c:v>4.0613014372908038</c:v>
                </c:pt>
                <c:pt idx="3003">
                  <c:v>4.0613014372908038</c:v>
                </c:pt>
                <c:pt idx="3004">
                  <c:v>4.0613014372908038</c:v>
                </c:pt>
                <c:pt idx="3005">
                  <c:v>4.0613014372908038</c:v>
                </c:pt>
                <c:pt idx="3006">
                  <c:v>4.0613014372908038</c:v>
                </c:pt>
                <c:pt idx="3007">
                  <c:v>4.0613014372908038</c:v>
                </c:pt>
                <c:pt idx="3008">
                  <c:v>4.0613014372908038</c:v>
                </c:pt>
                <c:pt idx="3009">
                  <c:v>4.0613014372908038</c:v>
                </c:pt>
                <c:pt idx="3010">
                  <c:v>4.0613014372908038</c:v>
                </c:pt>
                <c:pt idx="3011">
                  <c:v>4.0613014372908038</c:v>
                </c:pt>
                <c:pt idx="3012">
                  <c:v>4.0613014372908038</c:v>
                </c:pt>
                <c:pt idx="3013">
                  <c:v>4.0613014372908038</c:v>
                </c:pt>
                <c:pt idx="3014">
                  <c:v>4.0613014372908038</c:v>
                </c:pt>
                <c:pt idx="3015">
                  <c:v>4.0613014372908038</c:v>
                </c:pt>
                <c:pt idx="3016">
                  <c:v>4.0613014372908038</c:v>
                </c:pt>
                <c:pt idx="3017">
                  <c:v>4.0613014372908038</c:v>
                </c:pt>
                <c:pt idx="3018">
                  <c:v>4.0613014372908038</c:v>
                </c:pt>
                <c:pt idx="3019">
                  <c:v>4.0613014372908038</c:v>
                </c:pt>
                <c:pt idx="3020">
                  <c:v>4.0613014372908038</c:v>
                </c:pt>
                <c:pt idx="3021">
                  <c:v>4.0613014372908038</c:v>
                </c:pt>
                <c:pt idx="3022">
                  <c:v>4.0613014372908038</c:v>
                </c:pt>
                <c:pt idx="3023">
                  <c:v>4.0613014372908038</c:v>
                </c:pt>
                <c:pt idx="3024">
                  <c:v>4.0613014372908038</c:v>
                </c:pt>
                <c:pt idx="3025">
                  <c:v>4.0613014372908038</c:v>
                </c:pt>
                <c:pt idx="3026">
                  <c:v>4.0613014372908038</c:v>
                </c:pt>
                <c:pt idx="3027">
                  <c:v>4.0613014372908038</c:v>
                </c:pt>
                <c:pt idx="3028">
                  <c:v>4.0613014372908038</c:v>
                </c:pt>
                <c:pt idx="3029">
                  <c:v>4.0613014372908038</c:v>
                </c:pt>
                <c:pt idx="3030">
                  <c:v>4.0613014372908038</c:v>
                </c:pt>
                <c:pt idx="3031">
                  <c:v>4.0613014372908038</c:v>
                </c:pt>
                <c:pt idx="3032">
                  <c:v>4.0613014372908038</c:v>
                </c:pt>
                <c:pt idx="3033">
                  <c:v>4.0613014372908038</c:v>
                </c:pt>
                <c:pt idx="3034">
                  <c:v>4.0613014372908038</c:v>
                </c:pt>
                <c:pt idx="3035">
                  <c:v>4.0613014372908038</c:v>
                </c:pt>
                <c:pt idx="3036">
                  <c:v>4.0613014372908038</c:v>
                </c:pt>
                <c:pt idx="3037">
                  <c:v>4.0613014372908038</c:v>
                </c:pt>
                <c:pt idx="3038">
                  <c:v>4.0613014372908038</c:v>
                </c:pt>
                <c:pt idx="3039">
                  <c:v>4.0613014372908038</c:v>
                </c:pt>
                <c:pt idx="3040">
                  <c:v>4.0613014372908038</c:v>
                </c:pt>
                <c:pt idx="3041">
                  <c:v>4.0613014372908038</c:v>
                </c:pt>
                <c:pt idx="3042">
                  <c:v>4.0613014372908038</c:v>
                </c:pt>
                <c:pt idx="3043">
                  <c:v>4.0613014372908038</c:v>
                </c:pt>
                <c:pt idx="3044">
                  <c:v>4.0613014372908038</c:v>
                </c:pt>
                <c:pt idx="3045">
                  <c:v>4.0613014372908038</c:v>
                </c:pt>
                <c:pt idx="3046">
                  <c:v>4.0613014372908038</c:v>
                </c:pt>
                <c:pt idx="3047">
                  <c:v>4.0613014372908038</c:v>
                </c:pt>
                <c:pt idx="3048">
                  <c:v>4.0613014372908038</c:v>
                </c:pt>
                <c:pt idx="3049">
                  <c:v>4.0613014372908038</c:v>
                </c:pt>
                <c:pt idx="3050">
                  <c:v>4.0613014372908038</c:v>
                </c:pt>
                <c:pt idx="3051">
                  <c:v>4.0613014372908038</c:v>
                </c:pt>
                <c:pt idx="3052">
                  <c:v>4.0613014372908038</c:v>
                </c:pt>
                <c:pt idx="3053">
                  <c:v>4.0613014372908038</c:v>
                </c:pt>
                <c:pt idx="3054">
                  <c:v>4.0613014372908038</c:v>
                </c:pt>
                <c:pt idx="3055">
                  <c:v>4.0613014372908038</c:v>
                </c:pt>
                <c:pt idx="3056">
                  <c:v>4.0613014372908038</c:v>
                </c:pt>
                <c:pt idx="3057">
                  <c:v>4.0613014372908038</c:v>
                </c:pt>
                <c:pt idx="3058">
                  <c:v>4.0613014372908038</c:v>
                </c:pt>
                <c:pt idx="3059">
                  <c:v>4.0613014372908038</c:v>
                </c:pt>
                <c:pt idx="3060">
                  <c:v>4.0613014372908038</c:v>
                </c:pt>
                <c:pt idx="3061">
                  <c:v>4.0613014372908038</c:v>
                </c:pt>
                <c:pt idx="3062">
                  <c:v>4.0613014372908038</c:v>
                </c:pt>
                <c:pt idx="3063">
                  <c:v>4.0613014372908038</c:v>
                </c:pt>
                <c:pt idx="3064">
                  <c:v>4.0613014372908038</c:v>
                </c:pt>
                <c:pt idx="3065">
                  <c:v>4.0613014372908038</c:v>
                </c:pt>
                <c:pt idx="3066">
                  <c:v>4.0613014372908038</c:v>
                </c:pt>
                <c:pt idx="3067">
                  <c:v>4.0613014372908038</c:v>
                </c:pt>
                <c:pt idx="3068">
                  <c:v>4.0613014372908038</c:v>
                </c:pt>
                <c:pt idx="3069">
                  <c:v>4.0613014372908038</c:v>
                </c:pt>
                <c:pt idx="3070">
                  <c:v>4.0613014372908038</c:v>
                </c:pt>
                <c:pt idx="3071">
                  <c:v>4.0613014372908038</c:v>
                </c:pt>
                <c:pt idx="3072">
                  <c:v>4.0613014372908038</c:v>
                </c:pt>
                <c:pt idx="3073">
                  <c:v>4.0613014372908038</c:v>
                </c:pt>
                <c:pt idx="3074">
                  <c:v>4.0613014372908038</c:v>
                </c:pt>
                <c:pt idx="3075">
                  <c:v>4.0613014372908038</c:v>
                </c:pt>
                <c:pt idx="3076">
                  <c:v>4.0613014372908038</c:v>
                </c:pt>
                <c:pt idx="3077">
                  <c:v>4.0613014372908038</c:v>
                </c:pt>
                <c:pt idx="3078">
                  <c:v>4.0613014372908038</c:v>
                </c:pt>
                <c:pt idx="3079">
                  <c:v>4.0613014372908038</c:v>
                </c:pt>
                <c:pt idx="3080">
                  <c:v>4.0613014372908038</c:v>
                </c:pt>
                <c:pt idx="3081">
                  <c:v>4.0613014372908038</c:v>
                </c:pt>
                <c:pt idx="3082">
                  <c:v>4.0613014372908038</c:v>
                </c:pt>
                <c:pt idx="3083">
                  <c:v>4.0613014372908038</c:v>
                </c:pt>
                <c:pt idx="3084">
                  <c:v>4.0613014372908038</c:v>
                </c:pt>
                <c:pt idx="3085">
                  <c:v>4.0613014372908038</c:v>
                </c:pt>
                <c:pt idx="3086">
                  <c:v>4.0613014372908038</c:v>
                </c:pt>
                <c:pt idx="3087">
                  <c:v>4.0613014372908038</c:v>
                </c:pt>
                <c:pt idx="3088">
                  <c:v>4.0613014372908038</c:v>
                </c:pt>
                <c:pt idx="3089">
                  <c:v>4.0613014372908038</c:v>
                </c:pt>
                <c:pt idx="3090">
                  <c:v>4.0613014372908038</c:v>
                </c:pt>
                <c:pt idx="3091">
                  <c:v>4.0613014372908038</c:v>
                </c:pt>
                <c:pt idx="3092">
                  <c:v>4.0613014372908038</c:v>
                </c:pt>
                <c:pt idx="3093">
                  <c:v>4.0613014372908038</c:v>
                </c:pt>
                <c:pt idx="3094">
                  <c:v>4.0613014372908038</c:v>
                </c:pt>
                <c:pt idx="3095">
                  <c:v>4.0613014372908038</c:v>
                </c:pt>
                <c:pt idx="3096">
                  <c:v>4.0613014372908038</c:v>
                </c:pt>
                <c:pt idx="3097">
                  <c:v>4.0613014372908038</c:v>
                </c:pt>
                <c:pt idx="3098">
                  <c:v>4.0613014372908038</c:v>
                </c:pt>
                <c:pt idx="3099">
                  <c:v>4.0613014372908038</c:v>
                </c:pt>
                <c:pt idx="3100">
                  <c:v>4.0613014372908038</c:v>
                </c:pt>
                <c:pt idx="3101">
                  <c:v>4.0613014372908038</c:v>
                </c:pt>
                <c:pt idx="3102">
                  <c:v>4.0613014372908038</c:v>
                </c:pt>
                <c:pt idx="3103">
                  <c:v>4.0613014372908038</c:v>
                </c:pt>
                <c:pt idx="3104">
                  <c:v>4.0613014372908038</c:v>
                </c:pt>
                <c:pt idx="3105">
                  <c:v>4.0613014372908038</c:v>
                </c:pt>
                <c:pt idx="3106">
                  <c:v>4.0613014372908038</c:v>
                </c:pt>
                <c:pt idx="3107">
                  <c:v>4.0613014372908038</c:v>
                </c:pt>
                <c:pt idx="3108">
                  <c:v>4.0613014372908038</c:v>
                </c:pt>
                <c:pt idx="3109">
                  <c:v>4.0613014372908038</c:v>
                </c:pt>
                <c:pt idx="3110">
                  <c:v>4.0613014372908038</c:v>
                </c:pt>
                <c:pt idx="3111">
                  <c:v>4.0613014372908038</c:v>
                </c:pt>
                <c:pt idx="3112">
                  <c:v>4.0613014372908038</c:v>
                </c:pt>
                <c:pt idx="3113">
                  <c:v>4.0613014372908038</c:v>
                </c:pt>
                <c:pt idx="3114">
                  <c:v>4.0613014372908038</c:v>
                </c:pt>
                <c:pt idx="3115">
                  <c:v>4.0613014372908038</c:v>
                </c:pt>
                <c:pt idx="3116">
                  <c:v>4.0613014372908038</c:v>
                </c:pt>
                <c:pt idx="3117">
                  <c:v>4.0613014372908038</c:v>
                </c:pt>
                <c:pt idx="3118">
                  <c:v>4.0613014372908038</c:v>
                </c:pt>
                <c:pt idx="3119">
                  <c:v>4.0613014372908038</c:v>
                </c:pt>
                <c:pt idx="3120">
                  <c:v>4.0613014372908038</c:v>
                </c:pt>
                <c:pt idx="3121">
                  <c:v>4.0613014372908038</c:v>
                </c:pt>
                <c:pt idx="3122">
                  <c:v>4.0613014372908038</c:v>
                </c:pt>
                <c:pt idx="3123">
                  <c:v>4.0613014372908038</c:v>
                </c:pt>
                <c:pt idx="3124">
                  <c:v>4.0613014372908038</c:v>
                </c:pt>
                <c:pt idx="3125">
                  <c:v>4.0613014372908038</c:v>
                </c:pt>
                <c:pt idx="3126">
                  <c:v>4.0613014372908038</c:v>
                </c:pt>
                <c:pt idx="3127">
                  <c:v>4.0613014372908038</c:v>
                </c:pt>
                <c:pt idx="3128">
                  <c:v>4.0613014372908038</c:v>
                </c:pt>
                <c:pt idx="3129">
                  <c:v>4.0613014372908038</c:v>
                </c:pt>
                <c:pt idx="3130">
                  <c:v>4.0613014372908038</c:v>
                </c:pt>
                <c:pt idx="3131">
                  <c:v>4.0613014372908038</c:v>
                </c:pt>
                <c:pt idx="3132">
                  <c:v>4.0613014372908038</c:v>
                </c:pt>
                <c:pt idx="3133">
                  <c:v>4.0613014372908038</c:v>
                </c:pt>
                <c:pt idx="3134">
                  <c:v>4.0613014372908038</c:v>
                </c:pt>
                <c:pt idx="3135">
                  <c:v>4.0613014372908038</c:v>
                </c:pt>
                <c:pt idx="3136">
                  <c:v>4.0613014372908038</c:v>
                </c:pt>
                <c:pt idx="3137">
                  <c:v>4.0613014372908038</c:v>
                </c:pt>
                <c:pt idx="3138">
                  <c:v>4.0613014372908038</c:v>
                </c:pt>
                <c:pt idx="3139">
                  <c:v>4.0613014372908038</c:v>
                </c:pt>
                <c:pt idx="3140">
                  <c:v>4.0613014372908038</c:v>
                </c:pt>
                <c:pt idx="3141">
                  <c:v>4.0613014372908038</c:v>
                </c:pt>
                <c:pt idx="3142">
                  <c:v>4.0613014372908038</c:v>
                </c:pt>
                <c:pt idx="3143">
                  <c:v>4.0613014372908038</c:v>
                </c:pt>
                <c:pt idx="3144">
                  <c:v>4.0613014372908038</c:v>
                </c:pt>
                <c:pt idx="3145">
                  <c:v>4.0613014372908038</c:v>
                </c:pt>
                <c:pt idx="3146">
                  <c:v>4.0613014372908038</c:v>
                </c:pt>
                <c:pt idx="3147">
                  <c:v>4.0613014372908038</c:v>
                </c:pt>
                <c:pt idx="3148">
                  <c:v>4.0613014372908038</c:v>
                </c:pt>
                <c:pt idx="3149">
                  <c:v>4.0613014372908038</c:v>
                </c:pt>
                <c:pt idx="3150">
                  <c:v>4.0613014372908038</c:v>
                </c:pt>
                <c:pt idx="3151">
                  <c:v>4.0613014372908038</c:v>
                </c:pt>
                <c:pt idx="3152">
                  <c:v>4.0613014372908038</c:v>
                </c:pt>
                <c:pt idx="3153">
                  <c:v>4.0613014372908038</c:v>
                </c:pt>
                <c:pt idx="3154">
                  <c:v>4.0613014372908038</c:v>
                </c:pt>
                <c:pt idx="3155">
                  <c:v>4.0613014372908038</c:v>
                </c:pt>
                <c:pt idx="3156">
                  <c:v>4.0613014372908038</c:v>
                </c:pt>
                <c:pt idx="3157">
                  <c:v>4.0613014372908038</c:v>
                </c:pt>
                <c:pt idx="3158">
                  <c:v>4.0613014372908038</c:v>
                </c:pt>
                <c:pt idx="3159">
                  <c:v>4.0613014372908038</c:v>
                </c:pt>
                <c:pt idx="3160">
                  <c:v>4.0613014372908038</c:v>
                </c:pt>
                <c:pt idx="3161">
                  <c:v>4.0613014372908038</c:v>
                </c:pt>
                <c:pt idx="3162">
                  <c:v>4.0613014372908038</c:v>
                </c:pt>
                <c:pt idx="3163">
                  <c:v>4.0613014372908038</c:v>
                </c:pt>
                <c:pt idx="3164">
                  <c:v>4.0613014372908038</c:v>
                </c:pt>
                <c:pt idx="3165">
                  <c:v>4.0613014372908038</c:v>
                </c:pt>
                <c:pt idx="3166">
                  <c:v>4.0613014372908038</c:v>
                </c:pt>
                <c:pt idx="3167">
                  <c:v>4.0613014372908038</c:v>
                </c:pt>
                <c:pt idx="3168">
                  <c:v>4.0613014372908038</c:v>
                </c:pt>
                <c:pt idx="3169">
                  <c:v>4.0613014372908038</c:v>
                </c:pt>
                <c:pt idx="3170">
                  <c:v>4.0613014372908038</c:v>
                </c:pt>
                <c:pt idx="3171">
                  <c:v>4.0613014372908038</c:v>
                </c:pt>
                <c:pt idx="3172">
                  <c:v>4.0613014372908038</c:v>
                </c:pt>
                <c:pt idx="3173">
                  <c:v>4.0613014372908038</c:v>
                </c:pt>
                <c:pt idx="3174">
                  <c:v>4.0613014372908038</c:v>
                </c:pt>
                <c:pt idx="3175">
                  <c:v>4.0613014372908038</c:v>
                </c:pt>
                <c:pt idx="3176">
                  <c:v>4.0613014372908038</c:v>
                </c:pt>
                <c:pt idx="3177">
                  <c:v>4.0613014372908038</c:v>
                </c:pt>
                <c:pt idx="3178">
                  <c:v>4.0613014372908038</c:v>
                </c:pt>
                <c:pt idx="3179">
                  <c:v>4.0613014372908038</c:v>
                </c:pt>
                <c:pt idx="3180">
                  <c:v>4.0613014372908038</c:v>
                </c:pt>
                <c:pt idx="3181">
                  <c:v>4.0613014372908038</c:v>
                </c:pt>
                <c:pt idx="3182">
                  <c:v>4.0613014372908038</c:v>
                </c:pt>
                <c:pt idx="3183">
                  <c:v>4.0613014372908038</c:v>
                </c:pt>
                <c:pt idx="3184">
                  <c:v>4.0613014372908038</c:v>
                </c:pt>
                <c:pt idx="3185">
                  <c:v>4.0613014372908038</c:v>
                </c:pt>
                <c:pt idx="3186">
                  <c:v>4.0613014372908038</c:v>
                </c:pt>
                <c:pt idx="3187">
                  <c:v>4.0613014372908038</c:v>
                </c:pt>
                <c:pt idx="3188">
                  <c:v>4.0613014372908038</c:v>
                </c:pt>
                <c:pt idx="3189">
                  <c:v>4.0613014372908038</c:v>
                </c:pt>
                <c:pt idx="3190">
                  <c:v>4.0613014372908038</c:v>
                </c:pt>
                <c:pt idx="3191">
                  <c:v>4.0613014372908038</c:v>
                </c:pt>
                <c:pt idx="3192">
                  <c:v>4.0613014372908038</c:v>
                </c:pt>
                <c:pt idx="3193">
                  <c:v>4.0613014372908038</c:v>
                </c:pt>
                <c:pt idx="3194">
                  <c:v>4.0613014372908038</c:v>
                </c:pt>
                <c:pt idx="3195">
                  <c:v>4.0613014372908038</c:v>
                </c:pt>
                <c:pt idx="3196">
                  <c:v>4.0613014372908038</c:v>
                </c:pt>
                <c:pt idx="3197">
                  <c:v>4.0613014372908038</c:v>
                </c:pt>
                <c:pt idx="3198">
                  <c:v>4.0613014372908038</c:v>
                </c:pt>
                <c:pt idx="3199">
                  <c:v>4.0613014372908038</c:v>
                </c:pt>
                <c:pt idx="3200">
                  <c:v>4.0613014372908038</c:v>
                </c:pt>
                <c:pt idx="3201">
                  <c:v>4.0613014372908038</c:v>
                </c:pt>
                <c:pt idx="3202">
                  <c:v>4.0613014372908038</c:v>
                </c:pt>
                <c:pt idx="3203">
                  <c:v>4.0613014372908038</c:v>
                </c:pt>
                <c:pt idx="3204">
                  <c:v>4.0613014372908038</c:v>
                </c:pt>
                <c:pt idx="3205">
                  <c:v>4.0613014372908038</c:v>
                </c:pt>
                <c:pt idx="3206">
                  <c:v>4.0613014372908038</c:v>
                </c:pt>
                <c:pt idx="3207">
                  <c:v>4.0613014372908038</c:v>
                </c:pt>
                <c:pt idx="3208">
                  <c:v>4.0613014372908038</c:v>
                </c:pt>
                <c:pt idx="3209">
                  <c:v>4.0613014372908038</c:v>
                </c:pt>
                <c:pt idx="3210">
                  <c:v>4.0613014372908038</c:v>
                </c:pt>
                <c:pt idx="3211">
                  <c:v>4.0613014372908038</c:v>
                </c:pt>
                <c:pt idx="3212">
                  <c:v>4.0613014372908038</c:v>
                </c:pt>
                <c:pt idx="3213">
                  <c:v>4.0613014372908038</c:v>
                </c:pt>
                <c:pt idx="3214">
                  <c:v>4.0613014372908038</c:v>
                </c:pt>
                <c:pt idx="3215">
                  <c:v>4.0613014372908038</c:v>
                </c:pt>
                <c:pt idx="3216">
                  <c:v>4.0613014372908038</c:v>
                </c:pt>
                <c:pt idx="3217">
                  <c:v>4.0613014372908038</c:v>
                </c:pt>
                <c:pt idx="3218">
                  <c:v>4.0613014372908038</c:v>
                </c:pt>
                <c:pt idx="3219">
                  <c:v>4.0613014372908038</c:v>
                </c:pt>
                <c:pt idx="3220">
                  <c:v>4.0613014372908038</c:v>
                </c:pt>
                <c:pt idx="3221">
                  <c:v>4.0613014372908038</c:v>
                </c:pt>
                <c:pt idx="3222">
                  <c:v>4.0613014372908038</c:v>
                </c:pt>
                <c:pt idx="3223">
                  <c:v>4.0613014372908038</c:v>
                </c:pt>
                <c:pt idx="3224">
                  <c:v>4.0613014372908038</c:v>
                </c:pt>
                <c:pt idx="3225">
                  <c:v>4.0613014372908038</c:v>
                </c:pt>
                <c:pt idx="3226">
                  <c:v>4.0613014372908038</c:v>
                </c:pt>
                <c:pt idx="3227">
                  <c:v>4.0613014372908038</c:v>
                </c:pt>
                <c:pt idx="3228">
                  <c:v>4.0613014372908038</c:v>
                </c:pt>
                <c:pt idx="3229">
                  <c:v>4.0613014372908038</c:v>
                </c:pt>
                <c:pt idx="3230">
                  <c:v>4.0613014372908038</c:v>
                </c:pt>
                <c:pt idx="3231">
                  <c:v>4.0613014372908038</c:v>
                </c:pt>
                <c:pt idx="3232">
                  <c:v>4.0613014372908038</c:v>
                </c:pt>
                <c:pt idx="3233">
                  <c:v>4.0613014372908038</c:v>
                </c:pt>
                <c:pt idx="3234">
                  <c:v>4.0613014372908038</c:v>
                </c:pt>
                <c:pt idx="3235">
                  <c:v>4.0613014372908038</c:v>
                </c:pt>
                <c:pt idx="3236">
                  <c:v>4.0613014372908038</c:v>
                </c:pt>
                <c:pt idx="3237">
                  <c:v>4.0613014372908038</c:v>
                </c:pt>
                <c:pt idx="3238">
                  <c:v>4.0613014372908038</c:v>
                </c:pt>
                <c:pt idx="3239">
                  <c:v>4.0613014372908038</c:v>
                </c:pt>
                <c:pt idx="3240">
                  <c:v>4.0613014372908038</c:v>
                </c:pt>
                <c:pt idx="3241">
                  <c:v>4.0613014372908038</c:v>
                </c:pt>
                <c:pt idx="3242">
                  <c:v>4.0613014372908038</c:v>
                </c:pt>
                <c:pt idx="3243">
                  <c:v>4.0613014372908038</c:v>
                </c:pt>
                <c:pt idx="3244">
                  <c:v>4.0613014372908038</c:v>
                </c:pt>
                <c:pt idx="3245">
                  <c:v>4.0613014372908038</c:v>
                </c:pt>
                <c:pt idx="3246">
                  <c:v>4.0613014372908038</c:v>
                </c:pt>
                <c:pt idx="3247">
                  <c:v>4.0613014372908038</c:v>
                </c:pt>
                <c:pt idx="3248">
                  <c:v>4.0613014372908038</c:v>
                </c:pt>
                <c:pt idx="3249">
                  <c:v>4.0613014372908038</c:v>
                </c:pt>
                <c:pt idx="3250">
                  <c:v>4.0613014372908038</c:v>
                </c:pt>
                <c:pt idx="3251">
                  <c:v>4.0613014372908038</c:v>
                </c:pt>
                <c:pt idx="3252">
                  <c:v>4.0613014372908038</c:v>
                </c:pt>
                <c:pt idx="3253">
                  <c:v>4.0613014372908038</c:v>
                </c:pt>
                <c:pt idx="3254">
                  <c:v>4.0613014372908038</c:v>
                </c:pt>
                <c:pt idx="3255">
                  <c:v>4.0613014372908038</c:v>
                </c:pt>
                <c:pt idx="3256">
                  <c:v>4.0613014372908038</c:v>
                </c:pt>
                <c:pt idx="3257">
                  <c:v>4.0613014372908038</c:v>
                </c:pt>
                <c:pt idx="3258">
                  <c:v>4.0613014372908038</c:v>
                </c:pt>
                <c:pt idx="3259">
                  <c:v>4.0613014372908038</c:v>
                </c:pt>
                <c:pt idx="3260">
                  <c:v>4.0613014372908038</c:v>
                </c:pt>
                <c:pt idx="3261">
                  <c:v>4.0613014372908038</c:v>
                </c:pt>
                <c:pt idx="3262">
                  <c:v>4.0613014372908038</c:v>
                </c:pt>
                <c:pt idx="3263">
                  <c:v>4.0613014372908038</c:v>
                </c:pt>
                <c:pt idx="3264">
                  <c:v>4.0613014372908038</c:v>
                </c:pt>
                <c:pt idx="3265">
                  <c:v>4.0613014372908038</c:v>
                </c:pt>
                <c:pt idx="3266">
                  <c:v>4.0613014372908038</c:v>
                </c:pt>
                <c:pt idx="3267">
                  <c:v>4.0613014372908038</c:v>
                </c:pt>
                <c:pt idx="3268">
                  <c:v>4.0613014372908038</c:v>
                </c:pt>
                <c:pt idx="3269">
                  <c:v>4.0613014372908038</c:v>
                </c:pt>
                <c:pt idx="3270">
                  <c:v>4.0613014372908038</c:v>
                </c:pt>
                <c:pt idx="3271">
                  <c:v>4.0613014372908038</c:v>
                </c:pt>
                <c:pt idx="3272">
                  <c:v>4.0613014372908038</c:v>
                </c:pt>
                <c:pt idx="3273">
                  <c:v>4.0613014372908038</c:v>
                </c:pt>
                <c:pt idx="3274">
                  <c:v>4.0613014372908038</c:v>
                </c:pt>
                <c:pt idx="3275">
                  <c:v>4.0613014372908038</c:v>
                </c:pt>
                <c:pt idx="3276">
                  <c:v>4.0613014372908038</c:v>
                </c:pt>
                <c:pt idx="3277">
                  <c:v>4.0613014372908038</c:v>
                </c:pt>
                <c:pt idx="3278">
                  <c:v>4.0613014372908038</c:v>
                </c:pt>
                <c:pt idx="3279">
                  <c:v>4.0613014372908038</c:v>
                </c:pt>
                <c:pt idx="3280">
                  <c:v>4.0613014372908038</c:v>
                </c:pt>
                <c:pt idx="3281">
                  <c:v>4.0613014372908038</c:v>
                </c:pt>
                <c:pt idx="3282">
                  <c:v>4.0613014372908038</c:v>
                </c:pt>
                <c:pt idx="3283">
                  <c:v>4.0613014372908038</c:v>
                </c:pt>
                <c:pt idx="3284">
                  <c:v>4.0613014372908038</c:v>
                </c:pt>
                <c:pt idx="3285">
                  <c:v>4.0613014372908038</c:v>
                </c:pt>
                <c:pt idx="3286">
                  <c:v>4.0613014372908038</c:v>
                </c:pt>
                <c:pt idx="3287">
                  <c:v>4.0613014372908038</c:v>
                </c:pt>
                <c:pt idx="3288">
                  <c:v>4.0613014372908038</c:v>
                </c:pt>
                <c:pt idx="3289">
                  <c:v>4.0613014372908038</c:v>
                </c:pt>
                <c:pt idx="3290">
                  <c:v>4.0613014372908038</c:v>
                </c:pt>
                <c:pt idx="3291">
                  <c:v>4.0613014372908038</c:v>
                </c:pt>
                <c:pt idx="3292">
                  <c:v>4.0613014372908038</c:v>
                </c:pt>
                <c:pt idx="3293">
                  <c:v>4.0613014372908038</c:v>
                </c:pt>
                <c:pt idx="3294">
                  <c:v>4.0613014372908038</c:v>
                </c:pt>
                <c:pt idx="3295">
                  <c:v>4.0613014372908038</c:v>
                </c:pt>
                <c:pt idx="3296">
                  <c:v>4.0613014372908038</c:v>
                </c:pt>
                <c:pt idx="3297">
                  <c:v>4.0613014372908038</c:v>
                </c:pt>
                <c:pt idx="3298">
                  <c:v>4.0613014372908038</c:v>
                </c:pt>
                <c:pt idx="3299">
                  <c:v>4.0613014372908038</c:v>
                </c:pt>
                <c:pt idx="3300">
                  <c:v>4.0613014372908038</c:v>
                </c:pt>
                <c:pt idx="3301">
                  <c:v>4.0613014372908038</c:v>
                </c:pt>
                <c:pt idx="3302">
                  <c:v>4.0613014372908038</c:v>
                </c:pt>
                <c:pt idx="3303">
                  <c:v>4.0613014372908038</c:v>
                </c:pt>
                <c:pt idx="3304">
                  <c:v>4.0613014372908038</c:v>
                </c:pt>
                <c:pt idx="3305">
                  <c:v>4.0613014372908038</c:v>
                </c:pt>
                <c:pt idx="3306">
                  <c:v>4.0613014372908038</c:v>
                </c:pt>
                <c:pt idx="3307">
                  <c:v>4.0613014372908038</c:v>
                </c:pt>
                <c:pt idx="3308">
                  <c:v>4.0613014372908038</c:v>
                </c:pt>
                <c:pt idx="3309">
                  <c:v>4.0613014372908038</c:v>
                </c:pt>
                <c:pt idx="3310">
                  <c:v>4.0613014372908038</c:v>
                </c:pt>
                <c:pt idx="3311">
                  <c:v>4.0613014372908038</c:v>
                </c:pt>
                <c:pt idx="3312">
                  <c:v>4.0613014372908038</c:v>
                </c:pt>
                <c:pt idx="3313">
                  <c:v>4.0613014372908038</c:v>
                </c:pt>
                <c:pt idx="3314">
                  <c:v>4.0613014372908038</c:v>
                </c:pt>
                <c:pt idx="3315">
                  <c:v>4.0613014372908038</c:v>
                </c:pt>
                <c:pt idx="3316">
                  <c:v>4.0613014372908038</c:v>
                </c:pt>
                <c:pt idx="3317">
                  <c:v>4.0613014372908038</c:v>
                </c:pt>
                <c:pt idx="3318">
                  <c:v>4.0613014372908038</c:v>
                </c:pt>
                <c:pt idx="3319">
                  <c:v>4.0613014372908038</c:v>
                </c:pt>
                <c:pt idx="3320">
                  <c:v>4.0613014372908038</c:v>
                </c:pt>
                <c:pt idx="3321">
                  <c:v>4.0613014372908038</c:v>
                </c:pt>
                <c:pt idx="3322">
                  <c:v>4.0613014372908038</c:v>
                </c:pt>
                <c:pt idx="3323">
                  <c:v>4.0613014372908038</c:v>
                </c:pt>
                <c:pt idx="3324">
                  <c:v>4.0613014372908038</c:v>
                </c:pt>
                <c:pt idx="3325">
                  <c:v>4.0613014372908038</c:v>
                </c:pt>
                <c:pt idx="3326">
                  <c:v>4.0613014372908038</c:v>
                </c:pt>
                <c:pt idx="3327">
                  <c:v>4.0613014372908038</c:v>
                </c:pt>
                <c:pt idx="3328">
                  <c:v>4.0613014372908038</c:v>
                </c:pt>
                <c:pt idx="3329">
                  <c:v>4.0613014372908038</c:v>
                </c:pt>
                <c:pt idx="3330">
                  <c:v>4.0613014372908038</c:v>
                </c:pt>
                <c:pt idx="3331">
                  <c:v>4.0613014372908038</c:v>
                </c:pt>
                <c:pt idx="3332">
                  <c:v>4.0613014372908038</c:v>
                </c:pt>
                <c:pt idx="3333">
                  <c:v>4.0613014372908038</c:v>
                </c:pt>
                <c:pt idx="3334">
                  <c:v>4.0613014372908038</c:v>
                </c:pt>
                <c:pt idx="3335">
                  <c:v>4.0613014372908038</c:v>
                </c:pt>
                <c:pt idx="3336">
                  <c:v>4.0613014372908038</c:v>
                </c:pt>
                <c:pt idx="3337">
                  <c:v>4.0613014372908038</c:v>
                </c:pt>
                <c:pt idx="3338">
                  <c:v>4.0613014372908038</c:v>
                </c:pt>
                <c:pt idx="3339">
                  <c:v>4.0613014372908038</c:v>
                </c:pt>
                <c:pt idx="3340">
                  <c:v>4.0613014372908038</c:v>
                </c:pt>
                <c:pt idx="3341">
                  <c:v>4.0613014372908038</c:v>
                </c:pt>
                <c:pt idx="3342">
                  <c:v>4.0613014372908038</c:v>
                </c:pt>
                <c:pt idx="3343">
                  <c:v>4.0613014372908038</c:v>
                </c:pt>
                <c:pt idx="3344">
                  <c:v>4.0613014372908038</c:v>
                </c:pt>
                <c:pt idx="3345">
                  <c:v>4.0613014372908038</c:v>
                </c:pt>
                <c:pt idx="3346">
                  <c:v>4.0613014372908038</c:v>
                </c:pt>
                <c:pt idx="3347">
                  <c:v>4.0613014372908038</c:v>
                </c:pt>
                <c:pt idx="3348">
                  <c:v>4.0613014372908038</c:v>
                </c:pt>
                <c:pt idx="3349">
                  <c:v>4.0613014372908038</c:v>
                </c:pt>
                <c:pt idx="3350">
                  <c:v>4.0613014372908038</c:v>
                </c:pt>
                <c:pt idx="3351">
                  <c:v>4.0613014372908038</c:v>
                </c:pt>
                <c:pt idx="3352">
                  <c:v>4.0613014372908038</c:v>
                </c:pt>
                <c:pt idx="3353">
                  <c:v>4.0613014372908038</c:v>
                </c:pt>
                <c:pt idx="3354">
                  <c:v>4.0613014372908038</c:v>
                </c:pt>
                <c:pt idx="3355">
                  <c:v>4.0613014372908038</c:v>
                </c:pt>
                <c:pt idx="3356">
                  <c:v>4.0613014372908038</c:v>
                </c:pt>
                <c:pt idx="3357">
                  <c:v>4.0613014372908038</c:v>
                </c:pt>
                <c:pt idx="3358">
                  <c:v>4.0613014372908038</c:v>
                </c:pt>
                <c:pt idx="3359">
                  <c:v>4.0613014372908038</c:v>
                </c:pt>
                <c:pt idx="3360">
                  <c:v>4.0613014372908038</c:v>
                </c:pt>
                <c:pt idx="3361">
                  <c:v>4.0613014372908038</c:v>
                </c:pt>
                <c:pt idx="3362">
                  <c:v>4.0613014372908038</c:v>
                </c:pt>
                <c:pt idx="3363">
                  <c:v>4.0613014372908038</c:v>
                </c:pt>
                <c:pt idx="3364">
                  <c:v>4.0613014372908038</c:v>
                </c:pt>
                <c:pt idx="3365">
                  <c:v>4.0613014372908038</c:v>
                </c:pt>
                <c:pt idx="3366">
                  <c:v>4.0613014372908038</c:v>
                </c:pt>
                <c:pt idx="3367">
                  <c:v>4.0613014372908038</c:v>
                </c:pt>
                <c:pt idx="3368">
                  <c:v>4.0613014372908038</c:v>
                </c:pt>
                <c:pt idx="3369">
                  <c:v>4.0613014372908038</c:v>
                </c:pt>
                <c:pt idx="3370">
                  <c:v>4.0613014372908038</c:v>
                </c:pt>
                <c:pt idx="3371">
                  <c:v>4.0613014372908038</c:v>
                </c:pt>
                <c:pt idx="3372">
                  <c:v>4.0613014372908038</c:v>
                </c:pt>
                <c:pt idx="3373">
                  <c:v>4.0613014372908038</c:v>
                </c:pt>
                <c:pt idx="3374">
                  <c:v>4.0613014372908038</c:v>
                </c:pt>
                <c:pt idx="3375">
                  <c:v>4.0613014372908038</c:v>
                </c:pt>
                <c:pt idx="3376">
                  <c:v>4.0613014372908038</c:v>
                </c:pt>
                <c:pt idx="3377">
                  <c:v>4.0613014372908038</c:v>
                </c:pt>
                <c:pt idx="3378">
                  <c:v>4.0613014372908038</c:v>
                </c:pt>
                <c:pt idx="3379">
                  <c:v>4.0613014372908038</c:v>
                </c:pt>
                <c:pt idx="3380">
                  <c:v>4.0613014372908038</c:v>
                </c:pt>
                <c:pt idx="3381">
                  <c:v>4.0613014372908038</c:v>
                </c:pt>
                <c:pt idx="3382">
                  <c:v>4.0613014372908038</c:v>
                </c:pt>
                <c:pt idx="3383">
                  <c:v>4.0613014372908038</c:v>
                </c:pt>
                <c:pt idx="3384">
                  <c:v>4.0613014372908038</c:v>
                </c:pt>
                <c:pt idx="3385">
                  <c:v>4.0613014372908038</c:v>
                </c:pt>
                <c:pt idx="3386">
                  <c:v>4.0613014372908038</c:v>
                </c:pt>
                <c:pt idx="3387">
                  <c:v>4.0613014372908038</c:v>
                </c:pt>
                <c:pt idx="3388">
                  <c:v>4.0613014372908038</c:v>
                </c:pt>
                <c:pt idx="3389">
                  <c:v>4.0613014372908038</c:v>
                </c:pt>
                <c:pt idx="3390">
                  <c:v>4.0613014372908038</c:v>
                </c:pt>
                <c:pt idx="3391">
                  <c:v>4.0613014372908038</c:v>
                </c:pt>
                <c:pt idx="3392">
                  <c:v>4.0613014372908038</c:v>
                </c:pt>
                <c:pt idx="3393">
                  <c:v>4.0613014372908038</c:v>
                </c:pt>
                <c:pt idx="3394">
                  <c:v>4.0613014372908038</c:v>
                </c:pt>
                <c:pt idx="3395">
                  <c:v>4.0613014372908038</c:v>
                </c:pt>
                <c:pt idx="3396">
                  <c:v>4.0613014372908038</c:v>
                </c:pt>
                <c:pt idx="3397">
                  <c:v>4.0613014372908038</c:v>
                </c:pt>
                <c:pt idx="3398">
                  <c:v>4.0613014372908038</c:v>
                </c:pt>
                <c:pt idx="3399">
                  <c:v>4.0613014372908038</c:v>
                </c:pt>
                <c:pt idx="3400">
                  <c:v>4.0613014372908038</c:v>
                </c:pt>
                <c:pt idx="3401">
                  <c:v>4.0613014372908038</c:v>
                </c:pt>
                <c:pt idx="3402">
                  <c:v>4.0613014372908038</c:v>
                </c:pt>
                <c:pt idx="3403">
                  <c:v>4.0613014372908038</c:v>
                </c:pt>
                <c:pt idx="3404">
                  <c:v>4.0613014372908038</c:v>
                </c:pt>
                <c:pt idx="3405">
                  <c:v>4.0613014372908038</c:v>
                </c:pt>
                <c:pt idx="3406">
                  <c:v>4.0613014372908038</c:v>
                </c:pt>
                <c:pt idx="3407">
                  <c:v>4.0613014372908038</c:v>
                </c:pt>
                <c:pt idx="3408">
                  <c:v>4.0613014372908038</c:v>
                </c:pt>
                <c:pt idx="3409">
                  <c:v>4.0613014372908038</c:v>
                </c:pt>
                <c:pt idx="3410">
                  <c:v>4.0613014372908038</c:v>
                </c:pt>
                <c:pt idx="3411">
                  <c:v>4.0613014372908038</c:v>
                </c:pt>
                <c:pt idx="3412">
                  <c:v>4.0613014372908038</c:v>
                </c:pt>
                <c:pt idx="3413">
                  <c:v>4.0613014372908038</c:v>
                </c:pt>
                <c:pt idx="3414">
                  <c:v>4.0613014372908038</c:v>
                </c:pt>
                <c:pt idx="3415">
                  <c:v>4.0613014372908038</c:v>
                </c:pt>
                <c:pt idx="3416">
                  <c:v>4.0613014372908038</c:v>
                </c:pt>
                <c:pt idx="3417">
                  <c:v>4.0613014372908038</c:v>
                </c:pt>
                <c:pt idx="3418">
                  <c:v>4.0613014372908038</c:v>
                </c:pt>
                <c:pt idx="3419">
                  <c:v>4.0613014372908038</c:v>
                </c:pt>
                <c:pt idx="3420">
                  <c:v>4.0613014372908038</c:v>
                </c:pt>
                <c:pt idx="3421">
                  <c:v>4.0613014372908038</c:v>
                </c:pt>
                <c:pt idx="3422">
                  <c:v>4.0613014372908038</c:v>
                </c:pt>
                <c:pt idx="3423">
                  <c:v>4.0613014372908038</c:v>
                </c:pt>
                <c:pt idx="3424">
                  <c:v>4.0613014372908038</c:v>
                </c:pt>
                <c:pt idx="3425">
                  <c:v>4.0613014372908038</c:v>
                </c:pt>
                <c:pt idx="3426">
                  <c:v>4.0613014372908038</c:v>
                </c:pt>
                <c:pt idx="3427">
                  <c:v>4.0613014372908038</c:v>
                </c:pt>
                <c:pt idx="3428">
                  <c:v>4.0613014372908038</c:v>
                </c:pt>
                <c:pt idx="3429">
                  <c:v>4.0613014372908038</c:v>
                </c:pt>
                <c:pt idx="3430">
                  <c:v>4.0613014372908038</c:v>
                </c:pt>
                <c:pt idx="3431">
                  <c:v>4.0613014372908038</c:v>
                </c:pt>
                <c:pt idx="3432">
                  <c:v>4.0613014372908038</c:v>
                </c:pt>
                <c:pt idx="3433">
                  <c:v>4.0613014372908038</c:v>
                </c:pt>
                <c:pt idx="3434">
                  <c:v>4.0613014372908038</c:v>
                </c:pt>
                <c:pt idx="3435">
                  <c:v>4.0613014372908038</c:v>
                </c:pt>
                <c:pt idx="3436">
                  <c:v>4.0613014372908038</c:v>
                </c:pt>
                <c:pt idx="3437">
                  <c:v>4.0613014372908038</c:v>
                </c:pt>
                <c:pt idx="3438">
                  <c:v>4.0613014372908038</c:v>
                </c:pt>
                <c:pt idx="3439">
                  <c:v>4.0613014372908038</c:v>
                </c:pt>
                <c:pt idx="3440">
                  <c:v>4.0613014372908038</c:v>
                </c:pt>
                <c:pt idx="3441">
                  <c:v>4.0613014372908038</c:v>
                </c:pt>
                <c:pt idx="3442">
                  <c:v>4.0613014372908038</c:v>
                </c:pt>
                <c:pt idx="3443">
                  <c:v>4.0613014372908038</c:v>
                </c:pt>
                <c:pt idx="3444">
                  <c:v>4.0613014372908038</c:v>
                </c:pt>
                <c:pt idx="3445">
                  <c:v>4.0613014372908038</c:v>
                </c:pt>
                <c:pt idx="3446">
                  <c:v>4.0613014372908038</c:v>
                </c:pt>
                <c:pt idx="3447">
                  <c:v>4.0613014372908038</c:v>
                </c:pt>
                <c:pt idx="3448">
                  <c:v>4.0613014372908038</c:v>
                </c:pt>
                <c:pt idx="3449">
                  <c:v>4.0613014372908038</c:v>
                </c:pt>
                <c:pt idx="3450">
                  <c:v>4.0613014372908038</c:v>
                </c:pt>
                <c:pt idx="3451">
                  <c:v>4.0613014372908038</c:v>
                </c:pt>
                <c:pt idx="3452">
                  <c:v>4.0613014372908038</c:v>
                </c:pt>
                <c:pt idx="3453">
                  <c:v>4.0613014372908038</c:v>
                </c:pt>
                <c:pt idx="3454">
                  <c:v>4.0613014372908038</c:v>
                </c:pt>
                <c:pt idx="3455">
                  <c:v>4.0613014372908038</c:v>
                </c:pt>
                <c:pt idx="3456">
                  <c:v>4.0613014372908038</c:v>
                </c:pt>
                <c:pt idx="3457">
                  <c:v>4.0613014372908038</c:v>
                </c:pt>
                <c:pt idx="3458">
                  <c:v>4.0613014372908038</c:v>
                </c:pt>
                <c:pt idx="3459">
                  <c:v>4.0613014372908038</c:v>
                </c:pt>
                <c:pt idx="3460">
                  <c:v>4.0613014372908038</c:v>
                </c:pt>
                <c:pt idx="3461">
                  <c:v>4.0613014372908038</c:v>
                </c:pt>
                <c:pt idx="3462">
                  <c:v>4.0613014372908038</c:v>
                </c:pt>
                <c:pt idx="3463">
                  <c:v>4.0613014372908038</c:v>
                </c:pt>
                <c:pt idx="3464">
                  <c:v>4.0613014372908038</c:v>
                </c:pt>
                <c:pt idx="3465">
                  <c:v>4.0613014372908038</c:v>
                </c:pt>
                <c:pt idx="3466">
                  <c:v>4.0613014372908038</c:v>
                </c:pt>
                <c:pt idx="3467">
                  <c:v>4.0613014372908038</c:v>
                </c:pt>
                <c:pt idx="3468">
                  <c:v>4.0613014372908038</c:v>
                </c:pt>
                <c:pt idx="3469">
                  <c:v>4.0613014372908038</c:v>
                </c:pt>
                <c:pt idx="3470">
                  <c:v>4.0613014372908038</c:v>
                </c:pt>
                <c:pt idx="3471">
                  <c:v>4.0613014372908038</c:v>
                </c:pt>
                <c:pt idx="3472">
                  <c:v>4.0613014372908038</c:v>
                </c:pt>
                <c:pt idx="3473">
                  <c:v>4.0613014372908038</c:v>
                </c:pt>
                <c:pt idx="3474">
                  <c:v>4.0613014372908038</c:v>
                </c:pt>
                <c:pt idx="3475">
                  <c:v>4.0613014372908038</c:v>
                </c:pt>
                <c:pt idx="3476">
                  <c:v>4.0613014372908038</c:v>
                </c:pt>
                <c:pt idx="3477">
                  <c:v>4.0613014372908038</c:v>
                </c:pt>
                <c:pt idx="3478">
                  <c:v>4.0613014372908038</c:v>
                </c:pt>
                <c:pt idx="3479">
                  <c:v>4.0613014372908038</c:v>
                </c:pt>
                <c:pt idx="3480">
                  <c:v>4.0613014372908038</c:v>
                </c:pt>
                <c:pt idx="3481">
                  <c:v>4.0613014372908038</c:v>
                </c:pt>
                <c:pt idx="3482">
                  <c:v>4.0613014372908038</c:v>
                </c:pt>
                <c:pt idx="3483">
                  <c:v>4.0613014372908038</c:v>
                </c:pt>
                <c:pt idx="3484">
                  <c:v>4.0613014372908038</c:v>
                </c:pt>
                <c:pt idx="3485">
                  <c:v>4.0613014372908038</c:v>
                </c:pt>
                <c:pt idx="3486">
                  <c:v>4.0613014372908038</c:v>
                </c:pt>
                <c:pt idx="3487">
                  <c:v>4.0613014372908038</c:v>
                </c:pt>
                <c:pt idx="3488">
                  <c:v>4.0613014372908038</c:v>
                </c:pt>
                <c:pt idx="3489">
                  <c:v>4.0613014372908038</c:v>
                </c:pt>
                <c:pt idx="3490">
                  <c:v>4.0613014372908038</c:v>
                </c:pt>
                <c:pt idx="3491">
                  <c:v>4.0613014372908038</c:v>
                </c:pt>
                <c:pt idx="3492">
                  <c:v>4.0613014372908038</c:v>
                </c:pt>
                <c:pt idx="3493">
                  <c:v>4.0613014372908038</c:v>
                </c:pt>
                <c:pt idx="3494">
                  <c:v>4.0613014372908038</c:v>
                </c:pt>
                <c:pt idx="3495">
                  <c:v>4.0613014372908038</c:v>
                </c:pt>
                <c:pt idx="3496">
                  <c:v>4.0613014372908038</c:v>
                </c:pt>
                <c:pt idx="3497">
                  <c:v>4.0613014372908038</c:v>
                </c:pt>
                <c:pt idx="3498">
                  <c:v>4.0613014372908038</c:v>
                </c:pt>
                <c:pt idx="3499">
                  <c:v>4.0613014372908038</c:v>
                </c:pt>
                <c:pt idx="3500">
                  <c:v>4.0613014372908038</c:v>
                </c:pt>
                <c:pt idx="3501">
                  <c:v>4.0613014372908038</c:v>
                </c:pt>
                <c:pt idx="3502">
                  <c:v>4.0613014372908038</c:v>
                </c:pt>
                <c:pt idx="3503">
                  <c:v>4.0613014372908038</c:v>
                </c:pt>
                <c:pt idx="3504">
                  <c:v>4.0613014372908038</c:v>
                </c:pt>
                <c:pt idx="3505">
                  <c:v>4.0613014372908038</c:v>
                </c:pt>
                <c:pt idx="3506">
                  <c:v>4.0613014372908038</c:v>
                </c:pt>
                <c:pt idx="3507">
                  <c:v>4.0613014372908038</c:v>
                </c:pt>
                <c:pt idx="3508">
                  <c:v>4.0613014372908038</c:v>
                </c:pt>
                <c:pt idx="3509">
                  <c:v>4.0613014372908038</c:v>
                </c:pt>
                <c:pt idx="3510">
                  <c:v>4.0613014372908038</c:v>
                </c:pt>
                <c:pt idx="3511">
                  <c:v>4.0613014372908038</c:v>
                </c:pt>
                <c:pt idx="3512">
                  <c:v>4.0613014372908038</c:v>
                </c:pt>
                <c:pt idx="3513">
                  <c:v>4.0613014372908038</c:v>
                </c:pt>
                <c:pt idx="3514">
                  <c:v>4.0613014372908038</c:v>
                </c:pt>
                <c:pt idx="3515">
                  <c:v>4.0613014372908038</c:v>
                </c:pt>
                <c:pt idx="3516">
                  <c:v>4.0613014372908038</c:v>
                </c:pt>
                <c:pt idx="3517">
                  <c:v>4.0613014372908038</c:v>
                </c:pt>
                <c:pt idx="3518">
                  <c:v>4.0613014372908038</c:v>
                </c:pt>
                <c:pt idx="3519">
                  <c:v>4.0613014372908038</c:v>
                </c:pt>
                <c:pt idx="3520">
                  <c:v>4.0613014372908038</c:v>
                </c:pt>
                <c:pt idx="3521">
                  <c:v>4.0613014372908038</c:v>
                </c:pt>
                <c:pt idx="3522">
                  <c:v>4.0613014372908038</c:v>
                </c:pt>
                <c:pt idx="3523">
                  <c:v>4.0613014372908038</c:v>
                </c:pt>
                <c:pt idx="3524">
                  <c:v>4.0613014372908038</c:v>
                </c:pt>
                <c:pt idx="3525">
                  <c:v>4.0613014372908038</c:v>
                </c:pt>
                <c:pt idx="3526">
                  <c:v>4.0613014372908038</c:v>
                </c:pt>
                <c:pt idx="3527">
                  <c:v>4.0613014372908038</c:v>
                </c:pt>
                <c:pt idx="3528">
                  <c:v>4.0613014372908038</c:v>
                </c:pt>
                <c:pt idx="3529">
                  <c:v>4.0613014372908038</c:v>
                </c:pt>
                <c:pt idx="3530">
                  <c:v>4.0613014372908038</c:v>
                </c:pt>
                <c:pt idx="3531">
                  <c:v>4.0613014372908038</c:v>
                </c:pt>
                <c:pt idx="3532">
                  <c:v>4.0613014372908038</c:v>
                </c:pt>
                <c:pt idx="3533">
                  <c:v>4.0613014372908038</c:v>
                </c:pt>
                <c:pt idx="3534">
                  <c:v>4.0613014372908038</c:v>
                </c:pt>
                <c:pt idx="3535">
                  <c:v>4.0613014372908038</c:v>
                </c:pt>
                <c:pt idx="3536">
                  <c:v>4.0613014372908038</c:v>
                </c:pt>
                <c:pt idx="3537">
                  <c:v>4.0613014372908038</c:v>
                </c:pt>
                <c:pt idx="3538">
                  <c:v>4.0613014372908038</c:v>
                </c:pt>
                <c:pt idx="3539">
                  <c:v>4.0613014372908038</c:v>
                </c:pt>
                <c:pt idx="3540">
                  <c:v>4.0613014372908038</c:v>
                </c:pt>
                <c:pt idx="3541">
                  <c:v>4.0613014372908038</c:v>
                </c:pt>
                <c:pt idx="3542">
                  <c:v>4.0613014372908038</c:v>
                </c:pt>
                <c:pt idx="3543">
                  <c:v>4.0613014372908038</c:v>
                </c:pt>
                <c:pt idx="3544">
                  <c:v>4.0613014372908038</c:v>
                </c:pt>
                <c:pt idx="3545">
                  <c:v>4.0613014372908038</c:v>
                </c:pt>
                <c:pt idx="3546">
                  <c:v>4.0613014372908038</c:v>
                </c:pt>
                <c:pt idx="3547">
                  <c:v>4.0613014372908038</c:v>
                </c:pt>
                <c:pt idx="3548">
                  <c:v>4.0613014372908038</c:v>
                </c:pt>
                <c:pt idx="3549">
                  <c:v>4.0613014372908038</c:v>
                </c:pt>
                <c:pt idx="3550">
                  <c:v>4.0613014372908038</c:v>
                </c:pt>
                <c:pt idx="3551">
                  <c:v>4.0613014372908038</c:v>
                </c:pt>
                <c:pt idx="3552">
                  <c:v>4.0613014372908038</c:v>
                </c:pt>
                <c:pt idx="3553">
                  <c:v>4.0613014372908038</c:v>
                </c:pt>
                <c:pt idx="3554">
                  <c:v>4.0613014372908038</c:v>
                </c:pt>
                <c:pt idx="3555">
                  <c:v>4.0613014372908038</c:v>
                </c:pt>
                <c:pt idx="3556">
                  <c:v>4.0613014372908038</c:v>
                </c:pt>
                <c:pt idx="3557">
                  <c:v>4.0613014372908038</c:v>
                </c:pt>
                <c:pt idx="3558">
                  <c:v>4.0613014372908038</c:v>
                </c:pt>
                <c:pt idx="3559">
                  <c:v>4.0613014372908038</c:v>
                </c:pt>
                <c:pt idx="3560">
                  <c:v>4.0613014372908038</c:v>
                </c:pt>
                <c:pt idx="3561">
                  <c:v>4.0613014372908038</c:v>
                </c:pt>
                <c:pt idx="3562">
                  <c:v>4.0613014372908038</c:v>
                </c:pt>
                <c:pt idx="3563">
                  <c:v>4.0613014372908038</c:v>
                </c:pt>
                <c:pt idx="3564">
                  <c:v>4.0613014372908038</c:v>
                </c:pt>
                <c:pt idx="3565">
                  <c:v>4.0613014372908038</c:v>
                </c:pt>
                <c:pt idx="3566">
                  <c:v>4.0613014372908038</c:v>
                </c:pt>
                <c:pt idx="3567">
                  <c:v>4.0613014372908038</c:v>
                </c:pt>
                <c:pt idx="3568">
                  <c:v>4.0613014372908038</c:v>
                </c:pt>
                <c:pt idx="3569">
                  <c:v>4.0613014372908038</c:v>
                </c:pt>
                <c:pt idx="3570">
                  <c:v>4.0613014372908038</c:v>
                </c:pt>
                <c:pt idx="3571">
                  <c:v>4.0613014372908038</c:v>
                </c:pt>
                <c:pt idx="3572">
                  <c:v>4.0613014372908038</c:v>
                </c:pt>
                <c:pt idx="3573">
                  <c:v>4.0613014372908038</c:v>
                </c:pt>
                <c:pt idx="3574">
                  <c:v>4.0613014372908038</c:v>
                </c:pt>
                <c:pt idx="3575">
                  <c:v>4.0613014372908038</c:v>
                </c:pt>
                <c:pt idx="3576">
                  <c:v>4.0613014372908038</c:v>
                </c:pt>
                <c:pt idx="3577">
                  <c:v>4.0613014372908038</c:v>
                </c:pt>
                <c:pt idx="3578">
                  <c:v>4.0613014372908038</c:v>
                </c:pt>
                <c:pt idx="3579">
                  <c:v>4.0613014372908038</c:v>
                </c:pt>
                <c:pt idx="3580">
                  <c:v>4.0613014372908038</c:v>
                </c:pt>
                <c:pt idx="3581">
                  <c:v>4.0613014372908038</c:v>
                </c:pt>
                <c:pt idx="3582">
                  <c:v>4.0613014372908038</c:v>
                </c:pt>
                <c:pt idx="3583">
                  <c:v>4.0613014372908038</c:v>
                </c:pt>
                <c:pt idx="3584">
                  <c:v>4.0613014372908038</c:v>
                </c:pt>
                <c:pt idx="3585">
                  <c:v>4.0613014372908038</c:v>
                </c:pt>
                <c:pt idx="3586">
                  <c:v>4.0613014372908038</c:v>
                </c:pt>
                <c:pt idx="3587">
                  <c:v>4.0613014372908038</c:v>
                </c:pt>
                <c:pt idx="3588">
                  <c:v>4.0613014372908038</c:v>
                </c:pt>
                <c:pt idx="3589">
                  <c:v>4.0613014372908038</c:v>
                </c:pt>
                <c:pt idx="3590">
                  <c:v>4.0613014372908038</c:v>
                </c:pt>
                <c:pt idx="3591">
                  <c:v>4.0613014372908038</c:v>
                </c:pt>
                <c:pt idx="3592">
                  <c:v>4.0613014372908038</c:v>
                </c:pt>
                <c:pt idx="3593">
                  <c:v>4.0613014372908038</c:v>
                </c:pt>
                <c:pt idx="3594">
                  <c:v>4.0613014372908038</c:v>
                </c:pt>
                <c:pt idx="3595">
                  <c:v>4.0613014372908038</c:v>
                </c:pt>
                <c:pt idx="3596">
                  <c:v>4.0613014372908038</c:v>
                </c:pt>
                <c:pt idx="3597">
                  <c:v>4.0613014372908038</c:v>
                </c:pt>
                <c:pt idx="3598">
                  <c:v>4.0613014372908038</c:v>
                </c:pt>
                <c:pt idx="3599">
                  <c:v>4.0613014372908038</c:v>
                </c:pt>
                <c:pt idx="3600">
                  <c:v>4.0613014372908038</c:v>
                </c:pt>
                <c:pt idx="3601">
                  <c:v>4.0613014372908038</c:v>
                </c:pt>
                <c:pt idx="3602">
                  <c:v>4.0613014372908038</c:v>
                </c:pt>
                <c:pt idx="3603">
                  <c:v>4.0613014372908038</c:v>
                </c:pt>
                <c:pt idx="3604">
                  <c:v>4.0613014372908038</c:v>
                </c:pt>
                <c:pt idx="3605">
                  <c:v>4.0613014372908038</c:v>
                </c:pt>
                <c:pt idx="3606">
                  <c:v>4.0613014372908038</c:v>
                </c:pt>
                <c:pt idx="3607">
                  <c:v>4.0613014372908038</c:v>
                </c:pt>
                <c:pt idx="3608">
                  <c:v>4.0613014372908038</c:v>
                </c:pt>
                <c:pt idx="3609">
                  <c:v>4.0613014372908038</c:v>
                </c:pt>
                <c:pt idx="3610">
                  <c:v>4.0613014372908038</c:v>
                </c:pt>
                <c:pt idx="3611">
                  <c:v>4.0613014372908038</c:v>
                </c:pt>
                <c:pt idx="3612">
                  <c:v>4.0613014372908038</c:v>
                </c:pt>
                <c:pt idx="3613">
                  <c:v>4.0613014372908038</c:v>
                </c:pt>
                <c:pt idx="3614">
                  <c:v>4.0613014372908038</c:v>
                </c:pt>
                <c:pt idx="3615">
                  <c:v>4.0613014372908038</c:v>
                </c:pt>
                <c:pt idx="3616">
                  <c:v>4.0613014372908038</c:v>
                </c:pt>
                <c:pt idx="3617">
                  <c:v>4.0613014372908038</c:v>
                </c:pt>
                <c:pt idx="3618">
                  <c:v>4.0613014372908038</c:v>
                </c:pt>
                <c:pt idx="3619">
                  <c:v>4.0613014372908038</c:v>
                </c:pt>
                <c:pt idx="3620">
                  <c:v>4.0613014372908038</c:v>
                </c:pt>
                <c:pt idx="3621">
                  <c:v>4.0613014372908038</c:v>
                </c:pt>
                <c:pt idx="3622">
                  <c:v>4.0613014372908038</c:v>
                </c:pt>
                <c:pt idx="3623">
                  <c:v>4.0613014372908038</c:v>
                </c:pt>
                <c:pt idx="3624">
                  <c:v>4.0613014372908038</c:v>
                </c:pt>
                <c:pt idx="3625">
                  <c:v>4.0613014372908038</c:v>
                </c:pt>
                <c:pt idx="3626">
                  <c:v>4.0613014372908038</c:v>
                </c:pt>
                <c:pt idx="3627">
                  <c:v>4.0613014372908038</c:v>
                </c:pt>
                <c:pt idx="3628">
                  <c:v>4.0613014372908038</c:v>
                </c:pt>
                <c:pt idx="3629">
                  <c:v>4.0613014372908038</c:v>
                </c:pt>
                <c:pt idx="3630">
                  <c:v>4.0613014372908038</c:v>
                </c:pt>
                <c:pt idx="3631">
                  <c:v>4.0613014372908038</c:v>
                </c:pt>
                <c:pt idx="3632">
                  <c:v>4.0613014372908038</c:v>
                </c:pt>
                <c:pt idx="3633">
                  <c:v>4.0613014372908038</c:v>
                </c:pt>
                <c:pt idx="3634">
                  <c:v>4.0613014372908038</c:v>
                </c:pt>
                <c:pt idx="3635">
                  <c:v>4.0613014372908038</c:v>
                </c:pt>
                <c:pt idx="3636">
                  <c:v>4.0613014372908038</c:v>
                </c:pt>
                <c:pt idx="3637">
                  <c:v>4.0613014372908038</c:v>
                </c:pt>
                <c:pt idx="3638">
                  <c:v>4.0613014372908038</c:v>
                </c:pt>
                <c:pt idx="3639">
                  <c:v>4.0613014372908038</c:v>
                </c:pt>
                <c:pt idx="3640">
                  <c:v>4.0613014372908038</c:v>
                </c:pt>
                <c:pt idx="3641">
                  <c:v>4.0613014372908038</c:v>
                </c:pt>
                <c:pt idx="3642">
                  <c:v>4.0613014372908038</c:v>
                </c:pt>
                <c:pt idx="3643">
                  <c:v>4.0613014372908038</c:v>
                </c:pt>
                <c:pt idx="3644">
                  <c:v>4.0613014372908038</c:v>
                </c:pt>
                <c:pt idx="3645">
                  <c:v>4.0613014372908038</c:v>
                </c:pt>
                <c:pt idx="3646">
                  <c:v>4.0613014372908038</c:v>
                </c:pt>
                <c:pt idx="3647">
                  <c:v>4.0613014372908038</c:v>
                </c:pt>
                <c:pt idx="3648">
                  <c:v>4.0613014372908038</c:v>
                </c:pt>
                <c:pt idx="3649">
                  <c:v>4.0613014372908038</c:v>
                </c:pt>
                <c:pt idx="3650">
                  <c:v>4.0613014372908038</c:v>
                </c:pt>
                <c:pt idx="3651">
                  <c:v>4.0613014372908038</c:v>
                </c:pt>
                <c:pt idx="3652">
                  <c:v>4.0613014372908038</c:v>
                </c:pt>
                <c:pt idx="3653">
                  <c:v>4.0613014372908038</c:v>
                </c:pt>
                <c:pt idx="3654">
                  <c:v>4.0613014372908038</c:v>
                </c:pt>
                <c:pt idx="3655">
                  <c:v>4.0613014372908038</c:v>
                </c:pt>
                <c:pt idx="3656">
                  <c:v>4.0613014372908038</c:v>
                </c:pt>
                <c:pt idx="3657">
                  <c:v>4.0613014372908038</c:v>
                </c:pt>
                <c:pt idx="3658">
                  <c:v>4.0613014372908038</c:v>
                </c:pt>
                <c:pt idx="3659">
                  <c:v>4.0613014372908038</c:v>
                </c:pt>
                <c:pt idx="3660">
                  <c:v>4.0613014372908038</c:v>
                </c:pt>
                <c:pt idx="3661">
                  <c:v>4.0613014372908038</c:v>
                </c:pt>
                <c:pt idx="3662">
                  <c:v>4.0613014372908038</c:v>
                </c:pt>
                <c:pt idx="3663">
                  <c:v>4.0613014372908038</c:v>
                </c:pt>
                <c:pt idx="3664">
                  <c:v>4.0613014372908038</c:v>
                </c:pt>
                <c:pt idx="3665">
                  <c:v>4.0613014372908038</c:v>
                </c:pt>
                <c:pt idx="3666">
                  <c:v>4.0613014372908038</c:v>
                </c:pt>
                <c:pt idx="3667">
                  <c:v>4.0613014372908038</c:v>
                </c:pt>
                <c:pt idx="3668">
                  <c:v>4.0613014372908038</c:v>
                </c:pt>
                <c:pt idx="3669">
                  <c:v>4.0613014372908038</c:v>
                </c:pt>
                <c:pt idx="3670">
                  <c:v>4.0613014372908038</c:v>
                </c:pt>
                <c:pt idx="3671">
                  <c:v>4.0613014372908038</c:v>
                </c:pt>
                <c:pt idx="3672">
                  <c:v>4.0613014372908038</c:v>
                </c:pt>
                <c:pt idx="3673">
                  <c:v>4.0613014372908038</c:v>
                </c:pt>
                <c:pt idx="3674">
                  <c:v>4.0613014372908038</c:v>
                </c:pt>
                <c:pt idx="3675">
                  <c:v>4.0613014372908038</c:v>
                </c:pt>
                <c:pt idx="3676">
                  <c:v>4.0613014372908038</c:v>
                </c:pt>
                <c:pt idx="3677">
                  <c:v>4.0613014372908038</c:v>
                </c:pt>
                <c:pt idx="3678">
                  <c:v>4.0613014372908038</c:v>
                </c:pt>
                <c:pt idx="3679">
                  <c:v>4.0613014372908038</c:v>
                </c:pt>
                <c:pt idx="3680">
                  <c:v>4.0613014372908038</c:v>
                </c:pt>
                <c:pt idx="3681">
                  <c:v>4.0613014372908038</c:v>
                </c:pt>
                <c:pt idx="3682">
                  <c:v>4.0613014372908038</c:v>
                </c:pt>
                <c:pt idx="3683">
                  <c:v>4.0613014372908038</c:v>
                </c:pt>
                <c:pt idx="3684">
                  <c:v>4.0613014372908038</c:v>
                </c:pt>
                <c:pt idx="3685">
                  <c:v>4.0613014372908038</c:v>
                </c:pt>
                <c:pt idx="3686">
                  <c:v>4.0613014372908038</c:v>
                </c:pt>
                <c:pt idx="3687">
                  <c:v>4.0613014372908038</c:v>
                </c:pt>
                <c:pt idx="3688">
                  <c:v>4.0613014372908038</c:v>
                </c:pt>
                <c:pt idx="3689">
                  <c:v>4.0613014372908038</c:v>
                </c:pt>
                <c:pt idx="3690">
                  <c:v>4.0613014372908038</c:v>
                </c:pt>
                <c:pt idx="3691">
                  <c:v>4.0613014372908038</c:v>
                </c:pt>
                <c:pt idx="3692">
                  <c:v>4.0613014372908038</c:v>
                </c:pt>
                <c:pt idx="3693">
                  <c:v>4.0613014372908038</c:v>
                </c:pt>
                <c:pt idx="3694">
                  <c:v>4.0613014372908038</c:v>
                </c:pt>
                <c:pt idx="3695">
                  <c:v>4.0613014372908038</c:v>
                </c:pt>
                <c:pt idx="3696">
                  <c:v>4.0613014372908038</c:v>
                </c:pt>
                <c:pt idx="3697">
                  <c:v>4.0613014372908038</c:v>
                </c:pt>
                <c:pt idx="3698">
                  <c:v>4.0613014372908038</c:v>
                </c:pt>
                <c:pt idx="3699">
                  <c:v>4.0613014372908038</c:v>
                </c:pt>
                <c:pt idx="3700">
                  <c:v>4.0613014372908038</c:v>
                </c:pt>
                <c:pt idx="3701">
                  <c:v>4.0613014372908038</c:v>
                </c:pt>
                <c:pt idx="3702">
                  <c:v>4.0613014372908038</c:v>
                </c:pt>
                <c:pt idx="3703">
                  <c:v>4.0613014372908038</c:v>
                </c:pt>
                <c:pt idx="3704">
                  <c:v>4.0613014372908038</c:v>
                </c:pt>
                <c:pt idx="3705">
                  <c:v>4.0613014372908038</c:v>
                </c:pt>
                <c:pt idx="3706">
                  <c:v>4.0613014372908038</c:v>
                </c:pt>
                <c:pt idx="3707">
                  <c:v>4.0613014372908038</c:v>
                </c:pt>
                <c:pt idx="3708">
                  <c:v>4.0613014372908038</c:v>
                </c:pt>
                <c:pt idx="3709">
                  <c:v>4.0613014372908038</c:v>
                </c:pt>
                <c:pt idx="3710">
                  <c:v>4.0613014372908038</c:v>
                </c:pt>
                <c:pt idx="3711">
                  <c:v>4.0613014372908038</c:v>
                </c:pt>
                <c:pt idx="3712">
                  <c:v>4.0613014372908038</c:v>
                </c:pt>
                <c:pt idx="3713">
                  <c:v>4.0613014372908038</c:v>
                </c:pt>
                <c:pt idx="3714">
                  <c:v>4.0613014372908038</c:v>
                </c:pt>
                <c:pt idx="3715">
                  <c:v>4.0613014372908038</c:v>
                </c:pt>
                <c:pt idx="3716">
                  <c:v>4.0613014372908038</c:v>
                </c:pt>
                <c:pt idx="3717">
                  <c:v>4.0613014372908038</c:v>
                </c:pt>
                <c:pt idx="3718">
                  <c:v>4.0613014372908038</c:v>
                </c:pt>
                <c:pt idx="3719">
                  <c:v>4.0613014372908038</c:v>
                </c:pt>
                <c:pt idx="3720">
                  <c:v>4.0613014372908038</c:v>
                </c:pt>
                <c:pt idx="3721">
                  <c:v>4.0613014372908038</c:v>
                </c:pt>
                <c:pt idx="3722">
                  <c:v>4.0613014372908038</c:v>
                </c:pt>
                <c:pt idx="3723">
                  <c:v>4.0613014372908038</c:v>
                </c:pt>
                <c:pt idx="3724">
                  <c:v>4.0613014372908038</c:v>
                </c:pt>
                <c:pt idx="3725">
                  <c:v>4.0613014372908038</c:v>
                </c:pt>
                <c:pt idx="3726">
                  <c:v>4.0613014372908038</c:v>
                </c:pt>
                <c:pt idx="3727">
                  <c:v>4.0613014372908038</c:v>
                </c:pt>
                <c:pt idx="3728">
                  <c:v>4.0613014372908038</c:v>
                </c:pt>
                <c:pt idx="3729">
                  <c:v>4.0613014372908038</c:v>
                </c:pt>
                <c:pt idx="3730">
                  <c:v>4.0613014372908038</c:v>
                </c:pt>
                <c:pt idx="3731">
                  <c:v>4.0613014372908038</c:v>
                </c:pt>
                <c:pt idx="3732">
                  <c:v>4.0613014372908038</c:v>
                </c:pt>
                <c:pt idx="3733">
                  <c:v>4.0613014372908038</c:v>
                </c:pt>
                <c:pt idx="3734">
                  <c:v>4.0613014372908038</c:v>
                </c:pt>
                <c:pt idx="3735">
                  <c:v>4.0613014372908038</c:v>
                </c:pt>
                <c:pt idx="3736">
                  <c:v>4.0613014372908038</c:v>
                </c:pt>
                <c:pt idx="3737">
                  <c:v>4.0613014372908038</c:v>
                </c:pt>
                <c:pt idx="3738">
                  <c:v>4.0613014372908038</c:v>
                </c:pt>
                <c:pt idx="3739">
                  <c:v>4.0613014372908038</c:v>
                </c:pt>
                <c:pt idx="3740">
                  <c:v>4.0613014372908038</c:v>
                </c:pt>
                <c:pt idx="3741">
                  <c:v>4.0613014372908038</c:v>
                </c:pt>
                <c:pt idx="3742">
                  <c:v>4.0613014372908038</c:v>
                </c:pt>
                <c:pt idx="3743">
                  <c:v>4.0613014372908038</c:v>
                </c:pt>
                <c:pt idx="3744">
                  <c:v>4.0613014372908038</c:v>
                </c:pt>
                <c:pt idx="3745">
                  <c:v>4.0613014372908038</c:v>
                </c:pt>
                <c:pt idx="3746">
                  <c:v>4.0613014372908038</c:v>
                </c:pt>
                <c:pt idx="3747">
                  <c:v>4.0613014372908038</c:v>
                </c:pt>
                <c:pt idx="3748">
                  <c:v>4.0613014372908038</c:v>
                </c:pt>
                <c:pt idx="3749">
                  <c:v>4.0613014372908038</c:v>
                </c:pt>
                <c:pt idx="3750">
                  <c:v>4.0613014372908038</c:v>
                </c:pt>
                <c:pt idx="3751">
                  <c:v>4.0613014372908038</c:v>
                </c:pt>
                <c:pt idx="3752">
                  <c:v>4.0613014372908038</c:v>
                </c:pt>
                <c:pt idx="3753">
                  <c:v>4.0613014372908038</c:v>
                </c:pt>
                <c:pt idx="3754">
                  <c:v>4.0613014372908038</c:v>
                </c:pt>
                <c:pt idx="3755">
                  <c:v>4.0613014372908038</c:v>
                </c:pt>
                <c:pt idx="3756">
                  <c:v>4.0613014372908038</c:v>
                </c:pt>
                <c:pt idx="3757">
                  <c:v>4.0613014372908038</c:v>
                </c:pt>
                <c:pt idx="3758">
                  <c:v>4.0613014372908038</c:v>
                </c:pt>
                <c:pt idx="3759">
                  <c:v>4.0613014372908038</c:v>
                </c:pt>
                <c:pt idx="3760">
                  <c:v>4.0613014372908038</c:v>
                </c:pt>
                <c:pt idx="3761">
                  <c:v>4.0613014372908038</c:v>
                </c:pt>
                <c:pt idx="3762">
                  <c:v>4.0613014372908038</c:v>
                </c:pt>
                <c:pt idx="3763">
                  <c:v>4.0613014372908038</c:v>
                </c:pt>
                <c:pt idx="3764">
                  <c:v>4.0613014372908038</c:v>
                </c:pt>
                <c:pt idx="3765">
                  <c:v>4.0613014372908038</c:v>
                </c:pt>
                <c:pt idx="3766">
                  <c:v>4.0613014372908038</c:v>
                </c:pt>
                <c:pt idx="3767">
                  <c:v>4.0613014372908038</c:v>
                </c:pt>
                <c:pt idx="3768">
                  <c:v>4.0613014372908038</c:v>
                </c:pt>
                <c:pt idx="3769">
                  <c:v>4.0613014372908038</c:v>
                </c:pt>
                <c:pt idx="3770">
                  <c:v>4.0613014372908038</c:v>
                </c:pt>
                <c:pt idx="3771">
                  <c:v>4.0613014372908038</c:v>
                </c:pt>
                <c:pt idx="3772">
                  <c:v>4.0613014372908038</c:v>
                </c:pt>
                <c:pt idx="3773">
                  <c:v>4.0613014372908038</c:v>
                </c:pt>
                <c:pt idx="3774">
                  <c:v>4.0613014372908038</c:v>
                </c:pt>
                <c:pt idx="3775">
                  <c:v>4.0613014372908038</c:v>
                </c:pt>
                <c:pt idx="3776">
                  <c:v>4.0613014372908038</c:v>
                </c:pt>
                <c:pt idx="3777">
                  <c:v>4.0613014372908038</c:v>
                </c:pt>
                <c:pt idx="3778">
                  <c:v>4.0613014372908038</c:v>
                </c:pt>
                <c:pt idx="3779">
                  <c:v>4.0613014372908038</c:v>
                </c:pt>
                <c:pt idx="3780">
                  <c:v>4.0613014372908038</c:v>
                </c:pt>
                <c:pt idx="3781">
                  <c:v>4.0613014372908038</c:v>
                </c:pt>
                <c:pt idx="3782">
                  <c:v>4.0613014372908038</c:v>
                </c:pt>
                <c:pt idx="3783">
                  <c:v>4.0613014372908038</c:v>
                </c:pt>
                <c:pt idx="3784">
                  <c:v>4.0613014372908038</c:v>
                </c:pt>
                <c:pt idx="3785">
                  <c:v>4.0613014372908038</c:v>
                </c:pt>
                <c:pt idx="3786">
                  <c:v>4.0613014372908038</c:v>
                </c:pt>
                <c:pt idx="3787">
                  <c:v>4.0613014372908038</c:v>
                </c:pt>
                <c:pt idx="3788">
                  <c:v>4.0613014372908038</c:v>
                </c:pt>
                <c:pt idx="3789">
                  <c:v>4.0613014372908038</c:v>
                </c:pt>
                <c:pt idx="3790">
                  <c:v>4.0613014372908038</c:v>
                </c:pt>
                <c:pt idx="3791">
                  <c:v>4.0613014372908038</c:v>
                </c:pt>
                <c:pt idx="3792">
                  <c:v>4.0613014372908038</c:v>
                </c:pt>
                <c:pt idx="3793">
                  <c:v>4.0613014372908038</c:v>
                </c:pt>
                <c:pt idx="3794">
                  <c:v>4.0613014372908038</c:v>
                </c:pt>
                <c:pt idx="3795">
                  <c:v>4.0613014372908038</c:v>
                </c:pt>
                <c:pt idx="3796">
                  <c:v>4.0613014372908038</c:v>
                </c:pt>
                <c:pt idx="3797">
                  <c:v>4.0613014372908038</c:v>
                </c:pt>
                <c:pt idx="3798">
                  <c:v>4.0613014372908038</c:v>
                </c:pt>
                <c:pt idx="3799">
                  <c:v>4.0613014372908038</c:v>
                </c:pt>
                <c:pt idx="3800">
                  <c:v>4.0613014372908038</c:v>
                </c:pt>
                <c:pt idx="3801">
                  <c:v>4.0613014372908038</c:v>
                </c:pt>
                <c:pt idx="3802">
                  <c:v>4.0613014372908038</c:v>
                </c:pt>
                <c:pt idx="3803">
                  <c:v>4.0613014372908038</c:v>
                </c:pt>
                <c:pt idx="3804">
                  <c:v>4.0613014372908038</c:v>
                </c:pt>
                <c:pt idx="3805">
                  <c:v>4.0613014372908038</c:v>
                </c:pt>
                <c:pt idx="3806">
                  <c:v>4.0613014372908038</c:v>
                </c:pt>
                <c:pt idx="3807">
                  <c:v>4.0613014372908038</c:v>
                </c:pt>
                <c:pt idx="3808">
                  <c:v>4.0613014372908038</c:v>
                </c:pt>
                <c:pt idx="3809">
                  <c:v>4.0613014372908038</c:v>
                </c:pt>
                <c:pt idx="3810">
                  <c:v>4.0613014372908038</c:v>
                </c:pt>
                <c:pt idx="3811">
                  <c:v>4.0613014372908038</c:v>
                </c:pt>
                <c:pt idx="3812">
                  <c:v>4.0613014372908038</c:v>
                </c:pt>
                <c:pt idx="3813">
                  <c:v>4.0613014372908038</c:v>
                </c:pt>
                <c:pt idx="3814">
                  <c:v>4.0613014372908038</c:v>
                </c:pt>
                <c:pt idx="3815">
                  <c:v>4.0613014372908038</c:v>
                </c:pt>
                <c:pt idx="3816">
                  <c:v>4.0613014372908038</c:v>
                </c:pt>
                <c:pt idx="3817">
                  <c:v>4.0613014372908038</c:v>
                </c:pt>
                <c:pt idx="3818">
                  <c:v>4.0613014372908038</c:v>
                </c:pt>
                <c:pt idx="3819">
                  <c:v>4.0613014372908038</c:v>
                </c:pt>
                <c:pt idx="3820">
                  <c:v>4.0613014372908038</c:v>
                </c:pt>
                <c:pt idx="3821">
                  <c:v>4.0613014372908038</c:v>
                </c:pt>
                <c:pt idx="3822">
                  <c:v>4.0613014372908038</c:v>
                </c:pt>
                <c:pt idx="3823">
                  <c:v>4.0613014372908038</c:v>
                </c:pt>
                <c:pt idx="3824">
                  <c:v>4.0613014372908038</c:v>
                </c:pt>
                <c:pt idx="3825">
                  <c:v>4.0613014372908038</c:v>
                </c:pt>
                <c:pt idx="3826">
                  <c:v>4.0613014372908038</c:v>
                </c:pt>
                <c:pt idx="3827">
                  <c:v>4.0613014372908038</c:v>
                </c:pt>
                <c:pt idx="3828">
                  <c:v>4.0613014372908038</c:v>
                </c:pt>
                <c:pt idx="3829">
                  <c:v>4.0613014372908038</c:v>
                </c:pt>
                <c:pt idx="3830">
                  <c:v>4.0613014372908038</c:v>
                </c:pt>
                <c:pt idx="3831">
                  <c:v>4.0613014372908038</c:v>
                </c:pt>
                <c:pt idx="3832">
                  <c:v>4.0613014372908038</c:v>
                </c:pt>
                <c:pt idx="3833">
                  <c:v>4.0613014372908038</c:v>
                </c:pt>
                <c:pt idx="3834">
                  <c:v>4.0613014372908038</c:v>
                </c:pt>
                <c:pt idx="3835">
                  <c:v>4.0613014372908038</c:v>
                </c:pt>
                <c:pt idx="3836">
                  <c:v>4.0613014372908038</c:v>
                </c:pt>
                <c:pt idx="3837">
                  <c:v>4.0613014372908038</c:v>
                </c:pt>
                <c:pt idx="3838">
                  <c:v>4.0613014372908038</c:v>
                </c:pt>
                <c:pt idx="3839">
                  <c:v>4.0613014372908038</c:v>
                </c:pt>
                <c:pt idx="3840">
                  <c:v>4.0613014372908038</c:v>
                </c:pt>
                <c:pt idx="3841">
                  <c:v>4.0613014372908038</c:v>
                </c:pt>
                <c:pt idx="3842">
                  <c:v>4.0613014372908038</c:v>
                </c:pt>
                <c:pt idx="3843">
                  <c:v>4.0613014372908038</c:v>
                </c:pt>
                <c:pt idx="3844">
                  <c:v>4.0613014372908038</c:v>
                </c:pt>
                <c:pt idx="3845">
                  <c:v>4.0613014372908038</c:v>
                </c:pt>
                <c:pt idx="3846">
                  <c:v>4.0613014372908038</c:v>
                </c:pt>
                <c:pt idx="3847">
                  <c:v>4.0613014372908038</c:v>
                </c:pt>
                <c:pt idx="3848">
                  <c:v>4.0613014372908038</c:v>
                </c:pt>
                <c:pt idx="3849">
                  <c:v>4.0613014372908038</c:v>
                </c:pt>
                <c:pt idx="3850">
                  <c:v>4.0613014372908038</c:v>
                </c:pt>
                <c:pt idx="3851">
                  <c:v>4.0613014372908038</c:v>
                </c:pt>
                <c:pt idx="3852">
                  <c:v>4.0613014372908038</c:v>
                </c:pt>
                <c:pt idx="3853">
                  <c:v>4.0613014372908038</c:v>
                </c:pt>
                <c:pt idx="3854">
                  <c:v>4.0613014372908038</c:v>
                </c:pt>
                <c:pt idx="3855">
                  <c:v>4.0613014372908038</c:v>
                </c:pt>
                <c:pt idx="3856">
                  <c:v>4.0613014372908038</c:v>
                </c:pt>
                <c:pt idx="3857">
                  <c:v>4.0613014372908038</c:v>
                </c:pt>
                <c:pt idx="3858">
                  <c:v>4.0613014372908038</c:v>
                </c:pt>
                <c:pt idx="3859">
                  <c:v>4.0613014372908038</c:v>
                </c:pt>
                <c:pt idx="3860">
                  <c:v>4.0613014372908038</c:v>
                </c:pt>
                <c:pt idx="3861">
                  <c:v>4.0613014372908038</c:v>
                </c:pt>
                <c:pt idx="3862">
                  <c:v>4.0613014372908038</c:v>
                </c:pt>
                <c:pt idx="3863">
                  <c:v>4.0613014372908038</c:v>
                </c:pt>
                <c:pt idx="3864">
                  <c:v>4.0613014372908038</c:v>
                </c:pt>
                <c:pt idx="3865">
                  <c:v>4.0613014372908038</c:v>
                </c:pt>
                <c:pt idx="3866">
                  <c:v>4.0613014372908038</c:v>
                </c:pt>
                <c:pt idx="3867">
                  <c:v>4.0613014372908038</c:v>
                </c:pt>
                <c:pt idx="3868">
                  <c:v>4.0613014372908038</c:v>
                </c:pt>
                <c:pt idx="3869">
                  <c:v>4.0613014372908038</c:v>
                </c:pt>
                <c:pt idx="3870">
                  <c:v>4.0613014372908038</c:v>
                </c:pt>
                <c:pt idx="3871">
                  <c:v>4.0613014372908038</c:v>
                </c:pt>
                <c:pt idx="3872">
                  <c:v>4.0613014372908038</c:v>
                </c:pt>
                <c:pt idx="3873">
                  <c:v>4.0613014372908038</c:v>
                </c:pt>
                <c:pt idx="3874">
                  <c:v>4.0613014372908038</c:v>
                </c:pt>
                <c:pt idx="3875">
                  <c:v>4.0613014372908038</c:v>
                </c:pt>
                <c:pt idx="3876">
                  <c:v>4.0613014372908038</c:v>
                </c:pt>
                <c:pt idx="3877">
                  <c:v>4.0613014372908038</c:v>
                </c:pt>
                <c:pt idx="3878">
                  <c:v>4.0613014372908038</c:v>
                </c:pt>
                <c:pt idx="3879">
                  <c:v>4.0613014372908038</c:v>
                </c:pt>
                <c:pt idx="3880">
                  <c:v>4.0613014372908038</c:v>
                </c:pt>
                <c:pt idx="3881">
                  <c:v>4.0613014372908038</c:v>
                </c:pt>
                <c:pt idx="3882">
                  <c:v>4.0613014372908038</c:v>
                </c:pt>
                <c:pt idx="3883">
                  <c:v>4.0613014372908038</c:v>
                </c:pt>
                <c:pt idx="3884">
                  <c:v>4.0613014372908038</c:v>
                </c:pt>
                <c:pt idx="3885">
                  <c:v>4.0613014372908038</c:v>
                </c:pt>
                <c:pt idx="3886">
                  <c:v>4.0613014372908038</c:v>
                </c:pt>
                <c:pt idx="3887">
                  <c:v>4.0613014372908038</c:v>
                </c:pt>
                <c:pt idx="3888">
                  <c:v>4.0613014372908038</c:v>
                </c:pt>
                <c:pt idx="3889">
                  <c:v>4.0613014372908038</c:v>
                </c:pt>
                <c:pt idx="3890">
                  <c:v>4.0613014372908038</c:v>
                </c:pt>
                <c:pt idx="3891">
                  <c:v>4.0613014372908038</c:v>
                </c:pt>
                <c:pt idx="3892">
                  <c:v>4.0613014372908038</c:v>
                </c:pt>
                <c:pt idx="3893">
                  <c:v>4.0613014372908038</c:v>
                </c:pt>
                <c:pt idx="3894">
                  <c:v>4.0613014372908038</c:v>
                </c:pt>
                <c:pt idx="3895">
                  <c:v>4.0613014372908038</c:v>
                </c:pt>
                <c:pt idx="3896">
                  <c:v>4.0613014372908038</c:v>
                </c:pt>
                <c:pt idx="3897">
                  <c:v>4.0613014372908038</c:v>
                </c:pt>
                <c:pt idx="3898">
                  <c:v>4.0613014372908038</c:v>
                </c:pt>
                <c:pt idx="3899">
                  <c:v>4.0613014372908038</c:v>
                </c:pt>
                <c:pt idx="3900">
                  <c:v>4.0613014372908038</c:v>
                </c:pt>
                <c:pt idx="3901">
                  <c:v>4.0613014372908038</c:v>
                </c:pt>
                <c:pt idx="3902">
                  <c:v>4.0613014372908038</c:v>
                </c:pt>
                <c:pt idx="3903">
                  <c:v>4.0613014372908038</c:v>
                </c:pt>
                <c:pt idx="3904">
                  <c:v>4.0613014372908038</c:v>
                </c:pt>
                <c:pt idx="3905">
                  <c:v>4.0613014372908038</c:v>
                </c:pt>
                <c:pt idx="3906">
                  <c:v>4.0613014372908038</c:v>
                </c:pt>
                <c:pt idx="3907">
                  <c:v>4.0613014372908038</c:v>
                </c:pt>
                <c:pt idx="3908">
                  <c:v>4.0613014372908038</c:v>
                </c:pt>
                <c:pt idx="3909">
                  <c:v>4.0613014372908038</c:v>
                </c:pt>
                <c:pt idx="3910">
                  <c:v>4.0613014372908038</c:v>
                </c:pt>
                <c:pt idx="3911">
                  <c:v>4.0613014372908038</c:v>
                </c:pt>
                <c:pt idx="3912">
                  <c:v>4.0613014372908038</c:v>
                </c:pt>
                <c:pt idx="3913">
                  <c:v>4.0613014372908038</c:v>
                </c:pt>
                <c:pt idx="3914">
                  <c:v>4.0613014372908038</c:v>
                </c:pt>
                <c:pt idx="3915">
                  <c:v>4.0613014372908038</c:v>
                </c:pt>
                <c:pt idx="3916">
                  <c:v>4.0613014372908038</c:v>
                </c:pt>
                <c:pt idx="3917">
                  <c:v>4.0613014372908038</c:v>
                </c:pt>
                <c:pt idx="3918">
                  <c:v>4.0613014372908038</c:v>
                </c:pt>
                <c:pt idx="3919">
                  <c:v>4.0613014372908038</c:v>
                </c:pt>
                <c:pt idx="3920">
                  <c:v>4.0613014372908038</c:v>
                </c:pt>
                <c:pt idx="3921">
                  <c:v>4.0613014372908038</c:v>
                </c:pt>
                <c:pt idx="3922">
                  <c:v>4.0613014372908038</c:v>
                </c:pt>
                <c:pt idx="3923">
                  <c:v>4.0613014372908038</c:v>
                </c:pt>
                <c:pt idx="3924">
                  <c:v>4.0613014372908038</c:v>
                </c:pt>
                <c:pt idx="3925">
                  <c:v>4.0613014372908038</c:v>
                </c:pt>
                <c:pt idx="3926">
                  <c:v>4.0613014372908038</c:v>
                </c:pt>
                <c:pt idx="3927">
                  <c:v>4.0613014372908038</c:v>
                </c:pt>
                <c:pt idx="3928">
                  <c:v>4.0613014372908038</c:v>
                </c:pt>
                <c:pt idx="3929">
                  <c:v>4.0613014372908038</c:v>
                </c:pt>
                <c:pt idx="3930">
                  <c:v>4.0613014372908038</c:v>
                </c:pt>
                <c:pt idx="3931">
                  <c:v>4.0613014372908038</c:v>
                </c:pt>
                <c:pt idx="3932">
                  <c:v>4.0613014372908038</c:v>
                </c:pt>
                <c:pt idx="3933">
                  <c:v>4.0613014372908038</c:v>
                </c:pt>
                <c:pt idx="3934">
                  <c:v>4.0613014372908038</c:v>
                </c:pt>
                <c:pt idx="3935">
                  <c:v>4.0613014372908038</c:v>
                </c:pt>
                <c:pt idx="3936">
                  <c:v>4.0613014372908038</c:v>
                </c:pt>
                <c:pt idx="3937">
                  <c:v>4.0613014372908038</c:v>
                </c:pt>
                <c:pt idx="3938">
                  <c:v>4.0613014372908038</c:v>
                </c:pt>
                <c:pt idx="3939">
                  <c:v>4.0613014372908038</c:v>
                </c:pt>
                <c:pt idx="3940">
                  <c:v>4.0613014372908038</c:v>
                </c:pt>
                <c:pt idx="3941">
                  <c:v>4.0613014372908038</c:v>
                </c:pt>
                <c:pt idx="3942">
                  <c:v>4.0613014372908038</c:v>
                </c:pt>
                <c:pt idx="3943">
                  <c:v>4.0613014372908038</c:v>
                </c:pt>
                <c:pt idx="3944">
                  <c:v>4.0613014372908038</c:v>
                </c:pt>
                <c:pt idx="3945">
                  <c:v>4.0613014372908038</c:v>
                </c:pt>
                <c:pt idx="3946">
                  <c:v>4.0613014372908038</c:v>
                </c:pt>
                <c:pt idx="3947">
                  <c:v>4.0613014372908038</c:v>
                </c:pt>
                <c:pt idx="3948">
                  <c:v>4.0613014372908038</c:v>
                </c:pt>
                <c:pt idx="3949">
                  <c:v>4.0613014372908038</c:v>
                </c:pt>
                <c:pt idx="3950">
                  <c:v>4.0613014372908038</c:v>
                </c:pt>
                <c:pt idx="3951">
                  <c:v>4.0613014372908038</c:v>
                </c:pt>
                <c:pt idx="3952">
                  <c:v>4.0613014372908038</c:v>
                </c:pt>
                <c:pt idx="3953">
                  <c:v>4.0613014372908038</c:v>
                </c:pt>
                <c:pt idx="3954">
                  <c:v>4.0613014372908038</c:v>
                </c:pt>
                <c:pt idx="3955">
                  <c:v>4.0613014372908038</c:v>
                </c:pt>
                <c:pt idx="3956">
                  <c:v>4.0613014372908038</c:v>
                </c:pt>
                <c:pt idx="3957">
                  <c:v>4.0613014372908038</c:v>
                </c:pt>
                <c:pt idx="3958">
                  <c:v>4.0613014372908038</c:v>
                </c:pt>
                <c:pt idx="3959">
                  <c:v>4.0613014372908038</c:v>
                </c:pt>
                <c:pt idx="3960">
                  <c:v>4.0613014372908038</c:v>
                </c:pt>
                <c:pt idx="3961">
                  <c:v>4.0613014372908038</c:v>
                </c:pt>
                <c:pt idx="3962">
                  <c:v>4.0613014372908038</c:v>
                </c:pt>
                <c:pt idx="3963">
                  <c:v>4.0613014372908038</c:v>
                </c:pt>
                <c:pt idx="3964">
                  <c:v>4.0613014372908038</c:v>
                </c:pt>
                <c:pt idx="3965">
                  <c:v>4.0613014372908038</c:v>
                </c:pt>
                <c:pt idx="3966">
                  <c:v>4.0613014372908038</c:v>
                </c:pt>
                <c:pt idx="3967">
                  <c:v>4.0613014372908038</c:v>
                </c:pt>
                <c:pt idx="3968">
                  <c:v>4.0613014372908038</c:v>
                </c:pt>
                <c:pt idx="3969">
                  <c:v>4.0613014372908038</c:v>
                </c:pt>
                <c:pt idx="3970">
                  <c:v>4.0613014372908038</c:v>
                </c:pt>
                <c:pt idx="3971">
                  <c:v>4.0613014372908038</c:v>
                </c:pt>
                <c:pt idx="3972">
                  <c:v>4.0613014372908038</c:v>
                </c:pt>
                <c:pt idx="3973">
                  <c:v>4.0613014372908038</c:v>
                </c:pt>
                <c:pt idx="3974">
                  <c:v>4.0613014372908038</c:v>
                </c:pt>
                <c:pt idx="3975">
                  <c:v>4.0613014372908038</c:v>
                </c:pt>
                <c:pt idx="3976">
                  <c:v>4.0613014372908038</c:v>
                </c:pt>
                <c:pt idx="3977">
                  <c:v>4.0613014372908038</c:v>
                </c:pt>
                <c:pt idx="3978">
                  <c:v>4.0613014372908038</c:v>
                </c:pt>
                <c:pt idx="3979">
                  <c:v>4.0613014372908038</c:v>
                </c:pt>
                <c:pt idx="3980">
                  <c:v>4.0613014372908038</c:v>
                </c:pt>
                <c:pt idx="3981">
                  <c:v>4.0613014372908038</c:v>
                </c:pt>
                <c:pt idx="3982">
                  <c:v>4.0613014372908038</c:v>
                </c:pt>
                <c:pt idx="3983">
                  <c:v>4.0613014372908038</c:v>
                </c:pt>
                <c:pt idx="3984">
                  <c:v>4.0613014372908038</c:v>
                </c:pt>
                <c:pt idx="3985">
                  <c:v>4.0613014372908038</c:v>
                </c:pt>
                <c:pt idx="3986">
                  <c:v>4.0613014372908038</c:v>
                </c:pt>
                <c:pt idx="3987">
                  <c:v>4.0613014372908038</c:v>
                </c:pt>
                <c:pt idx="3988">
                  <c:v>4.0613014372908038</c:v>
                </c:pt>
                <c:pt idx="3989">
                  <c:v>4.0613014372908038</c:v>
                </c:pt>
                <c:pt idx="3990">
                  <c:v>4.0613014372908038</c:v>
                </c:pt>
                <c:pt idx="3991">
                  <c:v>4.0613014372908038</c:v>
                </c:pt>
                <c:pt idx="3992">
                  <c:v>4.0613014372908038</c:v>
                </c:pt>
                <c:pt idx="3993">
                  <c:v>4.0613014372908038</c:v>
                </c:pt>
                <c:pt idx="3994">
                  <c:v>4.0613014372908038</c:v>
                </c:pt>
                <c:pt idx="3995">
                  <c:v>4.0613014372908038</c:v>
                </c:pt>
                <c:pt idx="3996">
                  <c:v>4.0613014372908038</c:v>
                </c:pt>
                <c:pt idx="3997">
                  <c:v>4.0613014372908038</c:v>
                </c:pt>
                <c:pt idx="3998">
                  <c:v>4.0613014372908038</c:v>
                </c:pt>
                <c:pt idx="3999">
                  <c:v>4.0613014372908038</c:v>
                </c:pt>
                <c:pt idx="4000">
                  <c:v>4.0613014372908038</c:v>
                </c:pt>
                <c:pt idx="4001">
                  <c:v>4.0613014372908038</c:v>
                </c:pt>
                <c:pt idx="4002">
                  <c:v>4.0613014372908038</c:v>
                </c:pt>
                <c:pt idx="4003">
                  <c:v>4.0613014372908038</c:v>
                </c:pt>
                <c:pt idx="4004">
                  <c:v>4.0613014372908038</c:v>
                </c:pt>
                <c:pt idx="4005">
                  <c:v>4.0613014372908038</c:v>
                </c:pt>
                <c:pt idx="4006">
                  <c:v>4.0613014372908038</c:v>
                </c:pt>
                <c:pt idx="4007">
                  <c:v>4.0613014372908038</c:v>
                </c:pt>
                <c:pt idx="4008">
                  <c:v>4.0613014372908038</c:v>
                </c:pt>
                <c:pt idx="4009">
                  <c:v>4.0613014372908038</c:v>
                </c:pt>
                <c:pt idx="4010">
                  <c:v>4.0613014372908038</c:v>
                </c:pt>
                <c:pt idx="4011">
                  <c:v>4.0613014372908038</c:v>
                </c:pt>
                <c:pt idx="4012">
                  <c:v>4.0613014372908038</c:v>
                </c:pt>
                <c:pt idx="4013">
                  <c:v>4.0613014372908038</c:v>
                </c:pt>
                <c:pt idx="4014">
                  <c:v>4.0613014372908038</c:v>
                </c:pt>
                <c:pt idx="4015">
                  <c:v>4.0613014372908038</c:v>
                </c:pt>
                <c:pt idx="4016">
                  <c:v>4.0613014372908038</c:v>
                </c:pt>
                <c:pt idx="4017">
                  <c:v>4.0613014372908038</c:v>
                </c:pt>
                <c:pt idx="4018">
                  <c:v>4.0613014372908038</c:v>
                </c:pt>
                <c:pt idx="4019">
                  <c:v>4.0613014372908038</c:v>
                </c:pt>
                <c:pt idx="4020">
                  <c:v>4.0613014372908038</c:v>
                </c:pt>
                <c:pt idx="4021">
                  <c:v>4.0613014372908038</c:v>
                </c:pt>
                <c:pt idx="4022">
                  <c:v>4.0613014372908038</c:v>
                </c:pt>
                <c:pt idx="4023">
                  <c:v>4.0613014372908038</c:v>
                </c:pt>
                <c:pt idx="4024">
                  <c:v>4.0613014372908038</c:v>
                </c:pt>
                <c:pt idx="4025">
                  <c:v>4.0613014372908038</c:v>
                </c:pt>
                <c:pt idx="4026">
                  <c:v>4.0613014372908038</c:v>
                </c:pt>
                <c:pt idx="4027">
                  <c:v>4.0613014372908038</c:v>
                </c:pt>
                <c:pt idx="4028">
                  <c:v>4.0613014372908038</c:v>
                </c:pt>
                <c:pt idx="4029">
                  <c:v>4.0613014372908038</c:v>
                </c:pt>
                <c:pt idx="4030">
                  <c:v>4.0613014372908038</c:v>
                </c:pt>
                <c:pt idx="4031">
                  <c:v>4.0613014372908038</c:v>
                </c:pt>
                <c:pt idx="4032">
                  <c:v>4.0613014372908038</c:v>
                </c:pt>
                <c:pt idx="4033">
                  <c:v>4.0613014372908038</c:v>
                </c:pt>
                <c:pt idx="4034">
                  <c:v>4.0613014372908038</c:v>
                </c:pt>
                <c:pt idx="4035">
                  <c:v>4.0613014372908038</c:v>
                </c:pt>
                <c:pt idx="4036">
                  <c:v>4.0613014372908038</c:v>
                </c:pt>
                <c:pt idx="4037">
                  <c:v>4.0613014372908038</c:v>
                </c:pt>
                <c:pt idx="4038">
                  <c:v>4.0613014372908038</c:v>
                </c:pt>
                <c:pt idx="4039">
                  <c:v>4.0613014372908038</c:v>
                </c:pt>
                <c:pt idx="4040">
                  <c:v>4.0613014372908038</c:v>
                </c:pt>
                <c:pt idx="4041">
                  <c:v>4.0613014372908038</c:v>
                </c:pt>
                <c:pt idx="4042">
                  <c:v>4.0613014372908038</c:v>
                </c:pt>
                <c:pt idx="4043">
                  <c:v>4.0613014372908038</c:v>
                </c:pt>
                <c:pt idx="4044">
                  <c:v>4.0613014372908038</c:v>
                </c:pt>
                <c:pt idx="4045">
                  <c:v>4.0613014372908038</c:v>
                </c:pt>
                <c:pt idx="4046">
                  <c:v>4.0613014372908038</c:v>
                </c:pt>
                <c:pt idx="4047">
                  <c:v>4.0613014372908038</c:v>
                </c:pt>
                <c:pt idx="4048">
                  <c:v>4.0613014372908038</c:v>
                </c:pt>
                <c:pt idx="4049">
                  <c:v>4.0613014372908038</c:v>
                </c:pt>
                <c:pt idx="4050">
                  <c:v>4.0613014372908038</c:v>
                </c:pt>
                <c:pt idx="4051">
                  <c:v>4.0613014372908038</c:v>
                </c:pt>
                <c:pt idx="4052">
                  <c:v>4.0613014372908038</c:v>
                </c:pt>
                <c:pt idx="4053">
                  <c:v>4.0613014372908038</c:v>
                </c:pt>
                <c:pt idx="4054">
                  <c:v>4.0613014372908038</c:v>
                </c:pt>
                <c:pt idx="4055">
                  <c:v>4.0613014372908038</c:v>
                </c:pt>
                <c:pt idx="4056">
                  <c:v>4.0613014372908038</c:v>
                </c:pt>
                <c:pt idx="4057">
                  <c:v>4.0613014372908038</c:v>
                </c:pt>
                <c:pt idx="4058">
                  <c:v>4.0613014372908038</c:v>
                </c:pt>
                <c:pt idx="4059">
                  <c:v>4.0613014372908038</c:v>
                </c:pt>
                <c:pt idx="4060">
                  <c:v>4.0613014372908038</c:v>
                </c:pt>
                <c:pt idx="4061">
                  <c:v>4.0613014372908038</c:v>
                </c:pt>
                <c:pt idx="4062">
                  <c:v>4.0613014372908038</c:v>
                </c:pt>
                <c:pt idx="4063">
                  <c:v>4.0613014372908038</c:v>
                </c:pt>
                <c:pt idx="4064">
                  <c:v>4.0613014372908038</c:v>
                </c:pt>
                <c:pt idx="4065">
                  <c:v>4.0613014372908038</c:v>
                </c:pt>
                <c:pt idx="4066">
                  <c:v>4.0613014372908038</c:v>
                </c:pt>
                <c:pt idx="4067">
                  <c:v>4.0613014372908038</c:v>
                </c:pt>
                <c:pt idx="4068">
                  <c:v>4.0613014372908038</c:v>
                </c:pt>
                <c:pt idx="4069">
                  <c:v>4.0613014372908038</c:v>
                </c:pt>
                <c:pt idx="4070">
                  <c:v>4.0613014372908038</c:v>
                </c:pt>
                <c:pt idx="4071">
                  <c:v>4.0613014372908038</c:v>
                </c:pt>
                <c:pt idx="4072">
                  <c:v>4.0613014372908038</c:v>
                </c:pt>
                <c:pt idx="4073">
                  <c:v>4.0613014372908038</c:v>
                </c:pt>
                <c:pt idx="4074">
                  <c:v>4.0613014372908038</c:v>
                </c:pt>
                <c:pt idx="4075">
                  <c:v>4.0613014372908038</c:v>
                </c:pt>
                <c:pt idx="4076">
                  <c:v>4.0613014372908038</c:v>
                </c:pt>
                <c:pt idx="4077">
                  <c:v>4.0613014372908038</c:v>
                </c:pt>
                <c:pt idx="4078">
                  <c:v>4.0613014372908038</c:v>
                </c:pt>
                <c:pt idx="4079">
                  <c:v>4.0613014372908038</c:v>
                </c:pt>
                <c:pt idx="4080">
                  <c:v>4.0613014372908038</c:v>
                </c:pt>
                <c:pt idx="4081">
                  <c:v>4.0613014372908038</c:v>
                </c:pt>
                <c:pt idx="4082">
                  <c:v>4.0613014372908038</c:v>
                </c:pt>
                <c:pt idx="4083">
                  <c:v>4.0613014372908038</c:v>
                </c:pt>
                <c:pt idx="4084">
                  <c:v>4.0613014372908038</c:v>
                </c:pt>
                <c:pt idx="4085">
                  <c:v>4.0613014372908038</c:v>
                </c:pt>
                <c:pt idx="4086">
                  <c:v>4.0613014372908038</c:v>
                </c:pt>
                <c:pt idx="4087">
                  <c:v>4.0613014372908038</c:v>
                </c:pt>
                <c:pt idx="4088">
                  <c:v>4.0613014372908038</c:v>
                </c:pt>
                <c:pt idx="4089">
                  <c:v>4.0613014372908038</c:v>
                </c:pt>
                <c:pt idx="4090">
                  <c:v>4.0613014372908038</c:v>
                </c:pt>
                <c:pt idx="4091">
                  <c:v>4.0613014372908038</c:v>
                </c:pt>
                <c:pt idx="4092">
                  <c:v>4.0613014372908038</c:v>
                </c:pt>
                <c:pt idx="4093">
                  <c:v>4.0613014372908038</c:v>
                </c:pt>
                <c:pt idx="4094">
                  <c:v>4.0613014372908038</c:v>
                </c:pt>
                <c:pt idx="4095">
                  <c:v>4.0613014372908038</c:v>
                </c:pt>
                <c:pt idx="4096">
                  <c:v>4.0613014372908038</c:v>
                </c:pt>
                <c:pt idx="4097">
                  <c:v>4.0613014372908038</c:v>
                </c:pt>
                <c:pt idx="4098">
                  <c:v>4.0613014372908038</c:v>
                </c:pt>
                <c:pt idx="4099">
                  <c:v>4.0613014372908038</c:v>
                </c:pt>
                <c:pt idx="4100">
                  <c:v>4.0613014372908038</c:v>
                </c:pt>
                <c:pt idx="4101">
                  <c:v>4.0613014372908038</c:v>
                </c:pt>
                <c:pt idx="4102">
                  <c:v>4.0613014372908038</c:v>
                </c:pt>
                <c:pt idx="4103">
                  <c:v>4.0613014372908038</c:v>
                </c:pt>
                <c:pt idx="4104">
                  <c:v>4.0613014372908038</c:v>
                </c:pt>
                <c:pt idx="4105">
                  <c:v>4.0613014372908038</c:v>
                </c:pt>
                <c:pt idx="4106">
                  <c:v>4.0613014372908038</c:v>
                </c:pt>
                <c:pt idx="4107">
                  <c:v>4.0613014372908038</c:v>
                </c:pt>
                <c:pt idx="4108">
                  <c:v>4.0613014372908038</c:v>
                </c:pt>
                <c:pt idx="4109">
                  <c:v>4.0613014372908038</c:v>
                </c:pt>
                <c:pt idx="4110">
                  <c:v>4.0613014372908038</c:v>
                </c:pt>
                <c:pt idx="4111">
                  <c:v>4.0613014372908038</c:v>
                </c:pt>
                <c:pt idx="4112">
                  <c:v>4.0613014372908038</c:v>
                </c:pt>
                <c:pt idx="4113">
                  <c:v>4.0613014372908038</c:v>
                </c:pt>
                <c:pt idx="4114">
                  <c:v>4.0613014372908038</c:v>
                </c:pt>
                <c:pt idx="4115">
                  <c:v>4.0613014372908038</c:v>
                </c:pt>
                <c:pt idx="4116">
                  <c:v>4.0613014372908038</c:v>
                </c:pt>
                <c:pt idx="4117">
                  <c:v>4.0613014372908038</c:v>
                </c:pt>
                <c:pt idx="4118">
                  <c:v>4.0613014372908038</c:v>
                </c:pt>
                <c:pt idx="4119">
                  <c:v>4.0613014372908038</c:v>
                </c:pt>
                <c:pt idx="4120">
                  <c:v>4.0613014372908038</c:v>
                </c:pt>
                <c:pt idx="4121">
                  <c:v>4.0613014372908038</c:v>
                </c:pt>
                <c:pt idx="4122">
                  <c:v>4.0613014372908038</c:v>
                </c:pt>
                <c:pt idx="4123">
                  <c:v>4.0613014372908038</c:v>
                </c:pt>
                <c:pt idx="4124">
                  <c:v>4.0613014372908038</c:v>
                </c:pt>
                <c:pt idx="4125">
                  <c:v>4.0613014372908038</c:v>
                </c:pt>
                <c:pt idx="4126">
                  <c:v>4.0613014372908038</c:v>
                </c:pt>
                <c:pt idx="4127">
                  <c:v>4.0613014372908038</c:v>
                </c:pt>
                <c:pt idx="4128">
                  <c:v>4.0613014372908038</c:v>
                </c:pt>
                <c:pt idx="4129">
                  <c:v>4.0613014372908038</c:v>
                </c:pt>
                <c:pt idx="4130">
                  <c:v>4.0613014372908038</c:v>
                </c:pt>
                <c:pt idx="4131">
                  <c:v>4.0613014372908038</c:v>
                </c:pt>
                <c:pt idx="4132">
                  <c:v>4.0613014372908038</c:v>
                </c:pt>
                <c:pt idx="4133">
                  <c:v>4.0613014372908038</c:v>
                </c:pt>
                <c:pt idx="4134">
                  <c:v>4.0613014372908038</c:v>
                </c:pt>
                <c:pt idx="4135">
                  <c:v>4.0613014372908038</c:v>
                </c:pt>
                <c:pt idx="4136">
                  <c:v>4.0613014372908038</c:v>
                </c:pt>
                <c:pt idx="4137">
                  <c:v>4.0613014372908038</c:v>
                </c:pt>
                <c:pt idx="4138">
                  <c:v>4.0613014372908038</c:v>
                </c:pt>
                <c:pt idx="4139">
                  <c:v>4.0613014372908038</c:v>
                </c:pt>
                <c:pt idx="4140">
                  <c:v>4.0613014372908038</c:v>
                </c:pt>
                <c:pt idx="4141">
                  <c:v>4.0613014372908038</c:v>
                </c:pt>
                <c:pt idx="4142">
                  <c:v>4.0613014372908038</c:v>
                </c:pt>
                <c:pt idx="4143">
                  <c:v>4.0613014372908038</c:v>
                </c:pt>
                <c:pt idx="4144">
                  <c:v>4.0613014372908038</c:v>
                </c:pt>
                <c:pt idx="4145">
                  <c:v>4.0613014372908038</c:v>
                </c:pt>
                <c:pt idx="4146">
                  <c:v>4.0613014372908038</c:v>
                </c:pt>
                <c:pt idx="4147">
                  <c:v>4.0613014372908038</c:v>
                </c:pt>
                <c:pt idx="4148">
                  <c:v>4.0613014372908038</c:v>
                </c:pt>
                <c:pt idx="4149">
                  <c:v>4.0613014372908038</c:v>
                </c:pt>
                <c:pt idx="4150">
                  <c:v>4.0613014372908038</c:v>
                </c:pt>
                <c:pt idx="4151">
                  <c:v>4.0613014372908038</c:v>
                </c:pt>
                <c:pt idx="4152">
                  <c:v>4.0613014372908038</c:v>
                </c:pt>
                <c:pt idx="4153">
                  <c:v>4.0613014372908038</c:v>
                </c:pt>
                <c:pt idx="4154">
                  <c:v>4.0613014372908038</c:v>
                </c:pt>
                <c:pt idx="4155">
                  <c:v>4.0613014372908038</c:v>
                </c:pt>
                <c:pt idx="4156">
                  <c:v>4.0613014372908038</c:v>
                </c:pt>
                <c:pt idx="4157">
                  <c:v>4.0613014372908038</c:v>
                </c:pt>
                <c:pt idx="4158">
                  <c:v>4.0613014372908038</c:v>
                </c:pt>
                <c:pt idx="4159">
                  <c:v>4.0613014372908038</c:v>
                </c:pt>
                <c:pt idx="4160">
                  <c:v>4.0613014372908038</c:v>
                </c:pt>
                <c:pt idx="4161">
                  <c:v>4.0613014372908038</c:v>
                </c:pt>
                <c:pt idx="4162">
                  <c:v>4.0613014372908038</c:v>
                </c:pt>
                <c:pt idx="4163">
                  <c:v>4.0613014372908038</c:v>
                </c:pt>
                <c:pt idx="4164">
                  <c:v>4.0613014372908038</c:v>
                </c:pt>
                <c:pt idx="4165">
                  <c:v>4.0613014372908038</c:v>
                </c:pt>
                <c:pt idx="4166">
                  <c:v>4.0613014372908038</c:v>
                </c:pt>
                <c:pt idx="4167">
                  <c:v>4.0613014372908038</c:v>
                </c:pt>
                <c:pt idx="4168">
                  <c:v>4.0613014372908038</c:v>
                </c:pt>
                <c:pt idx="4169">
                  <c:v>4.0613014372908038</c:v>
                </c:pt>
                <c:pt idx="4170">
                  <c:v>4.0613014372908038</c:v>
                </c:pt>
                <c:pt idx="4171">
                  <c:v>4.0613014372908038</c:v>
                </c:pt>
                <c:pt idx="4172">
                  <c:v>4.0613014372908038</c:v>
                </c:pt>
                <c:pt idx="4173">
                  <c:v>4.0613014372908038</c:v>
                </c:pt>
                <c:pt idx="4174">
                  <c:v>4.0613014372908038</c:v>
                </c:pt>
                <c:pt idx="4175">
                  <c:v>4.0613014372908038</c:v>
                </c:pt>
                <c:pt idx="4176">
                  <c:v>4.0613014372908038</c:v>
                </c:pt>
                <c:pt idx="4177">
                  <c:v>4.0613014372908038</c:v>
                </c:pt>
                <c:pt idx="4178">
                  <c:v>4.0613014372908038</c:v>
                </c:pt>
                <c:pt idx="4179">
                  <c:v>4.0613014372908038</c:v>
                </c:pt>
                <c:pt idx="4180">
                  <c:v>4.0613014372908038</c:v>
                </c:pt>
                <c:pt idx="4181">
                  <c:v>4.0613014372908038</c:v>
                </c:pt>
                <c:pt idx="4182">
                  <c:v>4.0613014372908038</c:v>
                </c:pt>
                <c:pt idx="4183">
                  <c:v>4.0613014372908038</c:v>
                </c:pt>
                <c:pt idx="4184">
                  <c:v>4.0613014372908038</c:v>
                </c:pt>
                <c:pt idx="4185">
                  <c:v>4.0613014372908038</c:v>
                </c:pt>
                <c:pt idx="4186">
                  <c:v>4.0613014372908038</c:v>
                </c:pt>
                <c:pt idx="4187">
                  <c:v>4.0613014372908038</c:v>
                </c:pt>
                <c:pt idx="4188">
                  <c:v>4.0613014372908038</c:v>
                </c:pt>
                <c:pt idx="4189">
                  <c:v>4.0613014372908038</c:v>
                </c:pt>
                <c:pt idx="4190">
                  <c:v>4.0613014372908038</c:v>
                </c:pt>
                <c:pt idx="4191">
                  <c:v>4.0613014372908038</c:v>
                </c:pt>
                <c:pt idx="4192">
                  <c:v>4.0613014372908038</c:v>
                </c:pt>
                <c:pt idx="4193">
                  <c:v>4.0613014372908038</c:v>
                </c:pt>
                <c:pt idx="4194">
                  <c:v>4.0613014372908038</c:v>
                </c:pt>
                <c:pt idx="4195">
                  <c:v>4.0613014372908038</c:v>
                </c:pt>
                <c:pt idx="4196">
                  <c:v>4.0613014372908038</c:v>
                </c:pt>
                <c:pt idx="4197">
                  <c:v>4.0613014372908038</c:v>
                </c:pt>
                <c:pt idx="4198">
                  <c:v>4.0613014372908038</c:v>
                </c:pt>
                <c:pt idx="4199">
                  <c:v>4.0613014372908038</c:v>
                </c:pt>
                <c:pt idx="4200">
                  <c:v>4.0613014372908038</c:v>
                </c:pt>
                <c:pt idx="4201">
                  <c:v>4.0613014372908038</c:v>
                </c:pt>
                <c:pt idx="4202">
                  <c:v>4.0613014372908038</c:v>
                </c:pt>
                <c:pt idx="4203">
                  <c:v>4.0613014372908038</c:v>
                </c:pt>
                <c:pt idx="4204">
                  <c:v>4.0613014372908038</c:v>
                </c:pt>
                <c:pt idx="4205">
                  <c:v>4.0613014372908038</c:v>
                </c:pt>
                <c:pt idx="4206">
                  <c:v>4.0613014372908038</c:v>
                </c:pt>
                <c:pt idx="4207">
                  <c:v>4.0613014372908038</c:v>
                </c:pt>
                <c:pt idx="4208">
                  <c:v>4.0613014372908038</c:v>
                </c:pt>
                <c:pt idx="4209">
                  <c:v>4.0613014372908038</c:v>
                </c:pt>
                <c:pt idx="4210">
                  <c:v>4.0613014372908038</c:v>
                </c:pt>
                <c:pt idx="4211">
                  <c:v>4.0613014372908038</c:v>
                </c:pt>
                <c:pt idx="4212">
                  <c:v>4.0613014372908038</c:v>
                </c:pt>
                <c:pt idx="4213">
                  <c:v>4.0613014372908038</c:v>
                </c:pt>
                <c:pt idx="4214">
                  <c:v>4.0613014372908038</c:v>
                </c:pt>
                <c:pt idx="4215">
                  <c:v>4.0613014372908038</c:v>
                </c:pt>
                <c:pt idx="4216">
                  <c:v>4.0613014372908038</c:v>
                </c:pt>
                <c:pt idx="4217">
                  <c:v>4.0613014372908038</c:v>
                </c:pt>
                <c:pt idx="4218">
                  <c:v>4.0613014372908038</c:v>
                </c:pt>
                <c:pt idx="4219">
                  <c:v>4.0613014372908038</c:v>
                </c:pt>
                <c:pt idx="4220">
                  <c:v>4.0613014372908038</c:v>
                </c:pt>
                <c:pt idx="4221">
                  <c:v>4.0613014372908038</c:v>
                </c:pt>
                <c:pt idx="4222">
                  <c:v>4.0613014372908038</c:v>
                </c:pt>
                <c:pt idx="4223">
                  <c:v>4.0613014372908038</c:v>
                </c:pt>
                <c:pt idx="4224">
                  <c:v>4.0613014372908038</c:v>
                </c:pt>
                <c:pt idx="4225">
                  <c:v>4.0613014372908038</c:v>
                </c:pt>
                <c:pt idx="4226">
                  <c:v>4.0613014372908038</c:v>
                </c:pt>
                <c:pt idx="4227">
                  <c:v>4.0613014372908038</c:v>
                </c:pt>
                <c:pt idx="4228">
                  <c:v>4.0613014372908038</c:v>
                </c:pt>
                <c:pt idx="4229">
                  <c:v>4.0613014372908038</c:v>
                </c:pt>
                <c:pt idx="4230">
                  <c:v>4.0613014372908038</c:v>
                </c:pt>
                <c:pt idx="4231">
                  <c:v>4.0613014372908038</c:v>
                </c:pt>
                <c:pt idx="4232">
                  <c:v>4.0613014372908038</c:v>
                </c:pt>
                <c:pt idx="4233">
                  <c:v>4.0613014372908038</c:v>
                </c:pt>
                <c:pt idx="4234">
                  <c:v>4.0613014372908038</c:v>
                </c:pt>
                <c:pt idx="4235">
                  <c:v>4.0613014372908038</c:v>
                </c:pt>
                <c:pt idx="4236">
                  <c:v>4.0613014372908038</c:v>
                </c:pt>
                <c:pt idx="4237">
                  <c:v>4.0613014372908038</c:v>
                </c:pt>
                <c:pt idx="4238">
                  <c:v>4.0613014372908038</c:v>
                </c:pt>
                <c:pt idx="4239">
                  <c:v>4.0613014372908038</c:v>
                </c:pt>
                <c:pt idx="4240">
                  <c:v>4.0613014372908038</c:v>
                </c:pt>
                <c:pt idx="4241">
                  <c:v>4.0613014372908038</c:v>
                </c:pt>
                <c:pt idx="4242">
                  <c:v>4.0613014372908038</c:v>
                </c:pt>
                <c:pt idx="4243">
                  <c:v>4.0613014372908038</c:v>
                </c:pt>
                <c:pt idx="4244">
                  <c:v>4.0613014372908038</c:v>
                </c:pt>
                <c:pt idx="4245">
                  <c:v>4.0613014372908038</c:v>
                </c:pt>
                <c:pt idx="4246">
                  <c:v>4.0613014372908038</c:v>
                </c:pt>
                <c:pt idx="4247">
                  <c:v>4.0613014372908038</c:v>
                </c:pt>
                <c:pt idx="4248">
                  <c:v>4.0613014372908038</c:v>
                </c:pt>
                <c:pt idx="4249">
                  <c:v>4.0613014372908038</c:v>
                </c:pt>
                <c:pt idx="4250">
                  <c:v>4.0613014372908038</c:v>
                </c:pt>
                <c:pt idx="4251">
                  <c:v>4.0613014372908038</c:v>
                </c:pt>
                <c:pt idx="4252">
                  <c:v>4.0613014372908038</c:v>
                </c:pt>
                <c:pt idx="4253">
                  <c:v>4.0613014372908038</c:v>
                </c:pt>
                <c:pt idx="4254">
                  <c:v>4.0613014372908038</c:v>
                </c:pt>
                <c:pt idx="4255">
                  <c:v>4.0613014372908038</c:v>
                </c:pt>
                <c:pt idx="4256">
                  <c:v>4.0613014372908038</c:v>
                </c:pt>
                <c:pt idx="4257">
                  <c:v>4.0613014372908038</c:v>
                </c:pt>
                <c:pt idx="4258">
                  <c:v>4.0613014372908038</c:v>
                </c:pt>
                <c:pt idx="4259">
                  <c:v>4.0613014372908038</c:v>
                </c:pt>
                <c:pt idx="4260">
                  <c:v>4.0613014372908038</c:v>
                </c:pt>
                <c:pt idx="4261">
                  <c:v>4.0613014372908038</c:v>
                </c:pt>
                <c:pt idx="4262">
                  <c:v>4.0613014372908038</c:v>
                </c:pt>
                <c:pt idx="4263">
                  <c:v>4.0613014372908038</c:v>
                </c:pt>
                <c:pt idx="4264">
                  <c:v>4.0613014372908038</c:v>
                </c:pt>
                <c:pt idx="4265">
                  <c:v>4.0613014372908038</c:v>
                </c:pt>
                <c:pt idx="4266">
                  <c:v>4.0613014372908038</c:v>
                </c:pt>
                <c:pt idx="4267">
                  <c:v>4.0613014372908038</c:v>
                </c:pt>
                <c:pt idx="4268">
                  <c:v>4.0613014372908038</c:v>
                </c:pt>
                <c:pt idx="4269">
                  <c:v>4.0613014372908038</c:v>
                </c:pt>
                <c:pt idx="4270">
                  <c:v>4.0613014372908038</c:v>
                </c:pt>
                <c:pt idx="4271">
                  <c:v>4.0613014372908038</c:v>
                </c:pt>
                <c:pt idx="4272">
                  <c:v>4.0613014372908038</c:v>
                </c:pt>
                <c:pt idx="4273">
                  <c:v>4.0613014372908038</c:v>
                </c:pt>
                <c:pt idx="4274">
                  <c:v>4.0613014372908038</c:v>
                </c:pt>
                <c:pt idx="4275">
                  <c:v>4.0613014372908038</c:v>
                </c:pt>
                <c:pt idx="4276">
                  <c:v>4.0613014372908038</c:v>
                </c:pt>
                <c:pt idx="4277">
                  <c:v>4.0613014372908038</c:v>
                </c:pt>
                <c:pt idx="4278">
                  <c:v>4.0613014372908038</c:v>
                </c:pt>
                <c:pt idx="4279">
                  <c:v>4.0613014372908038</c:v>
                </c:pt>
                <c:pt idx="4280">
                  <c:v>4.0613014372908038</c:v>
                </c:pt>
                <c:pt idx="4281">
                  <c:v>4.0613014372908038</c:v>
                </c:pt>
                <c:pt idx="4282">
                  <c:v>4.0613014372908038</c:v>
                </c:pt>
                <c:pt idx="4283">
                  <c:v>4.0613014372908038</c:v>
                </c:pt>
                <c:pt idx="4284">
                  <c:v>4.0613014372908038</c:v>
                </c:pt>
                <c:pt idx="4285">
                  <c:v>4.0613014372908038</c:v>
                </c:pt>
                <c:pt idx="4286">
                  <c:v>4.0613014372908038</c:v>
                </c:pt>
                <c:pt idx="4287">
                  <c:v>4.0613014372908038</c:v>
                </c:pt>
                <c:pt idx="4288">
                  <c:v>4.0613014372908038</c:v>
                </c:pt>
                <c:pt idx="4289">
                  <c:v>4.0613014372908038</c:v>
                </c:pt>
                <c:pt idx="4290">
                  <c:v>4.0613014372908038</c:v>
                </c:pt>
                <c:pt idx="4291">
                  <c:v>4.0613014372908038</c:v>
                </c:pt>
                <c:pt idx="4292">
                  <c:v>4.0613014372908038</c:v>
                </c:pt>
                <c:pt idx="4293">
                  <c:v>4.0613014372908038</c:v>
                </c:pt>
                <c:pt idx="4294">
                  <c:v>4.0613014372908038</c:v>
                </c:pt>
                <c:pt idx="4295">
                  <c:v>4.0613014372908038</c:v>
                </c:pt>
                <c:pt idx="4296">
                  <c:v>4.0613014372908038</c:v>
                </c:pt>
                <c:pt idx="4297">
                  <c:v>4.0613014372908038</c:v>
                </c:pt>
                <c:pt idx="4298">
                  <c:v>4.0613014372908038</c:v>
                </c:pt>
                <c:pt idx="4299">
                  <c:v>4.0613014372908038</c:v>
                </c:pt>
                <c:pt idx="4300">
                  <c:v>4.0613014372908038</c:v>
                </c:pt>
                <c:pt idx="4301">
                  <c:v>4.0613014372908038</c:v>
                </c:pt>
                <c:pt idx="4302">
                  <c:v>4.0613014372908038</c:v>
                </c:pt>
                <c:pt idx="4303">
                  <c:v>4.0613014372908038</c:v>
                </c:pt>
                <c:pt idx="4304">
                  <c:v>4.0613014372908038</c:v>
                </c:pt>
                <c:pt idx="4305">
                  <c:v>4.0613014372908038</c:v>
                </c:pt>
                <c:pt idx="4306">
                  <c:v>4.0613014372908038</c:v>
                </c:pt>
                <c:pt idx="4307">
                  <c:v>4.0613014372908038</c:v>
                </c:pt>
                <c:pt idx="4308">
                  <c:v>4.0613014372908038</c:v>
                </c:pt>
                <c:pt idx="4309">
                  <c:v>4.0613014372908038</c:v>
                </c:pt>
                <c:pt idx="4310">
                  <c:v>4.0613014372908038</c:v>
                </c:pt>
                <c:pt idx="4311">
                  <c:v>4.0613014372908038</c:v>
                </c:pt>
                <c:pt idx="4312">
                  <c:v>4.0613014372908038</c:v>
                </c:pt>
                <c:pt idx="4313">
                  <c:v>4.0613014372908038</c:v>
                </c:pt>
                <c:pt idx="4314">
                  <c:v>4.0613014372908038</c:v>
                </c:pt>
                <c:pt idx="4315">
                  <c:v>4.0613014372908038</c:v>
                </c:pt>
                <c:pt idx="4316">
                  <c:v>4.0613014372908038</c:v>
                </c:pt>
                <c:pt idx="4317">
                  <c:v>4.0613014372908038</c:v>
                </c:pt>
                <c:pt idx="4318">
                  <c:v>4.0613014372908038</c:v>
                </c:pt>
                <c:pt idx="4319">
                  <c:v>4.0613014372908038</c:v>
                </c:pt>
                <c:pt idx="4320">
                  <c:v>4.0613014372908038</c:v>
                </c:pt>
                <c:pt idx="4321">
                  <c:v>4.0613014372908038</c:v>
                </c:pt>
                <c:pt idx="4322">
                  <c:v>4.0613014372908038</c:v>
                </c:pt>
                <c:pt idx="4323">
                  <c:v>4.0613014372908038</c:v>
                </c:pt>
                <c:pt idx="4324">
                  <c:v>4.0613014372908038</c:v>
                </c:pt>
                <c:pt idx="4325">
                  <c:v>4.0613014372908038</c:v>
                </c:pt>
                <c:pt idx="4326">
                  <c:v>4.0613014372908038</c:v>
                </c:pt>
                <c:pt idx="4327">
                  <c:v>4.0613014372908038</c:v>
                </c:pt>
                <c:pt idx="4328">
                  <c:v>4.0613014372908038</c:v>
                </c:pt>
                <c:pt idx="4329">
                  <c:v>4.0613014372908038</c:v>
                </c:pt>
                <c:pt idx="4330">
                  <c:v>4.0613014372908038</c:v>
                </c:pt>
                <c:pt idx="4331">
                  <c:v>4.0613014372908038</c:v>
                </c:pt>
                <c:pt idx="4332">
                  <c:v>4.0613014372908038</c:v>
                </c:pt>
                <c:pt idx="4333">
                  <c:v>4.0613014372908038</c:v>
                </c:pt>
                <c:pt idx="4334">
                  <c:v>4.0613014372908038</c:v>
                </c:pt>
                <c:pt idx="4335">
                  <c:v>4.0613014372908038</c:v>
                </c:pt>
                <c:pt idx="4336">
                  <c:v>4.0613014372908038</c:v>
                </c:pt>
                <c:pt idx="4337">
                  <c:v>4.0613014372908038</c:v>
                </c:pt>
                <c:pt idx="4338">
                  <c:v>4.0613014372908038</c:v>
                </c:pt>
                <c:pt idx="4339">
                  <c:v>4.0613014372908038</c:v>
                </c:pt>
                <c:pt idx="4340">
                  <c:v>4.0613014372908038</c:v>
                </c:pt>
                <c:pt idx="4341">
                  <c:v>4.0613014372908038</c:v>
                </c:pt>
                <c:pt idx="4342">
                  <c:v>4.0613014372908038</c:v>
                </c:pt>
                <c:pt idx="4343">
                  <c:v>4.0613014372908038</c:v>
                </c:pt>
                <c:pt idx="4344">
                  <c:v>4.0613014372908038</c:v>
                </c:pt>
                <c:pt idx="4345">
                  <c:v>4.0613014372908038</c:v>
                </c:pt>
                <c:pt idx="4346">
                  <c:v>4.0613014372908038</c:v>
                </c:pt>
                <c:pt idx="4347">
                  <c:v>4.0613014372908038</c:v>
                </c:pt>
                <c:pt idx="4348">
                  <c:v>4.0613014372908038</c:v>
                </c:pt>
                <c:pt idx="4349">
                  <c:v>4.0613014372908038</c:v>
                </c:pt>
                <c:pt idx="4350">
                  <c:v>4.0613014372908038</c:v>
                </c:pt>
                <c:pt idx="4351">
                  <c:v>4.0613014372908038</c:v>
                </c:pt>
                <c:pt idx="4352">
                  <c:v>4.0613014372908038</c:v>
                </c:pt>
                <c:pt idx="4353">
                  <c:v>4.0613014372908038</c:v>
                </c:pt>
                <c:pt idx="4354">
                  <c:v>4.0613014372908038</c:v>
                </c:pt>
                <c:pt idx="4355">
                  <c:v>4.0613014372908038</c:v>
                </c:pt>
                <c:pt idx="4356">
                  <c:v>4.0613014372908038</c:v>
                </c:pt>
                <c:pt idx="4357">
                  <c:v>4.0613014372908038</c:v>
                </c:pt>
                <c:pt idx="4358">
                  <c:v>4.0613014372908038</c:v>
                </c:pt>
                <c:pt idx="4359">
                  <c:v>4.0613014372908038</c:v>
                </c:pt>
                <c:pt idx="4360">
                  <c:v>4.0613014372908038</c:v>
                </c:pt>
                <c:pt idx="4361">
                  <c:v>4.0613014372908038</c:v>
                </c:pt>
                <c:pt idx="4362">
                  <c:v>4.0613014372908038</c:v>
                </c:pt>
                <c:pt idx="4363">
                  <c:v>4.0613014372908038</c:v>
                </c:pt>
                <c:pt idx="4364">
                  <c:v>4.0613014372908038</c:v>
                </c:pt>
                <c:pt idx="4365">
                  <c:v>4.0613014372908038</c:v>
                </c:pt>
                <c:pt idx="4366">
                  <c:v>4.0613014372908038</c:v>
                </c:pt>
                <c:pt idx="4367">
                  <c:v>4.0613014372908038</c:v>
                </c:pt>
                <c:pt idx="4368">
                  <c:v>4.0613014372908038</c:v>
                </c:pt>
                <c:pt idx="4369">
                  <c:v>4.0613014372908038</c:v>
                </c:pt>
                <c:pt idx="4370">
                  <c:v>4.0613014372908038</c:v>
                </c:pt>
                <c:pt idx="4371">
                  <c:v>4.0613014372908038</c:v>
                </c:pt>
                <c:pt idx="4372">
                  <c:v>4.0613014372908038</c:v>
                </c:pt>
                <c:pt idx="4373">
                  <c:v>4.0613014372908038</c:v>
                </c:pt>
                <c:pt idx="4374">
                  <c:v>4.0613014372908038</c:v>
                </c:pt>
                <c:pt idx="4375">
                  <c:v>4.0613014372908038</c:v>
                </c:pt>
                <c:pt idx="4376">
                  <c:v>4.0613014372908038</c:v>
                </c:pt>
                <c:pt idx="4377">
                  <c:v>4.0613014372908038</c:v>
                </c:pt>
                <c:pt idx="4378">
                  <c:v>4.0613014372908038</c:v>
                </c:pt>
                <c:pt idx="4379">
                  <c:v>4.0613014372908038</c:v>
                </c:pt>
                <c:pt idx="4380">
                  <c:v>4.0613014372908038</c:v>
                </c:pt>
                <c:pt idx="4381">
                  <c:v>4.0613014372908038</c:v>
                </c:pt>
                <c:pt idx="4382">
                  <c:v>4.0613014372908038</c:v>
                </c:pt>
                <c:pt idx="4383">
                  <c:v>4.0613014372908038</c:v>
                </c:pt>
                <c:pt idx="4384">
                  <c:v>4.0613014372908038</c:v>
                </c:pt>
                <c:pt idx="4385">
                  <c:v>4.0613014372908038</c:v>
                </c:pt>
                <c:pt idx="4386">
                  <c:v>4.0613014372908038</c:v>
                </c:pt>
                <c:pt idx="4387">
                  <c:v>4.0613014372908038</c:v>
                </c:pt>
                <c:pt idx="4388">
                  <c:v>4.0613014372908038</c:v>
                </c:pt>
                <c:pt idx="4389">
                  <c:v>4.0613014372908038</c:v>
                </c:pt>
                <c:pt idx="4390">
                  <c:v>4.0613014372908038</c:v>
                </c:pt>
                <c:pt idx="4391">
                  <c:v>4.0613014372908038</c:v>
                </c:pt>
                <c:pt idx="4392">
                  <c:v>4.0613014372908038</c:v>
                </c:pt>
                <c:pt idx="4393">
                  <c:v>4.0613014372908038</c:v>
                </c:pt>
                <c:pt idx="4394">
                  <c:v>4.0613014372908038</c:v>
                </c:pt>
                <c:pt idx="4395">
                  <c:v>4.0613014372908038</c:v>
                </c:pt>
                <c:pt idx="4396">
                  <c:v>4.0613014372908038</c:v>
                </c:pt>
                <c:pt idx="4397">
                  <c:v>4.0613014372908038</c:v>
                </c:pt>
                <c:pt idx="4398">
                  <c:v>4.0613014372908038</c:v>
                </c:pt>
                <c:pt idx="4399">
                  <c:v>4.0613014372908038</c:v>
                </c:pt>
                <c:pt idx="4400">
                  <c:v>4.0613014372908038</c:v>
                </c:pt>
                <c:pt idx="4401">
                  <c:v>4.0613014372908038</c:v>
                </c:pt>
                <c:pt idx="4402">
                  <c:v>4.0613014372908038</c:v>
                </c:pt>
                <c:pt idx="4403">
                  <c:v>4.0613014372908038</c:v>
                </c:pt>
                <c:pt idx="4404">
                  <c:v>4.0613014372908038</c:v>
                </c:pt>
                <c:pt idx="4405">
                  <c:v>4.0613014372908038</c:v>
                </c:pt>
                <c:pt idx="4406">
                  <c:v>4.0613014372908038</c:v>
                </c:pt>
                <c:pt idx="4407">
                  <c:v>4.0613014372908038</c:v>
                </c:pt>
                <c:pt idx="4408">
                  <c:v>4.0613014372908038</c:v>
                </c:pt>
                <c:pt idx="4409">
                  <c:v>4.0613014372908038</c:v>
                </c:pt>
                <c:pt idx="4410">
                  <c:v>4.0613014372908038</c:v>
                </c:pt>
                <c:pt idx="4411">
                  <c:v>4.0613014372908038</c:v>
                </c:pt>
                <c:pt idx="4412">
                  <c:v>4.0613014372908038</c:v>
                </c:pt>
                <c:pt idx="4413">
                  <c:v>4.0613014372908038</c:v>
                </c:pt>
                <c:pt idx="4414">
                  <c:v>4.0613014372908038</c:v>
                </c:pt>
                <c:pt idx="4415">
                  <c:v>4.0613014372908038</c:v>
                </c:pt>
                <c:pt idx="4416">
                  <c:v>4.0613014372908038</c:v>
                </c:pt>
                <c:pt idx="4417">
                  <c:v>4.0613014372908038</c:v>
                </c:pt>
                <c:pt idx="4418">
                  <c:v>4.0613014372908038</c:v>
                </c:pt>
                <c:pt idx="4419">
                  <c:v>4.0613014372908038</c:v>
                </c:pt>
                <c:pt idx="4420">
                  <c:v>4.0613014372908038</c:v>
                </c:pt>
                <c:pt idx="4421">
                  <c:v>4.0613014372908038</c:v>
                </c:pt>
                <c:pt idx="4422">
                  <c:v>4.0613014372908038</c:v>
                </c:pt>
                <c:pt idx="4423">
                  <c:v>4.0613014372908038</c:v>
                </c:pt>
                <c:pt idx="4424">
                  <c:v>4.0613014372908038</c:v>
                </c:pt>
                <c:pt idx="4425">
                  <c:v>4.0613014372908038</c:v>
                </c:pt>
                <c:pt idx="4426">
                  <c:v>4.0613014372908038</c:v>
                </c:pt>
                <c:pt idx="4427">
                  <c:v>4.0613014372908038</c:v>
                </c:pt>
                <c:pt idx="4428">
                  <c:v>4.0613014372908038</c:v>
                </c:pt>
                <c:pt idx="4429">
                  <c:v>4.0613014372908038</c:v>
                </c:pt>
                <c:pt idx="4430">
                  <c:v>4.0613014372908038</c:v>
                </c:pt>
                <c:pt idx="4431">
                  <c:v>4.0613014372908038</c:v>
                </c:pt>
                <c:pt idx="4432">
                  <c:v>4.0613014372908038</c:v>
                </c:pt>
                <c:pt idx="4433">
                  <c:v>4.0613014372908038</c:v>
                </c:pt>
                <c:pt idx="4434">
                  <c:v>4.0613014372908038</c:v>
                </c:pt>
                <c:pt idx="4435">
                  <c:v>4.0613014372908038</c:v>
                </c:pt>
                <c:pt idx="4436">
                  <c:v>4.0613014372908038</c:v>
                </c:pt>
                <c:pt idx="4437">
                  <c:v>4.0613014372908038</c:v>
                </c:pt>
                <c:pt idx="4438">
                  <c:v>4.0613014372908038</c:v>
                </c:pt>
                <c:pt idx="4439">
                  <c:v>4.0613014372908038</c:v>
                </c:pt>
                <c:pt idx="4440">
                  <c:v>4.0613014372908038</c:v>
                </c:pt>
                <c:pt idx="4441">
                  <c:v>4.0613014372908038</c:v>
                </c:pt>
                <c:pt idx="4442">
                  <c:v>4.0613014372908038</c:v>
                </c:pt>
                <c:pt idx="4443">
                  <c:v>4.0613014372908038</c:v>
                </c:pt>
                <c:pt idx="4444">
                  <c:v>4.0613014372908038</c:v>
                </c:pt>
                <c:pt idx="4445">
                  <c:v>4.0613014372908038</c:v>
                </c:pt>
                <c:pt idx="4446">
                  <c:v>4.0613014372908038</c:v>
                </c:pt>
                <c:pt idx="4447">
                  <c:v>4.0613014372908038</c:v>
                </c:pt>
                <c:pt idx="4448">
                  <c:v>4.0613014372908038</c:v>
                </c:pt>
                <c:pt idx="4449">
                  <c:v>4.0613014372908038</c:v>
                </c:pt>
                <c:pt idx="4450">
                  <c:v>4.0613014372908038</c:v>
                </c:pt>
                <c:pt idx="4451">
                  <c:v>4.0613014372908038</c:v>
                </c:pt>
                <c:pt idx="4452">
                  <c:v>4.0613014372908038</c:v>
                </c:pt>
                <c:pt idx="4453">
                  <c:v>4.0613014372908038</c:v>
                </c:pt>
                <c:pt idx="4454">
                  <c:v>4.0613014372908038</c:v>
                </c:pt>
                <c:pt idx="4455">
                  <c:v>4.0613014372908038</c:v>
                </c:pt>
                <c:pt idx="4456">
                  <c:v>4.0613014372908038</c:v>
                </c:pt>
                <c:pt idx="4457">
                  <c:v>4.0613014372908038</c:v>
                </c:pt>
                <c:pt idx="4458">
                  <c:v>4.0613014372908038</c:v>
                </c:pt>
                <c:pt idx="4459">
                  <c:v>4.0613014372908038</c:v>
                </c:pt>
                <c:pt idx="4460">
                  <c:v>4.0613014372908038</c:v>
                </c:pt>
                <c:pt idx="4461">
                  <c:v>4.0613014372908038</c:v>
                </c:pt>
                <c:pt idx="4462">
                  <c:v>4.0613014372908038</c:v>
                </c:pt>
                <c:pt idx="4463">
                  <c:v>4.0613014372908038</c:v>
                </c:pt>
                <c:pt idx="4464">
                  <c:v>4.0613014372908038</c:v>
                </c:pt>
                <c:pt idx="4465">
                  <c:v>4.0613014372908038</c:v>
                </c:pt>
                <c:pt idx="4466">
                  <c:v>4.0613014372908038</c:v>
                </c:pt>
                <c:pt idx="4467">
                  <c:v>4.0613014372908038</c:v>
                </c:pt>
                <c:pt idx="4468">
                  <c:v>4.0613014372908038</c:v>
                </c:pt>
                <c:pt idx="4469">
                  <c:v>4.0613014372908038</c:v>
                </c:pt>
                <c:pt idx="4470">
                  <c:v>4.0613014372908038</c:v>
                </c:pt>
                <c:pt idx="4471">
                  <c:v>4.0613014372908038</c:v>
                </c:pt>
                <c:pt idx="4472">
                  <c:v>4.0613014372908038</c:v>
                </c:pt>
                <c:pt idx="4473">
                  <c:v>4.0613014372908038</c:v>
                </c:pt>
                <c:pt idx="4474">
                  <c:v>4.0613014372908038</c:v>
                </c:pt>
                <c:pt idx="4475">
                  <c:v>4.0613014372908038</c:v>
                </c:pt>
                <c:pt idx="4476">
                  <c:v>4.0613014372908038</c:v>
                </c:pt>
                <c:pt idx="4477">
                  <c:v>4.0613014372908038</c:v>
                </c:pt>
                <c:pt idx="4478">
                  <c:v>4.0613014372908038</c:v>
                </c:pt>
                <c:pt idx="4479">
                  <c:v>4.0613014372908038</c:v>
                </c:pt>
                <c:pt idx="4480">
                  <c:v>4.0613014372908038</c:v>
                </c:pt>
                <c:pt idx="4481">
                  <c:v>4.0613014372908038</c:v>
                </c:pt>
                <c:pt idx="4482">
                  <c:v>4.0613014372908038</c:v>
                </c:pt>
                <c:pt idx="4483">
                  <c:v>4.0613014372908038</c:v>
                </c:pt>
                <c:pt idx="4484">
                  <c:v>4.0613014372908038</c:v>
                </c:pt>
                <c:pt idx="4485">
                  <c:v>4.0613014372908038</c:v>
                </c:pt>
                <c:pt idx="4486">
                  <c:v>4.0613014372908038</c:v>
                </c:pt>
                <c:pt idx="4487">
                  <c:v>4.0613014372908038</c:v>
                </c:pt>
                <c:pt idx="4488">
                  <c:v>4.0613014372908038</c:v>
                </c:pt>
                <c:pt idx="4489">
                  <c:v>4.0613014372908038</c:v>
                </c:pt>
                <c:pt idx="4490">
                  <c:v>4.0613014372908038</c:v>
                </c:pt>
                <c:pt idx="4491">
                  <c:v>4.0613014372908038</c:v>
                </c:pt>
                <c:pt idx="4492">
                  <c:v>4.0613014372908038</c:v>
                </c:pt>
                <c:pt idx="4493">
                  <c:v>4.0613014372908038</c:v>
                </c:pt>
                <c:pt idx="4494">
                  <c:v>4.0613014372908038</c:v>
                </c:pt>
                <c:pt idx="4495">
                  <c:v>4.0613014372908038</c:v>
                </c:pt>
                <c:pt idx="4496">
                  <c:v>4.0613014372908038</c:v>
                </c:pt>
                <c:pt idx="4497">
                  <c:v>4.0613014372908038</c:v>
                </c:pt>
                <c:pt idx="4498">
                  <c:v>4.0613014372908038</c:v>
                </c:pt>
                <c:pt idx="4499">
                  <c:v>4.0613014372908038</c:v>
                </c:pt>
                <c:pt idx="4500">
                  <c:v>4.0613014372908038</c:v>
                </c:pt>
                <c:pt idx="4501">
                  <c:v>4.0613014372908038</c:v>
                </c:pt>
                <c:pt idx="4502">
                  <c:v>4.0613014372908038</c:v>
                </c:pt>
                <c:pt idx="4503">
                  <c:v>4.0613014372908038</c:v>
                </c:pt>
                <c:pt idx="4504">
                  <c:v>4.0613014372908038</c:v>
                </c:pt>
                <c:pt idx="4505">
                  <c:v>4.0613014372908038</c:v>
                </c:pt>
                <c:pt idx="4506">
                  <c:v>4.0613014372908038</c:v>
                </c:pt>
                <c:pt idx="4507">
                  <c:v>4.0613014372908038</c:v>
                </c:pt>
                <c:pt idx="4508">
                  <c:v>4.0613014372908038</c:v>
                </c:pt>
                <c:pt idx="4509">
                  <c:v>4.0613014372908038</c:v>
                </c:pt>
                <c:pt idx="4510">
                  <c:v>4.0613014372908038</c:v>
                </c:pt>
                <c:pt idx="4511">
                  <c:v>4.0613014372908038</c:v>
                </c:pt>
                <c:pt idx="4512">
                  <c:v>4.0613014372908038</c:v>
                </c:pt>
                <c:pt idx="4513">
                  <c:v>4.0613014372908038</c:v>
                </c:pt>
                <c:pt idx="4514">
                  <c:v>4.0613014372908038</c:v>
                </c:pt>
                <c:pt idx="4515">
                  <c:v>4.0613014372908038</c:v>
                </c:pt>
                <c:pt idx="4516">
                  <c:v>4.0613014372908038</c:v>
                </c:pt>
                <c:pt idx="4517">
                  <c:v>4.0613014372908038</c:v>
                </c:pt>
                <c:pt idx="4518">
                  <c:v>4.0613014372908038</c:v>
                </c:pt>
                <c:pt idx="4519">
                  <c:v>4.0613014372908038</c:v>
                </c:pt>
                <c:pt idx="4520">
                  <c:v>4.0613014372908038</c:v>
                </c:pt>
                <c:pt idx="4521">
                  <c:v>4.0613014372908038</c:v>
                </c:pt>
                <c:pt idx="4522">
                  <c:v>4.0613014372908038</c:v>
                </c:pt>
                <c:pt idx="4523">
                  <c:v>4.0613014372908038</c:v>
                </c:pt>
                <c:pt idx="4524">
                  <c:v>4.0613014372908038</c:v>
                </c:pt>
                <c:pt idx="4525">
                  <c:v>4.0613014372908038</c:v>
                </c:pt>
                <c:pt idx="4526">
                  <c:v>4.0613014372908038</c:v>
                </c:pt>
                <c:pt idx="4527">
                  <c:v>4.0613014372908038</c:v>
                </c:pt>
                <c:pt idx="4528">
                  <c:v>4.0613014372908038</c:v>
                </c:pt>
                <c:pt idx="4529">
                  <c:v>4.0613014372908038</c:v>
                </c:pt>
                <c:pt idx="4530">
                  <c:v>4.0613014372908038</c:v>
                </c:pt>
                <c:pt idx="4531">
                  <c:v>4.0613014372908038</c:v>
                </c:pt>
                <c:pt idx="4532">
                  <c:v>4.0613014372908038</c:v>
                </c:pt>
                <c:pt idx="4533">
                  <c:v>4.0613014372908038</c:v>
                </c:pt>
                <c:pt idx="4534">
                  <c:v>4.0613014372908038</c:v>
                </c:pt>
                <c:pt idx="4535">
                  <c:v>4.0613014372908038</c:v>
                </c:pt>
                <c:pt idx="4536">
                  <c:v>4.0613014372908038</c:v>
                </c:pt>
                <c:pt idx="4537">
                  <c:v>4.0613014372908038</c:v>
                </c:pt>
                <c:pt idx="4538">
                  <c:v>4.0613014372908038</c:v>
                </c:pt>
                <c:pt idx="4539">
                  <c:v>4.0613014372908038</c:v>
                </c:pt>
                <c:pt idx="4540">
                  <c:v>4.0613014372908038</c:v>
                </c:pt>
                <c:pt idx="4541">
                  <c:v>4.0613014372908038</c:v>
                </c:pt>
                <c:pt idx="4542">
                  <c:v>4.0613014372908038</c:v>
                </c:pt>
                <c:pt idx="4543">
                  <c:v>4.0613014372908038</c:v>
                </c:pt>
                <c:pt idx="4544">
                  <c:v>4.0613014372908038</c:v>
                </c:pt>
                <c:pt idx="4545">
                  <c:v>4.0613014372908038</c:v>
                </c:pt>
                <c:pt idx="4546">
                  <c:v>4.0613014372908038</c:v>
                </c:pt>
                <c:pt idx="4547">
                  <c:v>4.0613014372908038</c:v>
                </c:pt>
                <c:pt idx="4548">
                  <c:v>4.0613014372908038</c:v>
                </c:pt>
                <c:pt idx="4549">
                  <c:v>4.0613014372908038</c:v>
                </c:pt>
                <c:pt idx="4550">
                  <c:v>4.0613014372908038</c:v>
                </c:pt>
                <c:pt idx="4551">
                  <c:v>4.0613014372908038</c:v>
                </c:pt>
                <c:pt idx="4552">
                  <c:v>4.0613014372908038</c:v>
                </c:pt>
                <c:pt idx="4553">
                  <c:v>4.0613014372908038</c:v>
                </c:pt>
                <c:pt idx="4554">
                  <c:v>4.0613014372908038</c:v>
                </c:pt>
                <c:pt idx="4555">
                  <c:v>4.0613014372908038</c:v>
                </c:pt>
                <c:pt idx="4556">
                  <c:v>4.0613014372908038</c:v>
                </c:pt>
                <c:pt idx="4557">
                  <c:v>4.0613014372908038</c:v>
                </c:pt>
                <c:pt idx="4558">
                  <c:v>4.0613014372908038</c:v>
                </c:pt>
                <c:pt idx="4559">
                  <c:v>4.0613014372908038</c:v>
                </c:pt>
                <c:pt idx="4560">
                  <c:v>4.0613014372908038</c:v>
                </c:pt>
                <c:pt idx="4561">
                  <c:v>4.0613014372908038</c:v>
                </c:pt>
                <c:pt idx="4562">
                  <c:v>4.0613014372908038</c:v>
                </c:pt>
                <c:pt idx="4563">
                  <c:v>4.0613014372908038</c:v>
                </c:pt>
                <c:pt idx="4564">
                  <c:v>4.0613014372908038</c:v>
                </c:pt>
                <c:pt idx="4565">
                  <c:v>4.0613014372908038</c:v>
                </c:pt>
                <c:pt idx="4566">
                  <c:v>4.0613014372908038</c:v>
                </c:pt>
                <c:pt idx="4567">
                  <c:v>4.0613014372908038</c:v>
                </c:pt>
                <c:pt idx="4568">
                  <c:v>4.0613014372908038</c:v>
                </c:pt>
                <c:pt idx="4569">
                  <c:v>4.0613014372908038</c:v>
                </c:pt>
                <c:pt idx="4570">
                  <c:v>4.0613014372908038</c:v>
                </c:pt>
                <c:pt idx="4571">
                  <c:v>4.0613014372908038</c:v>
                </c:pt>
                <c:pt idx="4572">
                  <c:v>4.0613014372908038</c:v>
                </c:pt>
                <c:pt idx="4573">
                  <c:v>4.0613014372908038</c:v>
                </c:pt>
                <c:pt idx="4574">
                  <c:v>4.0613014372908038</c:v>
                </c:pt>
                <c:pt idx="4575">
                  <c:v>4.0613014372908038</c:v>
                </c:pt>
                <c:pt idx="4576">
                  <c:v>4.0613014372908038</c:v>
                </c:pt>
                <c:pt idx="4577">
                  <c:v>4.0613014372908038</c:v>
                </c:pt>
                <c:pt idx="4578">
                  <c:v>4.0613014372908038</c:v>
                </c:pt>
                <c:pt idx="4579">
                  <c:v>4.0613014372908038</c:v>
                </c:pt>
                <c:pt idx="4580">
                  <c:v>4.0613014372908038</c:v>
                </c:pt>
                <c:pt idx="4581">
                  <c:v>4.0613014372908038</c:v>
                </c:pt>
                <c:pt idx="4582">
                  <c:v>4.0613014372908038</c:v>
                </c:pt>
                <c:pt idx="4583">
                  <c:v>4.0613014372908038</c:v>
                </c:pt>
                <c:pt idx="4584">
                  <c:v>4.0613014372908038</c:v>
                </c:pt>
                <c:pt idx="4585">
                  <c:v>4.0613014372908038</c:v>
                </c:pt>
                <c:pt idx="4586">
                  <c:v>4.0613014372908038</c:v>
                </c:pt>
                <c:pt idx="4587">
                  <c:v>4.0613014372908038</c:v>
                </c:pt>
                <c:pt idx="4588">
                  <c:v>4.0613014372908038</c:v>
                </c:pt>
                <c:pt idx="4589">
                  <c:v>4.0613014372908038</c:v>
                </c:pt>
                <c:pt idx="4590">
                  <c:v>4.0613014372908038</c:v>
                </c:pt>
                <c:pt idx="4591">
                  <c:v>4.0613014372908038</c:v>
                </c:pt>
                <c:pt idx="4592">
                  <c:v>4.0613014372908038</c:v>
                </c:pt>
                <c:pt idx="4593">
                  <c:v>4.0613014372908038</c:v>
                </c:pt>
                <c:pt idx="4594">
                  <c:v>4.0613014372908038</c:v>
                </c:pt>
                <c:pt idx="4595">
                  <c:v>4.0613014372908038</c:v>
                </c:pt>
                <c:pt idx="4596">
                  <c:v>4.0613014372908038</c:v>
                </c:pt>
                <c:pt idx="4597">
                  <c:v>4.0613014372908038</c:v>
                </c:pt>
                <c:pt idx="4598">
                  <c:v>4.0613014372908038</c:v>
                </c:pt>
                <c:pt idx="4599">
                  <c:v>4.0613014372908038</c:v>
                </c:pt>
                <c:pt idx="4600">
                  <c:v>4.0613014372908038</c:v>
                </c:pt>
                <c:pt idx="4601">
                  <c:v>4.0613014372908038</c:v>
                </c:pt>
                <c:pt idx="4602">
                  <c:v>4.0613014372908038</c:v>
                </c:pt>
                <c:pt idx="4603">
                  <c:v>4.0613014372908038</c:v>
                </c:pt>
                <c:pt idx="4604">
                  <c:v>4.0613014372908038</c:v>
                </c:pt>
                <c:pt idx="4605">
                  <c:v>4.0613014372908038</c:v>
                </c:pt>
                <c:pt idx="4606">
                  <c:v>4.0613014372908038</c:v>
                </c:pt>
                <c:pt idx="4607">
                  <c:v>4.0613014372908038</c:v>
                </c:pt>
                <c:pt idx="4608">
                  <c:v>4.0613014372908038</c:v>
                </c:pt>
                <c:pt idx="4609">
                  <c:v>4.0613014372908038</c:v>
                </c:pt>
                <c:pt idx="4610">
                  <c:v>4.0613014372908038</c:v>
                </c:pt>
                <c:pt idx="4611">
                  <c:v>4.0613014372908038</c:v>
                </c:pt>
                <c:pt idx="4612">
                  <c:v>4.0613014372908038</c:v>
                </c:pt>
                <c:pt idx="4613">
                  <c:v>4.0613014372908038</c:v>
                </c:pt>
                <c:pt idx="4614">
                  <c:v>4.0613014372908038</c:v>
                </c:pt>
                <c:pt idx="4615">
                  <c:v>4.0613014372908038</c:v>
                </c:pt>
                <c:pt idx="4616">
                  <c:v>4.0613014372908038</c:v>
                </c:pt>
                <c:pt idx="4617">
                  <c:v>4.0613014372908038</c:v>
                </c:pt>
                <c:pt idx="4618">
                  <c:v>4.0613014372908038</c:v>
                </c:pt>
                <c:pt idx="4619">
                  <c:v>4.0613014372908038</c:v>
                </c:pt>
                <c:pt idx="4620">
                  <c:v>4.0613014372908038</c:v>
                </c:pt>
                <c:pt idx="4621">
                  <c:v>4.0613014372908038</c:v>
                </c:pt>
                <c:pt idx="4622">
                  <c:v>4.0613014372908038</c:v>
                </c:pt>
                <c:pt idx="4623">
                  <c:v>4.0613014372908038</c:v>
                </c:pt>
                <c:pt idx="4624">
                  <c:v>4.0613014372908038</c:v>
                </c:pt>
                <c:pt idx="4625">
                  <c:v>4.0613014372908038</c:v>
                </c:pt>
                <c:pt idx="4626">
                  <c:v>4.0613014372908038</c:v>
                </c:pt>
                <c:pt idx="4627">
                  <c:v>4.0613014372908038</c:v>
                </c:pt>
                <c:pt idx="4628">
                  <c:v>4.0613014372908038</c:v>
                </c:pt>
                <c:pt idx="4629">
                  <c:v>4.0613014372908038</c:v>
                </c:pt>
                <c:pt idx="4630">
                  <c:v>4.0613014372908038</c:v>
                </c:pt>
                <c:pt idx="4631">
                  <c:v>4.0613014372908038</c:v>
                </c:pt>
                <c:pt idx="4632">
                  <c:v>4.0613014372908038</c:v>
                </c:pt>
                <c:pt idx="4633">
                  <c:v>4.0613014372908038</c:v>
                </c:pt>
                <c:pt idx="4634">
                  <c:v>4.0613014372908038</c:v>
                </c:pt>
                <c:pt idx="4635">
                  <c:v>4.0613014372908038</c:v>
                </c:pt>
                <c:pt idx="4636">
                  <c:v>4.0613014372908038</c:v>
                </c:pt>
                <c:pt idx="4637">
                  <c:v>4.0613014372908038</c:v>
                </c:pt>
                <c:pt idx="4638">
                  <c:v>4.0613014372908038</c:v>
                </c:pt>
                <c:pt idx="4639">
                  <c:v>4.0613014372908038</c:v>
                </c:pt>
                <c:pt idx="4640">
                  <c:v>4.0613014372908038</c:v>
                </c:pt>
                <c:pt idx="4641">
                  <c:v>4.0613014372908038</c:v>
                </c:pt>
                <c:pt idx="4642">
                  <c:v>4.0613014372908038</c:v>
                </c:pt>
                <c:pt idx="4643">
                  <c:v>4.0613014372908038</c:v>
                </c:pt>
                <c:pt idx="4644">
                  <c:v>4.0613014372908038</c:v>
                </c:pt>
                <c:pt idx="4645">
                  <c:v>4.0613014372908038</c:v>
                </c:pt>
                <c:pt idx="4646">
                  <c:v>4.0613014372908038</c:v>
                </c:pt>
                <c:pt idx="4647">
                  <c:v>4.0613014372908038</c:v>
                </c:pt>
                <c:pt idx="4648">
                  <c:v>4.0613014372908038</c:v>
                </c:pt>
                <c:pt idx="4649">
                  <c:v>4.0613014372908038</c:v>
                </c:pt>
                <c:pt idx="4650">
                  <c:v>4.0613014372908038</c:v>
                </c:pt>
                <c:pt idx="4651">
                  <c:v>4.0613014372908038</c:v>
                </c:pt>
                <c:pt idx="4652">
                  <c:v>4.0613014372908038</c:v>
                </c:pt>
                <c:pt idx="4653">
                  <c:v>4.0613014372908038</c:v>
                </c:pt>
                <c:pt idx="4654">
                  <c:v>4.0613014372908038</c:v>
                </c:pt>
                <c:pt idx="4655">
                  <c:v>4.0613014372908038</c:v>
                </c:pt>
                <c:pt idx="4656">
                  <c:v>4.0613014372908038</c:v>
                </c:pt>
                <c:pt idx="4657">
                  <c:v>4.0613014372908038</c:v>
                </c:pt>
                <c:pt idx="4658">
                  <c:v>4.0613014372908038</c:v>
                </c:pt>
                <c:pt idx="4659">
                  <c:v>4.0613014372908038</c:v>
                </c:pt>
                <c:pt idx="4660">
                  <c:v>4.0613014372908038</c:v>
                </c:pt>
                <c:pt idx="4661">
                  <c:v>4.0613014372908038</c:v>
                </c:pt>
                <c:pt idx="4662">
                  <c:v>4.0613014372908038</c:v>
                </c:pt>
                <c:pt idx="4663">
                  <c:v>4.0613014372908038</c:v>
                </c:pt>
                <c:pt idx="4664">
                  <c:v>4.0613014372908038</c:v>
                </c:pt>
                <c:pt idx="4665">
                  <c:v>4.0613014372908038</c:v>
                </c:pt>
                <c:pt idx="4666">
                  <c:v>4.0613014372908038</c:v>
                </c:pt>
                <c:pt idx="4667">
                  <c:v>4.0613014372908038</c:v>
                </c:pt>
                <c:pt idx="4668">
                  <c:v>4.0613014372908038</c:v>
                </c:pt>
                <c:pt idx="4669">
                  <c:v>4.0613014372908038</c:v>
                </c:pt>
                <c:pt idx="4670">
                  <c:v>4.0613014372908038</c:v>
                </c:pt>
                <c:pt idx="4671">
                  <c:v>4.0613014372908038</c:v>
                </c:pt>
                <c:pt idx="4672">
                  <c:v>4.0613014372908038</c:v>
                </c:pt>
                <c:pt idx="4673">
                  <c:v>4.0613014372908038</c:v>
                </c:pt>
                <c:pt idx="4674">
                  <c:v>4.0613014372908038</c:v>
                </c:pt>
                <c:pt idx="4675">
                  <c:v>4.0613014372908038</c:v>
                </c:pt>
                <c:pt idx="4676">
                  <c:v>4.0613014372908038</c:v>
                </c:pt>
                <c:pt idx="4677">
                  <c:v>4.0613014372908038</c:v>
                </c:pt>
                <c:pt idx="4678">
                  <c:v>4.0613014372908038</c:v>
                </c:pt>
                <c:pt idx="4679">
                  <c:v>4.0613014372908038</c:v>
                </c:pt>
                <c:pt idx="4680">
                  <c:v>4.0613014372908038</c:v>
                </c:pt>
                <c:pt idx="4681">
                  <c:v>4.0613014372908038</c:v>
                </c:pt>
                <c:pt idx="4682">
                  <c:v>4.0613014372908038</c:v>
                </c:pt>
                <c:pt idx="4683">
                  <c:v>4.0613014372908038</c:v>
                </c:pt>
                <c:pt idx="4684">
                  <c:v>4.0613014372908038</c:v>
                </c:pt>
                <c:pt idx="4685">
                  <c:v>4.0613014372908038</c:v>
                </c:pt>
                <c:pt idx="4686">
                  <c:v>4.0613014372908038</c:v>
                </c:pt>
                <c:pt idx="4687">
                  <c:v>4.0613014372908038</c:v>
                </c:pt>
                <c:pt idx="4688">
                  <c:v>4.0613014372908038</c:v>
                </c:pt>
                <c:pt idx="4689">
                  <c:v>4.0613014372908038</c:v>
                </c:pt>
                <c:pt idx="4690">
                  <c:v>4.0613014372908038</c:v>
                </c:pt>
                <c:pt idx="4691">
                  <c:v>4.0613014372908038</c:v>
                </c:pt>
                <c:pt idx="4692">
                  <c:v>4.0613014372908038</c:v>
                </c:pt>
                <c:pt idx="4693">
                  <c:v>4.0613014372908038</c:v>
                </c:pt>
                <c:pt idx="4694">
                  <c:v>4.0613014372908038</c:v>
                </c:pt>
                <c:pt idx="4695">
                  <c:v>4.0613014372908038</c:v>
                </c:pt>
                <c:pt idx="4696">
                  <c:v>4.0613014372908038</c:v>
                </c:pt>
                <c:pt idx="4697">
                  <c:v>4.0613014372908038</c:v>
                </c:pt>
                <c:pt idx="4698">
                  <c:v>4.0613014372908038</c:v>
                </c:pt>
                <c:pt idx="4699">
                  <c:v>4.0613014372908038</c:v>
                </c:pt>
                <c:pt idx="4700">
                  <c:v>4.0613014372908038</c:v>
                </c:pt>
                <c:pt idx="4701">
                  <c:v>4.0613014372908038</c:v>
                </c:pt>
                <c:pt idx="4702">
                  <c:v>4.0613014372908038</c:v>
                </c:pt>
                <c:pt idx="4703">
                  <c:v>4.0613014372908038</c:v>
                </c:pt>
                <c:pt idx="4704">
                  <c:v>4.0613014372908038</c:v>
                </c:pt>
                <c:pt idx="4705">
                  <c:v>4.0613014372908038</c:v>
                </c:pt>
                <c:pt idx="4706">
                  <c:v>4.0613014372908038</c:v>
                </c:pt>
                <c:pt idx="4707">
                  <c:v>4.0613014372908038</c:v>
                </c:pt>
                <c:pt idx="4708">
                  <c:v>4.0613014372908038</c:v>
                </c:pt>
                <c:pt idx="4709">
                  <c:v>4.0613014372908038</c:v>
                </c:pt>
                <c:pt idx="4710">
                  <c:v>4.0613014372908038</c:v>
                </c:pt>
                <c:pt idx="4711">
                  <c:v>4.0613014372908038</c:v>
                </c:pt>
                <c:pt idx="4712">
                  <c:v>4.0613014372908038</c:v>
                </c:pt>
                <c:pt idx="4713">
                  <c:v>4.0613014372908038</c:v>
                </c:pt>
                <c:pt idx="4714">
                  <c:v>4.0613014372908038</c:v>
                </c:pt>
                <c:pt idx="4715">
                  <c:v>4.0613014372908038</c:v>
                </c:pt>
                <c:pt idx="4716">
                  <c:v>4.0613014372908038</c:v>
                </c:pt>
                <c:pt idx="4717">
                  <c:v>4.0613014372908038</c:v>
                </c:pt>
                <c:pt idx="4718">
                  <c:v>4.0613014372908038</c:v>
                </c:pt>
                <c:pt idx="4719">
                  <c:v>4.0613014372908038</c:v>
                </c:pt>
                <c:pt idx="4720">
                  <c:v>4.0613014372908038</c:v>
                </c:pt>
                <c:pt idx="4721">
                  <c:v>4.0613014372908038</c:v>
                </c:pt>
                <c:pt idx="4722">
                  <c:v>4.0613014372908038</c:v>
                </c:pt>
                <c:pt idx="4723">
                  <c:v>4.0613014372908038</c:v>
                </c:pt>
                <c:pt idx="4724">
                  <c:v>4.0613014372908038</c:v>
                </c:pt>
                <c:pt idx="4725">
                  <c:v>4.0613014372908038</c:v>
                </c:pt>
                <c:pt idx="4726">
                  <c:v>4.0613014372908038</c:v>
                </c:pt>
                <c:pt idx="4727">
                  <c:v>4.0613014372908038</c:v>
                </c:pt>
                <c:pt idx="4728">
                  <c:v>4.0613014372908038</c:v>
                </c:pt>
                <c:pt idx="4729">
                  <c:v>4.0613014372908038</c:v>
                </c:pt>
                <c:pt idx="4730">
                  <c:v>4.0613014372908038</c:v>
                </c:pt>
                <c:pt idx="4731">
                  <c:v>4.0613014372908038</c:v>
                </c:pt>
                <c:pt idx="4732">
                  <c:v>4.0613014372908038</c:v>
                </c:pt>
                <c:pt idx="4733">
                  <c:v>4.0613014372908038</c:v>
                </c:pt>
                <c:pt idx="4734">
                  <c:v>4.0613014372908038</c:v>
                </c:pt>
                <c:pt idx="4735">
                  <c:v>4.0613014372908038</c:v>
                </c:pt>
                <c:pt idx="4736">
                  <c:v>4.0613014372908038</c:v>
                </c:pt>
                <c:pt idx="4737">
                  <c:v>4.0613014372908038</c:v>
                </c:pt>
                <c:pt idx="4738">
                  <c:v>4.0613014372908038</c:v>
                </c:pt>
                <c:pt idx="4739">
                  <c:v>4.0613014372908038</c:v>
                </c:pt>
                <c:pt idx="4740">
                  <c:v>4.0613014372908038</c:v>
                </c:pt>
                <c:pt idx="4741">
                  <c:v>4.0613014372908038</c:v>
                </c:pt>
                <c:pt idx="4742">
                  <c:v>4.0613014372908038</c:v>
                </c:pt>
                <c:pt idx="4743">
                  <c:v>4.0613014372908038</c:v>
                </c:pt>
                <c:pt idx="4744">
                  <c:v>4.0613014372908038</c:v>
                </c:pt>
                <c:pt idx="4745">
                  <c:v>4.0613014372908038</c:v>
                </c:pt>
                <c:pt idx="4746">
                  <c:v>4.0613014372908038</c:v>
                </c:pt>
                <c:pt idx="4747">
                  <c:v>4.0613014372908038</c:v>
                </c:pt>
                <c:pt idx="4748">
                  <c:v>4.0613014372908038</c:v>
                </c:pt>
                <c:pt idx="4749">
                  <c:v>4.0613014372908038</c:v>
                </c:pt>
                <c:pt idx="4750">
                  <c:v>4.0613014372908038</c:v>
                </c:pt>
                <c:pt idx="4751">
                  <c:v>4.0613014372908038</c:v>
                </c:pt>
                <c:pt idx="4752">
                  <c:v>4.0613014372908038</c:v>
                </c:pt>
                <c:pt idx="4753">
                  <c:v>4.0613014372908038</c:v>
                </c:pt>
                <c:pt idx="4754">
                  <c:v>4.0613014372908038</c:v>
                </c:pt>
                <c:pt idx="4755">
                  <c:v>4.0613014372908038</c:v>
                </c:pt>
                <c:pt idx="4756">
                  <c:v>4.0613014372908038</c:v>
                </c:pt>
                <c:pt idx="4757">
                  <c:v>4.0613014372908038</c:v>
                </c:pt>
                <c:pt idx="4758">
                  <c:v>4.0613014372908038</c:v>
                </c:pt>
                <c:pt idx="4759">
                  <c:v>4.0613014372908038</c:v>
                </c:pt>
                <c:pt idx="4760">
                  <c:v>4.0613014372908038</c:v>
                </c:pt>
                <c:pt idx="4761">
                  <c:v>4.0613014372908038</c:v>
                </c:pt>
                <c:pt idx="4762">
                  <c:v>4.0613014372908038</c:v>
                </c:pt>
                <c:pt idx="4763">
                  <c:v>4.0613014372908038</c:v>
                </c:pt>
                <c:pt idx="4764">
                  <c:v>4.0613014372908038</c:v>
                </c:pt>
                <c:pt idx="4765">
                  <c:v>4.0613014372908038</c:v>
                </c:pt>
                <c:pt idx="4766">
                  <c:v>4.0613014372908038</c:v>
                </c:pt>
                <c:pt idx="4767">
                  <c:v>4.0613014372908038</c:v>
                </c:pt>
                <c:pt idx="4768">
                  <c:v>4.0613014372908038</c:v>
                </c:pt>
                <c:pt idx="4769">
                  <c:v>4.0613014372908038</c:v>
                </c:pt>
                <c:pt idx="4770">
                  <c:v>4.0613014372908038</c:v>
                </c:pt>
                <c:pt idx="4771">
                  <c:v>4.0613014372908038</c:v>
                </c:pt>
                <c:pt idx="4772">
                  <c:v>4.0613014372908038</c:v>
                </c:pt>
                <c:pt idx="4773">
                  <c:v>4.0613014372908038</c:v>
                </c:pt>
                <c:pt idx="4774">
                  <c:v>4.0613014372908038</c:v>
                </c:pt>
                <c:pt idx="4775">
                  <c:v>4.0613014372908038</c:v>
                </c:pt>
                <c:pt idx="4776">
                  <c:v>4.0613014372908038</c:v>
                </c:pt>
                <c:pt idx="4777">
                  <c:v>4.0613014372908038</c:v>
                </c:pt>
                <c:pt idx="4778">
                  <c:v>4.0613014372908038</c:v>
                </c:pt>
                <c:pt idx="4779">
                  <c:v>4.0613014372908038</c:v>
                </c:pt>
                <c:pt idx="4780">
                  <c:v>4.0613014372908038</c:v>
                </c:pt>
                <c:pt idx="4781">
                  <c:v>4.0613014372908038</c:v>
                </c:pt>
                <c:pt idx="4782">
                  <c:v>4.0613014372908038</c:v>
                </c:pt>
                <c:pt idx="4783">
                  <c:v>4.0613014372908038</c:v>
                </c:pt>
                <c:pt idx="4784">
                  <c:v>4.0613014372908038</c:v>
                </c:pt>
                <c:pt idx="4785">
                  <c:v>4.0613014372908038</c:v>
                </c:pt>
                <c:pt idx="4786">
                  <c:v>4.0613014372908038</c:v>
                </c:pt>
                <c:pt idx="4787">
                  <c:v>4.0613014372908038</c:v>
                </c:pt>
                <c:pt idx="4788">
                  <c:v>4.0613014372908038</c:v>
                </c:pt>
                <c:pt idx="4789">
                  <c:v>4.0613014372908038</c:v>
                </c:pt>
                <c:pt idx="4790">
                  <c:v>4.0613014372908038</c:v>
                </c:pt>
                <c:pt idx="4791">
                  <c:v>4.0613014372908038</c:v>
                </c:pt>
                <c:pt idx="4792">
                  <c:v>4.0613014372908038</c:v>
                </c:pt>
                <c:pt idx="4793">
                  <c:v>4.0613014372908038</c:v>
                </c:pt>
                <c:pt idx="4794">
                  <c:v>4.0613014372908038</c:v>
                </c:pt>
                <c:pt idx="4795">
                  <c:v>4.0613014372908038</c:v>
                </c:pt>
                <c:pt idx="4796">
                  <c:v>4.0613014372908038</c:v>
                </c:pt>
                <c:pt idx="4797">
                  <c:v>4.0613014372908038</c:v>
                </c:pt>
                <c:pt idx="4798">
                  <c:v>4.0613014372908038</c:v>
                </c:pt>
                <c:pt idx="4799">
                  <c:v>4.0613014372908038</c:v>
                </c:pt>
                <c:pt idx="4800">
                  <c:v>4.0613014372908038</c:v>
                </c:pt>
                <c:pt idx="4801">
                  <c:v>4.0613014372908038</c:v>
                </c:pt>
                <c:pt idx="4802">
                  <c:v>4.0613014372908038</c:v>
                </c:pt>
                <c:pt idx="4803">
                  <c:v>4.0613014372908038</c:v>
                </c:pt>
                <c:pt idx="4804">
                  <c:v>4.0613014372908038</c:v>
                </c:pt>
                <c:pt idx="4805">
                  <c:v>4.0613014372908038</c:v>
                </c:pt>
                <c:pt idx="4806">
                  <c:v>4.0613014372908038</c:v>
                </c:pt>
                <c:pt idx="4807">
                  <c:v>4.0613014372908038</c:v>
                </c:pt>
                <c:pt idx="4808">
                  <c:v>4.0613014372908038</c:v>
                </c:pt>
                <c:pt idx="4809">
                  <c:v>4.0613014372908038</c:v>
                </c:pt>
                <c:pt idx="4810">
                  <c:v>4.0613014372908038</c:v>
                </c:pt>
                <c:pt idx="4811">
                  <c:v>4.0613014372908038</c:v>
                </c:pt>
                <c:pt idx="4812">
                  <c:v>4.0613014372908038</c:v>
                </c:pt>
                <c:pt idx="4813">
                  <c:v>4.0613014372908038</c:v>
                </c:pt>
                <c:pt idx="4814">
                  <c:v>4.0613014372908038</c:v>
                </c:pt>
                <c:pt idx="4815">
                  <c:v>4.0613014372908038</c:v>
                </c:pt>
                <c:pt idx="4816">
                  <c:v>4.0613014372908038</c:v>
                </c:pt>
                <c:pt idx="4817">
                  <c:v>4.0613014372908038</c:v>
                </c:pt>
                <c:pt idx="4818">
                  <c:v>4.0613014372908038</c:v>
                </c:pt>
                <c:pt idx="4819">
                  <c:v>4.0613014372908038</c:v>
                </c:pt>
                <c:pt idx="4820">
                  <c:v>4.0613014372908038</c:v>
                </c:pt>
                <c:pt idx="4821">
                  <c:v>4.0613014372908038</c:v>
                </c:pt>
                <c:pt idx="4822">
                  <c:v>4.0613014372908038</c:v>
                </c:pt>
                <c:pt idx="4823">
                  <c:v>4.0613014372908038</c:v>
                </c:pt>
                <c:pt idx="4824">
                  <c:v>4.0613014372908038</c:v>
                </c:pt>
                <c:pt idx="4825">
                  <c:v>4.0613014372908038</c:v>
                </c:pt>
                <c:pt idx="4826">
                  <c:v>4.0613014372908038</c:v>
                </c:pt>
                <c:pt idx="4827">
                  <c:v>4.0613014372908038</c:v>
                </c:pt>
                <c:pt idx="4828">
                  <c:v>4.0613014372908038</c:v>
                </c:pt>
                <c:pt idx="4829">
                  <c:v>4.0613014372908038</c:v>
                </c:pt>
                <c:pt idx="4830">
                  <c:v>4.0613014372908038</c:v>
                </c:pt>
                <c:pt idx="4831">
                  <c:v>4.0613014372908038</c:v>
                </c:pt>
                <c:pt idx="4832">
                  <c:v>4.0613014372908038</c:v>
                </c:pt>
                <c:pt idx="4833">
                  <c:v>4.0613014372908038</c:v>
                </c:pt>
                <c:pt idx="4834">
                  <c:v>4.0613014372908038</c:v>
                </c:pt>
                <c:pt idx="4835">
                  <c:v>4.0613014372908038</c:v>
                </c:pt>
                <c:pt idx="4836">
                  <c:v>4.0613014372908038</c:v>
                </c:pt>
                <c:pt idx="4837">
                  <c:v>4.0613014372908038</c:v>
                </c:pt>
                <c:pt idx="4838">
                  <c:v>4.0613014372908038</c:v>
                </c:pt>
                <c:pt idx="4839">
                  <c:v>4.0613014372908038</c:v>
                </c:pt>
                <c:pt idx="4840">
                  <c:v>4.0613014372908038</c:v>
                </c:pt>
                <c:pt idx="4841">
                  <c:v>4.0613014372908038</c:v>
                </c:pt>
                <c:pt idx="4842">
                  <c:v>4.0613014372908038</c:v>
                </c:pt>
                <c:pt idx="4843">
                  <c:v>4.0613014372908038</c:v>
                </c:pt>
                <c:pt idx="4844">
                  <c:v>4.0613014372908038</c:v>
                </c:pt>
                <c:pt idx="4845">
                  <c:v>4.0613014372908038</c:v>
                </c:pt>
                <c:pt idx="4846">
                  <c:v>4.0613014372908038</c:v>
                </c:pt>
                <c:pt idx="4847">
                  <c:v>4.0613014372908038</c:v>
                </c:pt>
                <c:pt idx="4848">
                  <c:v>4.0613014372908038</c:v>
                </c:pt>
                <c:pt idx="4849">
                  <c:v>4.0613014372908038</c:v>
                </c:pt>
                <c:pt idx="4850">
                  <c:v>4.0613014372908038</c:v>
                </c:pt>
                <c:pt idx="4851">
                  <c:v>4.0613014372908038</c:v>
                </c:pt>
                <c:pt idx="4852">
                  <c:v>4.0613014372908038</c:v>
                </c:pt>
                <c:pt idx="4853">
                  <c:v>4.0613014372908038</c:v>
                </c:pt>
                <c:pt idx="4854">
                  <c:v>4.0613014372908038</c:v>
                </c:pt>
                <c:pt idx="4855">
                  <c:v>4.0613014372908038</c:v>
                </c:pt>
                <c:pt idx="4856">
                  <c:v>4.0613014372908038</c:v>
                </c:pt>
                <c:pt idx="4857">
                  <c:v>4.0613014372908038</c:v>
                </c:pt>
                <c:pt idx="4858">
                  <c:v>4.0613014372908038</c:v>
                </c:pt>
                <c:pt idx="4859">
                  <c:v>4.0613014372908038</c:v>
                </c:pt>
                <c:pt idx="4860">
                  <c:v>4.0613014372908038</c:v>
                </c:pt>
                <c:pt idx="4861">
                  <c:v>4.0613014372908038</c:v>
                </c:pt>
                <c:pt idx="4862">
                  <c:v>4.0613014372908038</c:v>
                </c:pt>
                <c:pt idx="4863">
                  <c:v>4.0613014372908038</c:v>
                </c:pt>
                <c:pt idx="4864">
                  <c:v>4.0613014372908038</c:v>
                </c:pt>
                <c:pt idx="4865">
                  <c:v>4.0613014372908038</c:v>
                </c:pt>
                <c:pt idx="4866">
                  <c:v>4.0613014372908038</c:v>
                </c:pt>
                <c:pt idx="4867">
                  <c:v>4.0613014372908038</c:v>
                </c:pt>
                <c:pt idx="4868">
                  <c:v>4.0613014372908038</c:v>
                </c:pt>
                <c:pt idx="4869">
                  <c:v>4.0613014372908038</c:v>
                </c:pt>
                <c:pt idx="4870">
                  <c:v>4.0613014372908038</c:v>
                </c:pt>
                <c:pt idx="4871">
                  <c:v>4.0613014372908038</c:v>
                </c:pt>
                <c:pt idx="4872">
                  <c:v>4.0613014372908038</c:v>
                </c:pt>
                <c:pt idx="4873">
                  <c:v>4.0613014372908038</c:v>
                </c:pt>
                <c:pt idx="4874">
                  <c:v>4.0613014372908038</c:v>
                </c:pt>
                <c:pt idx="4875">
                  <c:v>4.0613014372908038</c:v>
                </c:pt>
                <c:pt idx="4876">
                  <c:v>4.0613014372908038</c:v>
                </c:pt>
                <c:pt idx="4877">
                  <c:v>4.0613014372908038</c:v>
                </c:pt>
                <c:pt idx="4878">
                  <c:v>4.0613014372908038</c:v>
                </c:pt>
                <c:pt idx="4879">
                  <c:v>4.0613014372908038</c:v>
                </c:pt>
                <c:pt idx="4880">
                  <c:v>4.0613014372908038</c:v>
                </c:pt>
                <c:pt idx="4881">
                  <c:v>4.0613014372908038</c:v>
                </c:pt>
                <c:pt idx="4882">
                  <c:v>4.0613014372908038</c:v>
                </c:pt>
                <c:pt idx="4883">
                  <c:v>4.0613014372908038</c:v>
                </c:pt>
                <c:pt idx="4884">
                  <c:v>4.0613014372908038</c:v>
                </c:pt>
                <c:pt idx="4885">
                  <c:v>4.0613014372908038</c:v>
                </c:pt>
                <c:pt idx="4886">
                  <c:v>4.0613014372908038</c:v>
                </c:pt>
                <c:pt idx="4887">
                  <c:v>4.0613014372908038</c:v>
                </c:pt>
                <c:pt idx="4888">
                  <c:v>4.0613014372908038</c:v>
                </c:pt>
                <c:pt idx="4889">
                  <c:v>4.0613014372908038</c:v>
                </c:pt>
                <c:pt idx="4890">
                  <c:v>4.0613014372908038</c:v>
                </c:pt>
                <c:pt idx="4891">
                  <c:v>4.0613014372908038</c:v>
                </c:pt>
                <c:pt idx="4892">
                  <c:v>4.0613014372908038</c:v>
                </c:pt>
                <c:pt idx="4893">
                  <c:v>4.0613014372908038</c:v>
                </c:pt>
                <c:pt idx="4894">
                  <c:v>4.0613014372908038</c:v>
                </c:pt>
                <c:pt idx="4895">
                  <c:v>4.0613014372908038</c:v>
                </c:pt>
                <c:pt idx="4896">
                  <c:v>4.0613014372908038</c:v>
                </c:pt>
                <c:pt idx="4897">
                  <c:v>4.0613014372908038</c:v>
                </c:pt>
                <c:pt idx="4898">
                  <c:v>4.0613014372908038</c:v>
                </c:pt>
                <c:pt idx="4899">
                  <c:v>4.0613014372908038</c:v>
                </c:pt>
                <c:pt idx="4900">
                  <c:v>4.0613014372908038</c:v>
                </c:pt>
                <c:pt idx="4901">
                  <c:v>4.0613014372908038</c:v>
                </c:pt>
                <c:pt idx="4902">
                  <c:v>4.0613014372908038</c:v>
                </c:pt>
                <c:pt idx="4903">
                  <c:v>4.0613014372908038</c:v>
                </c:pt>
                <c:pt idx="4904">
                  <c:v>4.0613014372908038</c:v>
                </c:pt>
                <c:pt idx="4905">
                  <c:v>4.0613014372908038</c:v>
                </c:pt>
                <c:pt idx="4906">
                  <c:v>4.0613014372908038</c:v>
                </c:pt>
                <c:pt idx="4907">
                  <c:v>4.0613014372908038</c:v>
                </c:pt>
                <c:pt idx="4908">
                  <c:v>4.0613014372908038</c:v>
                </c:pt>
                <c:pt idx="4909">
                  <c:v>4.0613014372908038</c:v>
                </c:pt>
                <c:pt idx="4910">
                  <c:v>4.0613014372908038</c:v>
                </c:pt>
                <c:pt idx="4911">
                  <c:v>4.0613014372908038</c:v>
                </c:pt>
                <c:pt idx="4912">
                  <c:v>4.0613014372908038</c:v>
                </c:pt>
                <c:pt idx="4913">
                  <c:v>4.0613014372908038</c:v>
                </c:pt>
                <c:pt idx="4914">
                  <c:v>4.0613014372908038</c:v>
                </c:pt>
                <c:pt idx="4915">
                  <c:v>4.0613014372908038</c:v>
                </c:pt>
                <c:pt idx="4916">
                  <c:v>4.0613014372908038</c:v>
                </c:pt>
                <c:pt idx="4917">
                  <c:v>4.0613014372908038</c:v>
                </c:pt>
                <c:pt idx="4918">
                  <c:v>4.0613014372908038</c:v>
                </c:pt>
                <c:pt idx="4919">
                  <c:v>4.0613014372908038</c:v>
                </c:pt>
                <c:pt idx="4920">
                  <c:v>4.0613014372908038</c:v>
                </c:pt>
                <c:pt idx="4921">
                  <c:v>4.0613014372908038</c:v>
                </c:pt>
                <c:pt idx="4922">
                  <c:v>4.0613014372908038</c:v>
                </c:pt>
                <c:pt idx="4923">
                  <c:v>4.0613014372908038</c:v>
                </c:pt>
                <c:pt idx="4924">
                  <c:v>4.0613014372908038</c:v>
                </c:pt>
                <c:pt idx="4925">
                  <c:v>4.0613014372908038</c:v>
                </c:pt>
                <c:pt idx="4926">
                  <c:v>4.0613014372908038</c:v>
                </c:pt>
                <c:pt idx="4927">
                  <c:v>4.0613014372908038</c:v>
                </c:pt>
                <c:pt idx="4928">
                  <c:v>4.0613014372908038</c:v>
                </c:pt>
                <c:pt idx="4929">
                  <c:v>4.0613014372908038</c:v>
                </c:pt>
                <c:pt idx="4930">
                  <c:v>4.0613014372908038</c:v>
                </c:pt>
                <c:pt idx="4931">
                  <c:v>4.0613014372908038</c:v>
                </c:pt>
                <c:pt idx="4932">
                  <c:v>4.0613014372908038</c:v>
                </c:pt>
                <c:pt idx="4933">
                  <c:v>4.0613014372908038</c:v>
                </c:pt>
                <c:pt idx="4934">
                  <c:v>4.0613014372908038</c:v>
                </c:pt>
                <c:pt idx="4935">
                  <c:v>4.0613014372908038</c:v>
                </c:pt>
                <c:pt idx="4936">
                  <c:v>4.0613014372908038</c:v>
                </c:pt>
                <c:pt idx="4937">
                  <c:v>4.0613014372908038</c:v>
                </c:pt>
                <c:pt idx="4938">
                  <c:v>4.0613014372908038</c:v>
                </c:pt>
                <c:pt idx="4939">
                  <c:v>4.0613014372908038</c:v>
                </c:pt>
                <c:pt idx="4940">
                  <c:v>4.0613014372908038</c:v>
                </c:pt>
                <c:pt idx="4941">
                  <c:v>4.0613014372908038</c:v>
                </c:pt>
                <c:pt idx="4942">
                  <c:v>4.0613014372908038</c:v>
                </c:pt>
                <c:pt idx="4943">
                  <c:v>4.0613014372908038</c:v>
                </c:pt>
                <c:pt idx="4944">
                  <c:v>4.0613014372908038</c:v>
                </c:pt>
                <c:pt idx="4945">
                  <c:v>4.0613014372908038</c:v>
                </c:pt>
                <c:pt idx="4946">
                  <c:v>4.0613014372908038</c:v>
                </c:pt>
                <c:pt idx="4947">
                  <c:v>4.0613014372908038</c:v>
                </c:pt>
                <c:pt idx="4948">
                  <c:v>4.0613014372908038</c:v>
                </c:pt>
                <c:pt idx="4949">
                  <c:v>4.0613014372908038</c:v>
                </c:pt>
                <c:pt idx="4950">
                  <c:v>4.0613014372908038</c:v>
                </c:pt>
                <c:pt idx="4951">
                  <c:v>4.0613014372908038</c:v>
                </c:pt>
                <c:pt idx="4952">
                  <c:v>4.0613014372908038</c:v>
                </c:pt>
                <c:pt idx="4953">
                  <c:v>4.0613014372908038</c:v>
                </c:pt>
                <c:pt idx="4954">
                  <c:v>4.0613014372908038</c:v>
                </c:pt>
                <c:pt idx="4955">
                  <c:v>4.0613014372908038</c:v>
                </c:pt>
                <c:pt idx="4956">
                  <c:v>4.0613014372908038</c:v>
                </c:pt>
                <c:pt idx="4957">
                  <c:v>4.0613014372908038</c:v>
                </c:pt>
                <c:pt idx="4958">
                  <c:v>4.0613014372908038</c:v>
                </c:pt>
                <c:pt idx="4959">
                  <c:v>4.0613014372908038</c:v>
                </c:pt>
                <c:pt idx="4960">
                  <c:v>4.0613014372908038</c:v>
                </c:pt>
                <c:pt idx="4961">
                  <c:v>4.0613014372908038</c:v>
                </c:pt>
                <c:pt idx="4962">
                  <c:v>4.0613014372908038</c:v>
                </c:pt>
                <c:pt idx="4963">
                  <c:v>4.0613014372908038</c:v>
                </c:pt>
                <c:pt idx="4964">
                  <c:v>4.0613014372908038</c:v>
                </c:pt>
                <c:pt idx="4965">
                  <c:v>4.0613014372908038</c:v>
                </c:pt>
                <c:pt idx="4966">
                  <c:v>4.0613014372908038</c:v>
                </c:pt>
                <c:pt idx="4967">
                  <c:v>4.0613014372908038</c:v>
                </c:pt>
                <c:pt idx="4968">
                  <c:v>4.0613014372908038</c:v>
                </c:pt>
                <c:pt idx="4969">
                  <c:v>4.0613014372908038</c:v>
                </c:pt>
                <c:pt idx="4970">
                  <c:v>4.0613014372908038</c:v>
                </c:pt>
                <c:pt idx="4971">
                  <c:v>4.0613014372908038</c:v>
                </c:pt>
                <c:pt idx="4972">
                  <c:v>4.0613014372908038</c:v>
                </c:pt>
                <c:pt idx="4973">
                  <c:v>4.0613014372908038</c:v>
                </c:pt>
                <c:pt idx="4974">
                  <c:v>4.0613014372908038</c:v>
                </c:pt>
                <c:pt idx="4975">
                  <c:v>4.0613014372908038</c:v>
                </c:pt>
                <c:pt idx="4976">
                  <c:v>4.0613014372908038</c:v>
                </c:pt>
                <c:pt idx="4977">
                  <c:v>4.0613014372908038</c:v>
                </c:pt>
                <c:pt idx="4978">
                  <c:v>4.0613014372908038</c:v>
                </c:pt>
                <c:pt idx="4979">
                  <c:v>4.0613014372908038</c:v>
                </c:pt>
                <c:pt idx="4980">
                  <c:v>4.0613014372908038</c:v>
                </c:pt>
                <c:pt idx="4981">
                  <c:v>4.0613014372908038</c:v>
                </c:pt>
                <c:pt idx="4982">
                  <c:v>4.0613014372908038</c:v>
                </c:pt>
                <c:pt idx="4983">
                  <c:v>4.0613014372908038</c:v>
                </c:pt>
                <c:pt idx="4984">
                  <c:v>4.0613014372908038</c:v>
                </c:pt>
                <c:pt idx="4985">
                  <c:v>4.0613014372908038</c:v>
                </c:pt>
                <c:pt idx="4986">
                  <c:v>4.0613014372908038</c:v>
                </c:pt>
                <c:pt idx="4987">
                  <c:v>4.0613014372908038</c:v>
                </c:pt>
                <c:pt idx="4988">
                  <c:v>4.0613014372908038</c:v>
                </c:pt>
                <c:pt idx="4989">
                  <c:v>4.0613014372908038</c:v>
                </c:pt>
                <c:pt idx="4990">
                  <c:v>4.0613014372908038</c:v>
                </c:pt>
                <c:pt idx="4991">
                  <c:v>4.0613014372908038</c:v>
                </c:pt>
                <c:pt idx="4992">
                  <c:v>4.0613014372908038</c:v>
                </c:pt>
                <c:pt idx="4993">
                  <c:v>4.0613014372908038</c:v>
                </c:pt>
                <c:pt idx="4994">
                  <c:v>4.0613014372908038</c:v>
                </c:pt>
                <c:pt idx="4995">
                  <c:v>4.0613014372908038</c:v>
                </c:pt>
                <c:pt idx="4996">
                  <c:v>4.0613014372908038</c:v>
                </c:pt>
                <c:pt idx="4997">
                  <c:v>4.0613014372908038</c:v>
                </c:pt>
                <c:pt idx="4998">
                  <c:v>4.0613014372908038</c:v>
                </c:pt>
                <c:pt idx="4999">
                  <c:v>4.0613014372908038</c:v>
                </c:pt>
                <c:pt idx="5000">
                  <c:v>4.0613014372908038</c:v>
                </c:pt>
                <c:pt idx="5001">
                  <c:v>4.0613014372908038</c:v>
                </c:pt>
                <c:pt idx="5002">
                  <c:v>4.0613014372908038</c:v>
                </c:pt>
                <c:pt idx="5003">
                  <c:v>4.0613014372908038</c:v>
                </c:pt>
                <c:pt idx="5004">
                  <c:v>4.0613014372908038</c:v>
                </c:pt>
                <c:pt idx="5005">
                  <c:v>4.0613014372908038</c:v>
                </c:pt>
                <c:pt idx="5006">
                  <c:v>4.0613014372908038</c:v>
                </c:pt>
                <c:pt idx="5007">
                  <c:v>4.0613014372908038</c:v>
                </c:pt>
                <c:pt idx="5008">
                  <c:v>4.0613014372908038</c:v>
                </c:pt>
                <c:pt idx="5009">
                  <c:v>4.0613014372908038</c:v>
                </c:pt>
                <c:pt idx="5010">
                  <c:v>4.0613014372908038</c:v>
                </c:pt>
                <c:pt idx="5011">
                  <c:v>4.0613014372908038</c:v>
                </c:pt>
                <c:pt idx="5012">
                  <c:v>4.0613014372908038</c:v>
                </c:pt>
                <c:pt idx="5013">
                  <c:v>4.0613014372908038</c:v>
                </c:pt>
                <c:pt idx="5014">
                  <c:v>4.0613014372908038</c:v>
                </c:pt>
                <c:pt idx="5015">
                  <c:v>4.0613014372908038</c:v>
                </c:pt>
                <c:pt idx="5016">
                  <c:v>4.0613014372908038</c:v>
                </c:pt>
                <c:pt idx="5017">
                  <c:v>4.0613014372908038</c:v>
                </c:pt>
                <c:pt idx="5018">
                  <c:v>4.0613014372908038</c:v>
                </c:pt>
                <c:pt idx="5019">
                  <c:v>4.0613014372908038</c:v>
                </c:pt>
                <c:pt idx="5020">
                  <c:v>4.0613014372908038</c:v>
                </c:pt>
                <c:pt idx="5021">
                  <c:v>4.0613014372908038</c:v>
                </c:pt>
                <c:pt idx="5022">
                  <c:v>4.0613014372908038</c:v>
                </c:pt>
                <c:pt idx="5023">
                  <c:v>4.0613014372908038</c:v>
                </c:pt>
                <c:pt idx="5024">
                  <c:v>4.0613014372908038</c:v>
                </c:pt>
                <c:pt idx="5025">
                  <c:v>4.0613014372908038</c:v>
                </c:pt>
                <c:pt idx="5026">
                  <c:v>4.0613014372908038</c:v>
                </c:pt>
                <c:pt idx="5027">
                  <c:v>4.0613014372908038</c:v>
                </c:pt>
                <c:pt idx="5028">
                  <c:v>4.0613014372908038</c:v>
                </c:pt>
                <c:pt idx="5029">
                  <c:v>4.0613014372908038</c:v>
                </c:pt>
                <c:pt idx="5030">
                  <c:v>4.0613014372908038</c:v>
                </c:pt>
                <c:pt idx="5031">
                  <c:v>4.0613014372908038</c:v>
                </c:pt>
                <c:pt idx="5032">
                  <c:v>4.0613014372908038</c:v>
                </c:pt>
                <c:pt idx="5033">
                  <c:v>4.0613014372908038</c:v>
                </c:pt>
                <c:pt idx="5034">
                  <c:v>4.0613014372908038</c:v>
                </c:pt>
                <c:pt idx="5035">
                  <c:v>4.0613014372908038</c:v>
                </c:pt>
                <c:pt idx="5036">
                  <c:v>4.0613014372908038</c:v>
                </c:pt>
                <c:pt idx="5037">
                  <c:v>4.0613014372908038</c:v>
                </c:pt>
                <c:pt idx="5038">
                  <c:v>4.0613014372908038</c:v>
                </c:pt>
                <c:pt idx="5039">
                  <c:v>4.0613014372908038</c:v>
                </c:pt>
                <c:pt idx="5040">
                  <c:v>4.0613014372908038</c:v>
                </c:pt>
                <c:pt idx="5041">
                  <c:v>4.0613014372908038</c:v>
                </c:pt>
                <c:pt idx="5042">
                  <c:v>4.0613014372908038</c:v>
                </c:pt>
                <c:pt idx="5043">
                  <c:v>4.0613014372908038</c:v>
                </c:pt>
                <c:pt idx="5044">
                  <c:v>4.0613014372908038</c:v>
                </c:pt>
                <c:pt idx="5045">
                  <c:v>4.0613014372908038</c:v>
                </c:pt>
                <c:pt idx="5046">
                  <c:v>4.0613014372908038</c:v>
                </c:pt>
                <c:pt idx="5047">
                  <c:v>4.0613014372908038</c:v>
                </c:pt>
                <c:pt idx="5048">
                  <c:v>4.0613014372908038</c:v>
                </c:pt>
                <c:pt idx="5049">
                  <c:v>4.0613014372908038</c:v>
                </c:pt>
                <c:pt idx="5050">
                  <c:v>4.0613014372908038</c:v>
                </c:pt>
                <c:pt idx="5051">
                  <c:v>4.0613014372908038</c:v>
                </c:pt>
                <c:pt idx="5052">
                  <c:v>4.0613014372908038</c:v>
                </c:pt>
                <c:pt idx="5053">
                  <c:v>4.0613014372908038</c:v>
                </c:pt>
                <c:pt idx="5054">
                  <c:v>4.0613014372908038</c:v>
                </c:pt>
                <c:pt idx="5055">
                  <c:v>4.0613014372908038</c:v>
                </c:pt>
                <c:pt idx="5056">
                  <c:v>4.0613014372908038</c:v>
                </c:pt>
                <c:pt idx="5057">
                  <c:v>4.0613014372908038</c:v>
                </c:pt>
                <c:pt idx="5058">
                  <c:v>4.0613014372908038</c:v>
                </c:pt>
                <c:pt idx="5059">
                  <c:v>4.0613014372908038</c:v>
                </c:pt>
                <c:pt idx="5060">
                  <c:v>4.0613014372908038</c:v>
                </c:pt>
                <c:pt idx="5061">
                  <c:v>4.0613014372908038</c:v>
                </c:pt>
                <c:pt idx="5062">
                  <c:v>4.0613014372908038</c:v>
                </c:pt>
                <c:pt idx="5063">
                  <c:v>4.0613014372908038</c:v>
                </c:pt>
                <c:pt idx="5064">
                  <c:v>4.0613014372908038</c:v>
                </c:pt>
                <c:pt idx="5065">
                  <c:v>4.0613014372908038</c:v>
                </c:pt>
                <c:pt idx="5066">
                  <c:v>4.0613014372908038</c:v>
                </c:pt>
                <c:pt idx="5067">
                  <c:v>4.0613014372908038</c:v>
                </c:pt>
                <c:pt idx="5068">
                  <c:v>4.0613014372908038</c:v>
                </c:pt>
                <c:pt idx="5069">
                  <c:v>4.0613014372908038</c:v>
                </c:pt>
                <c:pt idx="5070">
                  <c:v>4.0613014372908038</c:v>
                </c:pt>
                <c:pt idx="5071">
                  <c:v>4.0613014372908038</c:v>
                </c:pt>
                <c:pt idx="5072">
                  <c:v>4.0613014372908038</c:v>
                </c:pt>
                <c:pt idx="5073">
                  <c:v>4.0613014372908038</c:v>
                </c:pt>
                <c:pt idx="5074">
                  <c:v>4.0613014372908038</c:v>
                </c:pt>
                <c:pt idx="5075">
                  <c:v>4.0613014372908038</c:v>
                </c:pt>
                <c:pt idx="5076">
                  <c:v>4.0613014372908038</c:v>
                </c:pt>
                <c:pt idx="5077">
                  <c:v>4.0613014372908038</c:v>
                </c:pt>
                <c:pt idx="5078">
                  <c:v>4.0613014372908038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0C-41F5-A753-C93630ECB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219456"/>
        <c:axId val="49220992"/>
      </c:lineChart>
      <c:dateAx>
        <c:axId val="49219456"/>
        <c:scaling>
          <c:orientation val="minMax"/>
          <c:min val="36758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 rot="-2700000" vert="horz" anchor="ctr" anchorCtr="0"/>
          <a:lstStyle/>
          <a:p>
            <a:pPr>
              <a:defRPr sz="800">
                <a:latin typeface="Lucida Sans" panose="020B0602030504020204" pitchFamily="34" charset="0"/>
              </a:defRPr>
            </a:pPr>
            <a:endParaRPr lang="en-US"/>
          </a:p>
        </c:txPr>
        <c:crossAx val="49220992"/>
        <c:crosses val="autoZero"/>
        <c:auto val="1"/>
        <c:lblOffset val="100"/>
        <c:baseTimeUnit val="days"/>
        <c:majorUnit val="12"/>
        <c:majorTimeUnit val="months"/>
      </c:dateAx>
      <c:valAx>
        <c:axId val="49220992"/>
        <c:scaling>
          <c:orientation val="minMax"/>
          <c:max val="8"/>
          <c:min val="1"/>
        </c:scaling>
        <c:delete val="0"/>
        <c:axPos val="l"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Lucida Sans" panose="020B0602030504020204" pitchFamily="34" charset="0"/>
              </a:defRPr>
            </a:pPr>
            <a:endParaRPr lang="en-US"/>
          </a:p>
        </c:txPr>
        <c:crossAx val="49219456"/>
        <c:crosses val="autoZero"/>
        <c:crossBetween val="between"/>
        <c:majorUnit val="1"/>
        <c:minorUnit val="5.000000000000001E-2"/>
      </c:valAx>
    </c:plotArea>
    <c:legend>
      <c:legendPos val="b"/>
      <c:overlay val="0"/>
      <c:txPr>
        <a:bodyPr/>
        <a:lstStyle/>
        <a:p>
          <a:pPr>
            <a:defRPr sz="800">
              <a:latin typeface="Lucida Sans" panose="020B0602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'MMD UST Yield Curves'!$C$2</c:f>
              <c:strCache>
                <c:ptCount val="1"/>
                <c:pt idx="0">
                  <c:v>MMD</c:v>
                </c:pt>
              </c:strCache>
            </c:strRef>
          </c:tx>
          <c:spPr>
            <a:ln w="22225">
              <a:solidFill>
                <a:schemeClr val="tx2"/>
              </a:solidFill>
            </a:ln>
          </c:spPr>
          <c:marker>
            <c:symbol val="none"/>
          </c:marker>
          <c:cat>
            <c:numRef>
              <c:f>'MMD UST Yield Curves'!$B$4:$B$33</c:f>
              <c:numCache>
                <c:formatCode>General</c:formatCode>
                <c:ptCount val="3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</c:numCache>
            </c:numRef>
          </c:cat>
          <c:val>
            <c:numRef>
              <c:f>'MMD UST Yield Curves'!$C$4:$C$33</c:f>
              <c:numCache>
                <c:formatCode>General</c:formatCode>
                <c:ptCount val="30"/>
                <c:pt idx="0">
                  <c:v>0.96</c:v>
                </c:pt>
                <c:pt idx="1">
                  <c:v>0.96</c:v>
                </c:pt>
                <c:pt idx="2">
                  <c:v>0.97</c:v>
                </c:pt>
                <c:pt idx="3">
                  <c:v>0.97</c:v>
                </c:pt>
                <c:pt idx="4">
                  <c:v>0.98</c:v>
                </c:pt>
                <c:pt idx="5">
                  <c:v>1</c:v>
                </c:pt>
                <c:pt idx="6">
                  <c:v>1.04</c:v>
                </c:pt>
                <c:pt idx="7">
                  <c:v>1.1000000000000001</c:v>
                </c:pt>
                <c:pt idx="8">
                  <c:v>1.1599999999999999</c:v>
                </c:pt>
                <c:pt idx="9">
                  <c:v>1.23</c:v>
                </c:pt>
                <c:pt idx="10">
                  <c:v>1.3</c:v>
                </c:pt>
                <c:pt idx="11">
                  <c:v>1.35</c:v>
                </c:pt>
                <c:pt idx="12">
                  <c:v>1.4</c:v>
                </c:pt>
                <c:pt idx="13">
                  <c:v>1.45</c:v>
                </c:pt>
                <c:pt idx="14">
                  <c:v>1.5</c:v>
                </c:pt>
                <c:pt idx="15">
                  <c:v>1.55</c:v>
                </c:pt>
                <c:pt idx="16">
                  <c:v>1.59</c:v>
                </c:pt>
                <c:pt idx="17">
                  <c:v>1.63</c:v>
                </c:pt>
                <c:pt idx="18">
                  <c:v>1.67</c:v>
                </c:pt>
                <c:pt idx="19">
                  <c:v>1.71</c:v>
                </c:pt>
                <c:pt idx="20">
                  <c:v>1.75</c:v>
                </c:pt>
                <c:pt idx="21">
                  <c:v>1.78</c:v>
                </c:pt>
                <c:pt idx="22">
                  <c:v>1.81</c:v>
                </c:pt>
                <c:pt idx="23">
                  <c:v>1.84</c:v>
                </c:pt>
                <c:pt idx="24">
                  <c:v>1.85</c:v>
                </c:pt>
                <c:pt idx="25">
                  <c:v>1.86</c:v>
                </c:pt>
                <c:pt idx="26">
                  <c:v>1.87</c:v>
                </c:pt>
                <c:pt idx="27">
                  <c:v>1.88</c:v>
                </c:pt>
                <c:pt idx="28">
                  <c:v>1.89</c:v>
                </c:pt>
                <c:pt idx="29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0B-47DB-88EE-8D5048E4A9F5}"/>
            </c:ext>
          </c:extLst>
        </c:ser>
        <c:ser>
          <c:idx val="1"/>
          <c:order val="1"/>
          <c:tx>
            <c:strRef>
              <c:f>'MMD UST Yield Curves'!$D$2</c:f>
              <c:strCache>
                <c:ptCount val="1"/>
                <c:pt idx="0">
                  <c:v>UST</c:v>
                </c:pt>
              </c:strCache>
            </c:strRef>
          </c:tx>
          <c:spPr>
            <a:ln w="222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'MMD UST Yield Curves'!$B$4:$B$33</c:f>
              <c:numCache>
                <c:formatCode>General</c:formatCode>
                <c:ptCount val="3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</c:numCache>
            </c:numRef>
          </c:cat>
          <c:val>
            <c:numRef>
              <c:f>'MMD UST Yield Curves'!$D$4:$D$33</c:f>
              <c:numCache>
                <c:formatCode>General</c:formatCode>
                <c:ptCount val="30"/>
                <c:pt idx="0">
                  <c:v>1.72</c:v>
                </c:pt>
                <c:pt idx="1">
                  <c:v>1.5</c:v>
                </c:pt>
                <c:pt idx="2">
                  <c:v>1.44</c:v>
                </c:pt>
                <c:pt idx="3">
                  <c:v>1.43</c:v>
                </c:pt>
                <c:pt idx="4">
                  <c:v>1.42</c:v>
                </c:pt>
                <c:pt idx="5">
                  <c:v>1.45</c:v>
                </c:pt>
                <c:pt idx="6">
                  <c:v>1.49</c:v>
                </c:pt>
                <c:pt idx="7">
                  <c:v>1.51</c:v>
                </c:pt>
                <c:pt idx="8">
                  <c:v>1.53</c:v>
                </c:pt>
                <c:pt idx="9">
                  <c:v>1.55</c:v>
                </c:pt>
                <c:pt idx="10">
                  <c:v>1.58</c:v>
                </c:pt>
                <c:pt idx="11">
                  <c:v>1.61</c:v>
                </c:pt>
                <c:pt idx="12">
                  <c:v>1.64</c:v>
                </c:pt>
                <c:pt idx="13">
                  <c:v>1.67</c:v>
                </c:pt>
                <c:pt idx="14">
                  <c:v>1.7</c:v>
                </c:pt>
                <c:pt idx="15">
                  <c:v>1.73</c:v>
                </c:pt>
                <c:pt idx="16">
                  <c:v>1.75</c:v>
                </c:pt>
                <c:pt idx="17">
                  <c:v>1.78</c:v>
                </c:pt>
                <c:pt idx="18">
                  <c:v>1.81</c:v>
                </c:pt>
                <c:pt idx="19">
                  <c:v>1.84</c:v>
                </c:pt>
                <c:pt idx="20">
                  <c:v>1.86</c:v>
                </c:pt>
                <c:pt idx="21">
                  <c:v>1.88</c:v>
                </c:pt>
                <c:pt idx="22">
                  <c:v>1.9</c:v>
                </c:pt>
                <c:pt idx="23">
                  <c:v>1.92</c:v>
                </c:pt>
                <c:pt idx="24">
                  <c:v>1.94</c:v>
                </c:pt>
                <c:pt idx="25">
                  <c:v>1.96</c:v>
                </c:pt>
                <c:pt idx="26">
                  <c:v>1.98</c:v>
                </c:pt>
                <c:pt idx="27">
                  <c:v>2</c:v>
                </c:pt>
                <c:pt idx="28">
                  <c:v>2.02</c:v>
                </c:pt>
                <c:pt idx="29">
                  <c:v>2.04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0B-47DB-88EE-8D5048E4A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602176"/>
        <c:axId val="147793408"/>
      </c:lineChart>
      <c:catAx>
        <c:axId val="14160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793408"/>
        <c:crossesAt val="0"/>
        <c:auto val="1"/>
        <c:lblAlgn val="ctr"/>
        <c:lblOffset val="100"/>
        <c:noMultiLvlLbl val="0"/>
      </c:catAx>
      <c:valAx>
        <c:axId val="147793408"/>
        <c:scaling>
          <c:orientation val="minMax"/>
          <c:max val="4"/>
          <c:min val="0"/>
        </c:scaling>
        <c:delete val="0"/>
        <c:axPos val="l"/>
        <c:numFmt formatCode="#,##0.00" sourceLinked="0"/>
        <c:majorTickMark val="out"/>
        <c:minorTickMark val="none"/>
        <c:tickLblPos val="nextTo"/>
        <c:crossAx val="141602176"/>
        <c:crosses val="autoZero"/>
        <c:crossBetween val="between"/>
        <c:majorUnit val="0.5"/>
        <c:minorUnit val="0.1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06592558283155E-2"/>
          <c:y val="1.8818037426907182E-2"/>
          <c:w val="0.8946354161870117"/>
          <c:h val="0.69186996588571392"/>
        </c:manualLayout>
      </c:layout>
      <c:lineChart>
        <c:grouping val="standard"/>
        <c:varyColors val="0"/>
        <c:ser>
          <c:idx val="0"/>
          <c:order val="0"/>
          <c:tx>
            <c:v>2-Year MMD (plus credit spread)</c:v>
          </c:tx>
          <c:spPr>
            <a:ln>
              <a:solidFill>
                <a:srgbClr val="C0504D"/>
              </a:solidFill>
            </a:ln>
          </c:spPr>
          <c:marker>
            <c:symbol val="none"/>
          </c:marker>
          <c:cat>
            <c:numRef>
              <c:f>'2-yr MMD vs 2-yr UST'!$A$664:$A$2186</c:f>
              <c:numCache>
                <c:formatCode>m/d/yyyy</c:formatCode>
                <c:ptCount val="1523"/>
                <c:pt idx="0">
                  <c:v>42951</c:v>
                </c:pt>
                <c:pt idx="1">
                  <c:v>42954</c:v>
                </c:pt>
                <c:pt idx="2">
                  <c:v>42955</c:v>
                </c:pt>
                <c:pt idx="3">
                  <c:v>42956</c:v>
                </c:pt>
                <c:pt idx="4">
                  <c:v>42957</c:v>
                </c:pt>
                <c:pt idx="5">
                  <c:v>42958</c:v>
                </c:pt>
                <c:pt idx="6">
                  <c:v>42961</c:v>
                </c:pt>
                <c:pt idx="7">
                  <c:v>42962</c:v>
                </c:pt>
                <c:pt idx="8">
                  <c:v>42963</c:v>
                </c:pt>
                <c:pt idx="9">
                  <c:v>42964</c:v>
                </c:pt>
                <c:pt idx="10">
                  <c:v>42965</c:v>
                </c:pt>
                <c:pt idx="11">
                  <c:v>42968</c:v>
                </c:pt>
                <c:pt idx="12">
                  <c:v>42969</c:v>
                </c:pt>
                <c:pt idx="13">
                  <c:v>42970</c:v>
                </c:pt>
                <c:pt idx="14">
                  <c:v>42971</c:v>
                </c:pt>
                <c:pt idx="15">
                  <c:v>42972</c:v>
                </c:pt>
                <c:pt idx="16">
                  <c:v>42975</c:v>
                </c:pt>
                <c:pt idx="17">
                  <c:v>42976</c:v>
                </c:pt>
                <c:pt idx="18">
                  <c:v>42977</c:v>
                </c:pt>
                <c:pt idx="19">
                  <c:v>42978</c:v>
                </c:pt>
                <c:pt idx="20">
                  <c:v>42979</c:v>
                </c:pt>
                <c:pt idx="21">
                  <c:v>42982</c:v>
                </c:pt>
                <c:pt idx="22">
                  <c:v>42983</c:v>
                </c:pt>
                <c:pt idx="23">
                  <c:v>42984</c:v>
                </c:pt>
                <c:pt idx="24">
                  <c:v>42985</c:v>
                </c:pt>
                <c:pt idx="25">
                  <c:v>42986</c:v>
                </c:pt>
                <c:pt idx="26">
                  <c:v>42989</c:v>
                </c:pt>
                <c:pt idx="27">
                  <c:v>42990</c:v>
                </c:pt>
                <c:pt idx="28">
                  <c:v>42991</c:v>
                </c:pt>
                <c:pt idx="29">
                  <c:v>42992</c:v>
                </c:pt>
                <c:pt idx="30">
                  <c:v>42993</c:v>
                </c:pt>
                <c:pt idx="31">
                  <c:v>42996</c:v>
                </c:pt>
                <c:pt idx="32">
                  <c:v>42997</c:v>
                </c:pt>
                <c:pt idx="33">
                  <c:v>42998</c:v>
                </c:pt>
                <c:pt idx="34">
                  <c:v>42999</c:v>
                </c:pt>
                <c:pt idx="35">
                  <c:v>43000</c:v>
                </c:pt>
                <c:pt idx="36">
                  <c:v>43003</c:v>
                </c:pt>
                <c:pt idx="37">
                  <c:v>43004</c:v>
                </c:pt>
                <c:pt idx="38">
                  <c:v>43005</c:v>
                </c:pt>
                <c:pt idx="39">
                  <c:v>43006</c:v>
                </c:pt>
                <c:pt idx="40">
                  <c:v>43007</c:v>
                </c:pt>
                <c:pt idx="41">
                  <c:v>43010</c:v>
                </c:pt>
                <c:pt idx="42">
                  <c:v>43011</c:v>
                </c:pt>
                <c:pt idx="43">
                  <c:v>43012</c:v>
                </c:pt>
                <c:pt idx="44">
                  <c:v>43013</c:v>
                </c:pt>
                <c:pt idx="45">
                  <c:v>43014</c:v>
                </c:pt>
                <c:pt idx="46">
                  <c:v>43017</c:v>
                </c:pt>
                <c:pt idx="47">
                  <c:v>43018</c:v>
                </c:pt>
                <c:pt idx="48">
                  <c:v>43019</c:v>
                </c:pt>
                <c:pt idx="49">
                  <c:v>43020</c:v>
                </c:pt>
                <c:pt idx="50">
                  <c:v>43021</c:v>
                </c:pt>
                <c:pt idx="51">
                  <c:v>43024</c:v>
                </c:pt>
                <c:pt idx="52">
                  <c:v>43025</c:v>
                </c:pt>
                <c:pt idx="53">
                  <c:v>43026</c:v>
                </c:pt>
                <c:pt idx="54">
                  <c:v>43027</c:v>
                </c:pt>
                <c:pt idx="55">
                  <c:v>43028</c:v>
                </c:pt>
                <c:pt idx="56">
                  <c:v>43031</c:v>
                </c:pt>
                <c:pt idx="57">
                  <c:v>43032</c:v>
                </c:pt>
                <c:pt idx="58">
                  <c:v>43033</c:v>
                </c:pt>
                <c:pt idx="59">
                  <c:v>43034</c:v>
                </c:pt>
                <c:pt idx="60">
                  <c:v>43035</c:v>
                </c:pt>
                <c:pt idx="61">
                  <c:v>43038</c:v>
                </c:pt>
                <c:pt idx="62">
                  <c:v>43039</c:v>
                </c:pt>
                <c:pt idx="63">
                  <c:v>43040</c:v>
                </c:pt>
                <c:pt idx="64">
                  <c:v>43041</c:v>
                </c:pt>
                <c:pt idx="65">
                  <c:v>43042</c:v>
                </c:pt>
                <c:pt idx="66">
                  <c:v>43045</c:v>
                </c:pt>
                <c:pt idx="67">
                  <c:v>43046</c:v>
                </c:pt>
                <c:pt idx="68">
                  <c:v>43047</c:v>
                </c:pt>
                <c:pt idx="69">
                  <c:v>43048</c:v>
                </c:pt>
                <c:pt idx="70">
                  <c:v>43049</c:v>
                </c:pt>
                <c:pt idx="71">
                  <c:v>43052</c:v>
                </c:pt>
                <c:pt idx="72">
                  <c:v>43053</c:v>
                </c:pt>
                <c:pt idx="73">
                  <c:v>43054</c:v>
                </c:pt>
                <c:pt idx="74">
                  <c:v>43055</c:v>
                </c:pt>
                <c:pt idx="75">
                  <c:v>43056</c:v>
                </c:pt>
                <c:pt idx="76">
                  <c:v>43059</c:v>
                </c:pt>
                <c:pt idx="77">
                  <c:v>43060</c:v>
                </c:pt>
                <c:pt idx="78">
                  <c:v>43061</c:v>
                </c:pt>
                <c:pt idx="79">
                  <c:v>43062</c:v>
                </c:pt>
                <c:pt idx="80">
                  <c:v>43063</c:v>
                </c:pt>
                <c:pt idx="81">
                  <c:v>43066</c:v>
                </c:pt>
                <c:pt idx="82">
                  <c:v>43067</c:v>
                </c:pt>
                <c:pt idx="83">
                  <c:v>43068</c:v>
                </c:pt>
                <c:pt idx="84">
                  <c:v>43069</c:v>
                </c:pt>
                <c:pt idx="85">
                  <c:v>43070</c:v>
                </c:pt>
                <c:pt idx="86">
                  <c:v>43073</c:v>
                </c:pt>
                <c:pt idx="87">
                  <c:v>43074</c:v>
                </c:pt>
                <c:pt idx="88">
                  <c:v>43075</c:v>
                </c:pt>
                <c:pt idx="89">
                  <c:v>43076</c:v>
                </c:pt>
                <c:pt idx="90">
                  <c:v>43077</c:v>
                </c:pt>
                <c:pt idx="91">
                  <c:v>43080</c:v>
                </c:pt>
                <c:pt idx="92">
                  <c:v>43081</c:v>
                </c:pt>
                <c:pt idx="93">
                  <c:v>43082</c:v>
                </c:pt>
                <c:pt idx="94">
                  <c:v>43083</c:v>
                </c:pt>
                <c:pt idx="95">
                  <c:v>43084</c:v>
                </c:pt>
                <c:pt idx="96">
                  <c:v>43087</c:v>
                </c:pt>
                <c:pt idx="97">
                  <c:v>43088</c:v>
                </c:pt>
                <c:pt idx="98">
                  <c:v>43089</c:v>
                </c:pt>
                <c:pt idx="99">
                  <c:v>43090</c:v>
                </c:pt>
                <c:pt idx="100">
                  <c:v>43091</c:v>
                </c:pt>
                <c:pt idx="101">
                  <c:v>43094</c:v>
                </c:pt>
                <c:pt idx="102">
                  <c:v>43095</c:v>
                </c:pt>
                <c:pt idx="103">
                  <c:v>43096</c:v>
                </c:pt>
                <c:pt idx="104">
                  <c:v>43097</c:v>
                </c:pt>
                <c:pt idx="105">
                  <c:v>43098</c:v>
                </c:pt>
                <c:pt idx="106">
                  <c:v>43101</c:v>
                </c:pt>
                <c:pt idx="107">
                  <c:v>43102</c:v>
                </c:pt>
                <c:pt idx="108">
                  <c:v>43103</c:v>
                </c:pt>
                <c:pt idx="109">
                  <c:v>43104</c:v>
                </c:pt>
                <c:pt idx="110">
                  <c:v>43105</c:v>
                </c:pt>
                <c:pt idx="111">
                  <c:v>43108</c:v>
                </c:pt>
                <c:pt idx="112">
                  <c:v>43109</c:v>
                </c:pt>
                <c:pt idx="113">
                  <c:v>43110</c:v>
                </c:pt>
                <c:pt idx="114">
                  <c:v>43111</c:v>
                </c:pt>
                <c:pt idx="115">
                  <c:v>43112</c:v>
                </c:pt>
                <c:pt idx="116">
                  <c:v>43115</c:v>
                </c:pt>
                <c:pt idx="117">
                  <c:v>43116</c:v>
                </c:pt>
                <c:pt idx="118">
                  <c:v>43117</c:v>
                </c:pt>
                <c:pt idx="119">
                  <c:v>43118</c:v>
                </c:pt>
                <c:pt idx="120">
                  <c:v>43119</c:v>
                </c:pt>
                <c:pt idx="121">
                  <c:v>43122</c:v>
                </c:pt>
                <c:pt idx="122">
                  <c:v>43123</c:v>
                </c:pt>
                <c:pt idx="123">
                  <c:v>43124</c:v>
                </c:pt>
                <c:pt idx="124">
                  <c:v>43125</c:v>
                </c:pt>
                <c:pt idx="125">
                  <c:v>43126</c:v>
                </c:pt>
                <c:pt idx="126">
                  <c:v>43129</c:v>
                </c:pt>
                <c:pt idx="127">
                  <c:v>43130</c:v>
                </c:pt>
                <c:pt idx="128">
                  <c:v>43131</c:v>
                </c:pt>
                <c:pt idx="129">
                  <c:v>43132</c:v>
                </c:pt>
                <c:pt idx="130">
                  <c:v>43133</c:v>
                </c:pt>
                <c:pt idx="131">
                  <c:v>43136</c:v>
                </c:pt>
                <c:pt idx="132">
                  <c:v>43137</c:v>
                </c:pt>
                <c:pt idx="133">
                  <c:v>43138</c:v>
                </c:pt>
                <c:pt idx="134">
                  <c:v>43139</c:v>
                </c:pt>
                <c:pt idx="135">
                  <c:v>43140</c:v>
                </c:pt>
                <c:pt idx="136">
                  <c:v>43143</c:v>
                </c:pt>
                <c:pt idx="137">
                  <c:v>43144</c:v>
                </c:pt>
                <c:pt idx="138">
                  <c:v>43145</c:v>
                </c:pt>
                <c:pt idx="139">
                  <c:v>43146</c:v>
                </c:pt>
                <c:pt idx="140">
                  <c:v>43147</c:v>
                </c:pt>
                <c:pt idx="141">
                  <c:v>43150</c:v>
                </c:pt>
                <c:pt idx="142">
                  <c:v>43151</c:v>
                </c:pt>
                <c:pt idx="143">
                  <c:v>43152</c:v>
                </c:pt>
                <c:pt idx="144">
                  <c:v>43153</c:v>
                </c:pt>
                <c:pt idx="145">
                  <c:v>43154</c:v>
                </c:pt>
                <c:pt idx="146">
                  <c:v>43157</c:v>
                </c:pt>
                <c:pt idx="147">
                  <c:v>43158</c:v>
                </c:pt>
                <c:pt idx="148">
                  <c:v>43159</c:v>
                </c:pt>
                <c:pt idx="149">
                  <c:v>43160</c:v>
                </c:pt>
                <c:pt idx="150">
                  <c:v>43161</c:v>
                </c:pt>
                <c:pt idx="151">
                  <c:v>43164</c:v>
                </c:pt>
                <c:pt idx="152">
                  <c:v>43165</c:v>
                </c:pt>
                <c:pt idx="153">
                  <c:v>43166</c:v>
                </c:pt>
                <c:pt idx="154">
                  <c:v>43167</c:v>
                </c:pt>
                <c:pt idx="155">
                  <c:v>43168</c:v>
                </c:pt>
                <c:pt idx="156">
                  <c:v>43171</c:v>
                </c:pt>
                <c:pt idx="157">
                  <c:v>43172</c:v>
                </c:pt>
                <c:pt idx="158">
                  <c:v>43173</c:v>
                </c:pt>
                <c:pt idx="159">
                  <c:v>43174</c:v>
                </c:pt>
                <c:pt idx="160">
                  <c:v>43175</c:v>
                </c:pt>
                <c:pt idx="161">
                  <c:v>43178</c:v>
                </c:pt>
                <c:pt idx="162">
                  <c:v>43179</c:v>
                </c:pt>
                <c:pt idx="163">
                  <c:v>43180</c:v>
                </c:pt>
                <c:pt idx="164">
                  <c:v>43181</c:v>
                </c:pt>
                <c:pt idx="165">
                  <c:v>43182</c:v>
                </c:pt>
                <c:pt idx="166">
                  <c:v>43185</c:v>
                </c:pt>
                <c:pt idx="167">
                  <c:v>43186</c:v>
                </c:pt>
                <c:pt idx="168">
                  <c:v>43187</c:v>
                </c:pt>
                <c:pt idx="169">
                  <c:v>43188</c:v>
                </c:pt>
                <c:pt idx="170">
                  <c:v>43189</c:v>
                </c:pt>
                <c:pt idx="171">
                  <c:v>43192</c:v>
                </c:pt>
                <c:pt idx="172">
                  <c:v>43193</c:v>
                </c:pt>
                <c:pt idx="173">
                  <c:v>43194</c:v>
                </c:pt>
                <c:pt idx="174">
                  <c:v>43195</c:v>
                </c:pt>
                <c:pt idx="175">
                  <c:v>43196</c:v>
                </c:pt>
                <c:pt idx="176">
                  <c:v>43199</c:v>
                </c:pt>
                <c:pt idx="177">
                  <c:v>43200</c:v>
                </c:pt>
                <c:pt idx="178">
                  <c:v>43201</c:v>
                </c:pt>
                <c:pt idx="179">
                  <c:v>43202</c:v>
                </c:pt>
                <c:pt idx="180">
                  <c:v>43203</c:v>
                </c:pt>
                <c:pt idx="181">
                  <c:v>43206</c:v>
                </c:pt>
                <c:pt idx="182">
                  <c:v>43207</c:v>
                </c:pt>
                <c:pt idx="183">
                  <c:v>43208</c:v>
                </c:pt>
                <c:pt idx="184">
                  <c:v>43209</c:v>
                </c:pt>
                <c:pt idx="185">
                  <c:v>43210</c:v>
                </c:pt>
                <c:pt idx="186">
                  <c:v>43213</c:v>
                </c:pt>
                <c:pt idx="187">
                  <c:v>43214</c:v>
                </c:pt>
                <c:pt idx="188">
                  <c:v>43215</c:v>
                </c:pt>
                <c:pt idx="189">
                  <c:v>43216</c:v>
                </c:pt>
                <c:pt idx="190">
                  <c:v>43217</c:v>
                </c:pt>
                <c:pt idx="191">
                  <c:v>43220</c:v>
                </c:pt>
                <c:pt idx="192">
                  <c:v>43221</c:v>
                </c:pt>
                <c:pt idx="193">
                  <c:v>43222</c:v>
                </c:pt>
                <c:pt idx="194">
                  <c:v>43223</c:v>
                </c:pt>
                <c:pt idx="195">
                  <c:v>43224</c:v>
                </c:pt>
                <c:pt idx="196">
                  <c:v>43227</c:v>
                </c:pt>
                <c:pt idx="197">
                  <c:v>43228</c:v>
                </c:pt>
                <c:pt idx="198">
                  <c:v>43229</c:v>
                </c:pt>
                <c:pt idx="199">
                  <c:v>43230</c:v>
                </c:pt>
                <c:pt idx="200">
                  <c:v>43231</c:v>
                </c:pt>
                <c:pt idx="201">
                  <c:v>43234</c:v>
                </c:pt>
                <c:pt idx="202">
                  <c:v>43235</c:v>
                </c:pt>
                <c:pt idx="203">
                  <c:v>43236</c:v>
                </c:pt>
                <c:pt idx="204">
                  <c:v>43237</c:v>
                </c:pt>
                <c:pt idx="205">
                  <c:v>43238</c:v>
                </c:pt>
                <c:pt idx="206">
                  <c:v>43241</c:v>
                </c:pt>
                <c:pt idx="207">
                  <c:v>43242</c:v>
                </c:pt>
                <c:pt idx="208">
                  <c:v>43243</c:v>
                </c:pt>
                <c:pt idx="209">
                  <c:v>43244</c:v>
                </c:pt>
                <c:pt idx="210">
                  <c:v>43245</c:v>
                </c:pt>
                <c:pt idx="211">
                  <c:v>43248</c:v>
                </c:pt>
                <c:pt idx="212">
                  <c:v>43249</c:v>
                </c:pt>
                <c:pt idx="213">
                  <c:v>43250</c:v>
                </c:pt>
                <c:pt idx="214">
                  <c:v>43251</c:v>
                </c:pt>
                <c:pt idx="215">
                  <c:v>43252</c:v>
                </c:pt>
                <c:pt idx="216">
                  <c:v>43255</c:v>
                </c:pt>
                <c:pt idx="217">
                  <c:v>43256</c:v>
                </c:pt>
                <c:pt idx="218">
                  <c:v>43257</c:v>
                </c:pt>
                <c:pt idx="219">
                  <c:v>43258</c:v>
                </c:pt>
                <c:pt idx="220">
                  <c:v>43259</c:v>
                </c:pt>
                <c:pt idx="221">
                  <c:v>43262</c:v>
                </c:pt>
                <c:pt idx="222">
                  <c:v>43263</c:v>
                </c:pt>
                <c:pt idx="223">
                  <c:v>43264</c:v>
                </c:pt>
                <c:pt idx="224">
                  <c:v>43265</c:v>
                </c:pt>
                <c:pt idx="225">
                  <c:v>43266</c:v>
                </c:pt>
                <c:pt idx="226">
                  <c:v>43269</c:v>
                </c:pt>
                <c:pt idx="227">
                  <c:v>43270</c:v>
                </c:pt>
                <c:pt idx="228">
                  <c:v>43271</c:v>
                </c:pt>
                <c:pt idx="229">
                  <c:v>43272</c:v>
                </c:pt>
                <c:pt idx="230">
                  <c:v>43273</c:v>
                </c:pt>
                <c:pt idx="231">
                  <c:v>43276</c:v>
                </c:pt>
                <c:pt idx="232">
                  <c:v>43277</c:v>
                </c:pt>
                <c:pt idx="233">
                  <c:v>43278</c:v>
                </c:pt>
                <c:pt idx="234">
                  <c:v>43279</c:v>
                </c:pt>
                <c:pt idx="235">
                  <c:v>43280</c:v>
                </c:pt>
                <c:pt idx="236">
                  <c:v>43283</c:v>
                </c:pt>
                <c:pt idx="237">
                  <c:v>43284</c:v>
                </c:pt>
                <c:pt idx="238">
                  <c:v>43285</c:v>
                </c:pt>
                <c:pt idx="239">
                  <c:v>43286</c:v>
                </c:pt>
                <c:pt idx="240">
                  <c:v>43287</c:v>
                </c:pt>
                <c:pt idx="241">
                  <c:v>43290</c:v>
                </c:pt>
                <c:pt idx="242">
                  <c:v>43291</c:v>
                </c:pt>
                <c:pt idx="243">
                  <c:v>43292</c:v>
                </c:pt>
                <c:pt idx="244">
                  <c:v>43293</c:v>
                </c:pt>
                <c:pt idx="245">
                  <c:v>43294</c:v>
                </c:pt>
                <c:pt idx="246">
                  <c:v>43297</c:v>
                </c:pt>
                <c:pt idx="247">
                  <c:v>43298</c:v>
                </c:pt>
                <c:pt idx="248">
                  <c:v>43299</c:v>
                </c:pt>
                <c:pt idx="249">
                  <c:v>43300</c:v>
                </c:pt>
                <c:pt idx="250">
                  <c:v>43301</c:v>
                </c:pt>
                <c:pt idx="251">
                  <c:v>43304</c:v>
                </c:pt>
                <c:pt idx="252">
                  <c:v>43305</c:v>
                </c:pt>
                <c:pt idx="253">
                  <c:v>43306</c:v>
                </c:pt>
                <c:pt idx="254">
                  <c:v>43307</c:v>
                </c:pt>
                <c:pt idx="255">
                  <c:v>43308</c:v>
                </c:pt>
                <c:pt idx="256">
                  <c:v>43311</c:v>
                </c:pt>
                <c:pt idx="257">
                  <c:v>43312</c:v>
                </c:pt>
                <c:pt idx="258">
                  <c:v>43313</c:v>
                </c:pt>
                <c:pt idx="259">
                  <c:v>43314</c:v>
                </c:pt>
                <c:pt idx="260">
                  <c:v>43315</c:v>
                </c:pt>
                <c:pt idx="261">
                  <c:v>43318</c:v>
                </c:pt>
                <c:pt idx="262">
                  <c:v>43319</c:v>
                </c:pt>
                <c:pt idx="263">
                  <c:v>43320</c:v>
                </c:pt>
                <c:pt idx="264">
                  <c:v>43321</c:v>
                </c:pt>
                <c:pt idx="265">
                  <c:v>43322</c:v>
                </c:pt>
                <c:pt idx="266">
                  <c:v>43325</c:v>
                </c:pt>
                <c:pt idx="267">
                  <c:v>43326</c:v>
                </c:pt>
                <c:pt idx="268">
                  <c:v>43327</c:v>
                </c:pt>
                <c:pt idx="269">
                  <c:v>43328</c:v>
                </c:pt>
                <c:pt idx="270">
                  <c:v>43329</c:v>
                </c:pt>
                <c:pt idx="271">
                  <c:v>43332</c:v>
                </c:pt>
                <c:pt idx="272">
                  <c:v>43333</c:v>
                </c:pt>
                <c:pt idx="273">
                  <c:v>43334</c:v>
                </c:pt>
                <c:pt idx="274">
                  <c:v>43335</c:v>
                </c:pt>
                <c:pt idx="275">
                  <c:v>43336</c:v>
                </c:pt>
                <c:pt idx="276">
                  <c:v>43339</c:v>
                </c:pt>
                <c:pt idx="277">
                  <c:v>43340</c:v>
                </c:pt>
                <c:pt idx="278">
                  <c:v>43341</c:v>
                </c:pt>
                <c:pt idx="279">
                  <c:v>43342</c:v>
                </c:pt>
                <c:pt idx="280">
                  <c:v>43343</c:v>
                </c:pt>
                <c:pt idx="281">
                  <c:v>43346</c:v>
                </c:pt>
                <c:pt idx="282">
                  <c:v>43347</c:v>
                </c:pt>
                <c:pt idx="283">
                  <c:v>43348</c:v>
                </c:pt>
                <c:pt idx="284">
                  <c:v>43349</c:v>
                </c:pt>
                <c:pt idx="285">
                  <c:v>43350</c:v>
                </c:pt>
                <c:pt idx="286">
                  <c:v>43353</c:v>
                </c:pt>
                <c:pt idx="287">
                  <c:v>43354</c:v>
                </c:pt>
                <c:pt idx="288">
                  <c:v>43355</c:v>
                </c:pt>
                <c:pt idx="289">
                  <c:v>43356</c:v>
                </c:pt>
                <c:pt idx="290">
                  <c:v>43357</c:v>
                </c:pt>
                <c:pt idx="291">
                  <c:v>43360</c:v>
                </c:pt>
                <c:pt idx="292">
                  <c:v>43361</c:v>
                </c:pt>
                <c:pt idx="293">
                  <c:v>43362</c:v>
                </c:pt>
                <c:pt idx="294">
                  <c:v>43363</c:v>
                </c:pt>
                <c:pt idx="295">
                  <c:v>43364</c:v>
                </c:pt>
                <c:pt idx="296">
                  <c:v>43367</c:v>
                </c:pt>
                <c:pt idx="297">
                  <c:v>43368</c:v>
                </c:pt>
                <c:pt idx="298">
                  <c:v>43369</c:v>
                </c:pt>
                <c:pt idx="299">
                  <c:v>43370</c:v>
                </c:pt>
                <c:pt idx="300">
                  <c:v>43371</c:v>
                </c:pt>
                <c:pt idx="301">
                  <c:v>43374</c:v>
                </c:pt>
                <c:pt idx="302">
                  <c:v>43375</c:v>
                </c:pt>
                <c:pt idx="303">
                  <c:v>43376</c:v>
                </c:pt>
                <c:pt idx="304">
                  <c:v>43377</c:v>
                </c:pt>
                <c:pt idx="305">
                  <c:v>43378</c:v>
                </c:pt>
                <c:pt idx="306">
                  <c:v>43381</c:v>
                </c:pt>
                <c:pt idx="307">
                  <c:v>43382</c:v>
                </c:pt>
                <c:pt idx="308">
                  <c:v>43383</c:v>
                </c:pt>
                <c:pt idx="309">
                  <c:v>43384</c:v>
                </c:pt>
                <c:pt idx="310">
                  <c:v>43385</c:v>
                </c:pt>
                <c:pt idx="311">
                  <c:v>43388</c:v>
                </c:pt>
                <c:pt idx="312">
                  <c:v>43389</c:v>
                </c:pt>
                <c:pt idx="313">
                  <c:v>43390</c:v>
                </c:pt>
                <c:pt idx="314">
                  <c:v>43391</c:v>
                </c:pt>
                <c:pt idx="315">
                  <c:v>43392</c:v>
                </c:pt>
                <c:pt idx="316">
                  <c:v>43395</c:v>
                </c:pt>
                <c:pt idx="317">
                  <c:v>43396</c:v>
                </c:pt>
                <c:pt idx="318">
                  <c:v>43397</c:v>
                </c:pt>
                <c:pt idx="319">
                  <c:v>43398</c:v>
                </c:pt>
                <c:pt idx="320">
                  <c:v>43399</c:v>
                </c:pt>
                <c:pt idx="321">
                  <c:v>43402</c:v>
                </c:pt>
                <c:pt idx="322">
                  <c:v>43403</c:v>
                </c:pt>
                <c:pt idx="323">
                  <c:v>43404</c:v>
                </c:pt>
                <c:pt idx="324">
                  <c:v>43405</c:v>
                </c:pt>
                <c:pt idx="325">
                  <c:v>43406</c:v>
                </c:pt>
                <c:pt idx="326">
                  <c:v>43409</c:v>
                </c:pt>
                <c:pt idx="327">
                  <c:v>43410</c:v>
                </c:pt>
                <c:pt idx="328">
                  <c:v>43411</c:v>
                </c:pt>
                <c:pt idx="329">
                  <c:v>43412</c:v>
                </c:pt>
                <c:pt idx="330">
                  <c:v>43413</c:v>
                </c:pt>
                <c:pt idx="331">
                  <c:v>43416</c:v>
                </c:pt>
                <c:pt idx="332">
                  <c:v>43417</c:v>
                </c:pt>
                <c:pt idx="333">
                  <c:v>43418</c:v>
                </c:pt>
                <c:pt idx="334">
                  <c:v>43419</c:v>
                </c:pt>
                <c:pt idx="335">
                  <c:v>43420</c:v>
                </c:pt>
                <c:pt idx="336">
                  <c:v>43423</c:v>
                </c:pt>
                <c:pt idx="337">
                  <c:v>43424</c:v>
                </c:pt>
                <c:pt idx="338">
                  <c:v>43425</c:v>
                </c:pt>
                <c:pt idx="339">
                  <c:v>43426</c:v>
                </c:pt>
                <c:pt idx="340">
                  <c:v>43427</c:v>
                </c:pt>
                <c:pt idx="341">
                  <c:v>43430</c:v>
                </c:pt>
                <c:pt idx="342">
                  <c:v>43431</c:v>
                </c:pt>
                <c:pt idx="343">
                  <c:v>43432</c:v>
                </c:pt>
                <c:pt idx="344">
                  <c:v>43433</c:v>
                </c:pt>
                <c:pt idx="345">
                  <c:v>43434</c:v>
                </c:pt>
                <c:pt idx="346">
                  <c:v>43437</c:v>
                </c:pt>
                <c:pt idx="347">
                  <c:v>43438</c:v>
                </c:pt>
                <c:pt idx="348">
                  <c:v>43439</c:v>
                </c:pt>
                <c:pt idx="349">
                  <c:v>43440</c:v>
                </c:pt>
                <c:pt idx="350">
                  <c:v>43441</c:v>
                </c:pt>
                <c:pt idx="351">
                  <c:v>43444</c:v>
                </c:pt>
                <c:pt idx="352">
                  <c:v>43445</c:v>
                </c:pt>
                <c:pt idx="353">
                  <c:v>43446</c:v>
                </c:pt>
                <c:pt idx="354">
                  <c:v>43447</c:v>
                </c:pt>
                <c:pt idx="355">
                  <c:v>43448</c:v>
                </c:pt>
                <c:pt idx="356">
                  <c:v>43451</c:v>
                </c:pt>
                <c:pt idx="357">
                  <c:v>43452</c:v>
                </c:pt>
                <c:pt idx="358">
                  <c:v>43453</c:v>
                </c:pt>
                <c:pt idx="359">
                  <c:v>43454</c:v>
                </c:pt>
                <c:pt idx="360">
                  <c:v>43455</c:v>
                </c:pt>
                <c:pt idx="361">
                  <c:v>43458</c:v>
                </c:pt>
                <c:pt idx="362">
                  <c:v>43459</c:v>
                </c:pt>
                <c:pt idx="363">
                  <c:v>43460</c:v>
                </c:pt>
                <c:pt idx="364">
                  <c:v>43461</c:v>
                </c:pt>
                <c:pt idx="365">
                  <c:v>43462</c:v>
                </c:pt>
                <c:pt idx="366">
                  <c:v>43465</c:v>
                </c:pt>
                <c:pt idx="367">
                  <c:v>43466</c:v>
                </c:pt>
                <c:pt idx="368">
                  <c:v>43467</c:v>
                </c:pt>
                <c:pt idx="369">
                  <c:v>43468</c:v>
                </c:pt>
                <c:pt idx="370">
                  <c:v>43469</c:v>
                </c:pt>
                <c:pt idx="371">
                  <c:v>43472</c:v>
                </c:pt>
                <c:pt idx="372">
                  <c:v>43473</c:v>
                </c:pt>
                <c:pt idx="373">
                  <c:v>43474</c:v>
                </c:pt>
                <c:pt idx="374">
                  <c:v>43475</c:v>
                </c:pt>
                <c:pt idx="375">
                  <c:v>43476</c:v>
                </c:pt>
                <c:pt idx="376">
                  <c:v>43479</c:v>
                </c:pt>
                <c:pt idx="377">
                  <c:v>43480</c:v>
                </c:pt>
                <c:pt idx="378">
                  <c:v>43481</c:v>
                </c:pt>
                <c:pt idx="379">
                  <c:v>43482</c:v>
                </c:pt>
                <c:pt idx="380">
                  <c:v>43483</c:v>
                </c:pt>
                <c:pt idx="381">
                  <c:v>43486</c:v>
                </c:pt>
                <c:pt idx="382">
                  <c:v>43487</c:v>
                </c:pt>
                <c:pt idx="383">
                  <c:v>43488</c:v>
                </c:pt>
                <c:pt idx="384">
                  <c:v>43489</c:v>
                </c:pt>
                <c:pt idx="385">
                  <c:v>43490</c:v>
                </c:pt>
                <c:pt idx="386">
                  <c:v>43493</c:v>
                </c:pt>
                <c:pt idx="387">
                  <c:v>43494</c:v>
                </c:pt>
                <c:pt idx="388">
                  <c:v>43495</c:v>
                </c:pt>
                <c:pt idx="389">
                  <c:v>43496</c:v>
                </c:pt>
                <c:pt idx="390">
                  <c:v>43497</c:v>
                </c:pt>
                <c:pt idx="391">
                  <c:v>43500</c:v>
                </c:pt>
                <c:pt idx="392">
                  <c:v>43501</c:v>
                </c:pt>
                <c:pt idx="393">
                  <c:v>43502</c:v>
                </c:pt>
                <c:pt idx="394">
                  <c:v>43503</c:v>
                </c:pt>
                <c:pt idx="395">
                  <c:v>43504</c:v>
                </c:pt>
                <c:pt idx="396">
                  <c:v>43507</c:v>
                </c:pt>
                <c:pt idx="397">
                  <c:v>43508</c:v>
                </c:pt>
                <c:pt idx="398">
                  <c:v>43509</c:v>
                </c:pt>
                <c:pt idx="399">
                  <c:v>43510</c:v>
                </c:pt>
                <c:pt idx="400">
                  <c:v>43511</c:v>
                </c:pt>
                <c:pt idx="401">
                  <c:v>43514</c:v>
                </c:pt>
                <c:pt idx="402">
                  <c:v>43515</c:v>
                </c:pt>
                <c:pt idx="403">
                  <c:v>43516</c:v>
                </c:pt>
                <c:pt idx="404">
                  <c:v>43517</c:v>
                </c:pt>
                <c:pt idx="405">
                  <c:v>43518</c:v>
                </c:pt>
                <c:pt idx="406">
                  <c:v>43521</c:v>
                </c:pt>
                <c:pt idx="407">
                  <c:v>43522</c:v>
                </c:pt>
                <c:pt idx="408">
                  <c:v>43523</c:v>
                </c:pt>
                <c:pt idx="409">
                  <c:v>43524</c:v>
                </c:pt>
                <c:pt idx="410">
                  <c:v>43525</c:v>
                </c:pt>
                <c:pt idx="411">
                  <c:v>43528</c:v>
                </c:pt>
                <c:pt idx="412">
                  <c:v>43529</c:v>
                </c:pt>
                <c:pt idx="413">
                  <c:v>43530</c:v>
                </c:pt>
                <c:pt idx="414">
                  <c:v>43531</c:v>
                </c:pt>
                <c:pt idx="415">
                  <c:v>43532</c:v>
                </c:pt>
                <c:pt idx="416">
                  <c:v>43535</c:v>
                </c:pt>
                <c:pt idx="417">
                  <c:v>43536</c:v>
                </c:pt>
                <c:pt idx="418">
                  <c:v>43537</c:v>
                </c:pt>
                <c:pt idx="419">
                  <c:v>43538</c:v>
                </c:pt>
                <c:pt idx="420">
                  <c:v>43539</c:v>
                </c:pt>
                <c:pt idx="421">
                  <c:v>43542</c:v>
                </c:pt>
                <c:pt idx="422">
                  <c:v>43543</c:v>
                </c:pt>
                <c:pt idx="423">
                  <c:v>43544</c:v>
                </c:pt>
                <c:pt idx="424">
                  <c:v>43545</c:v>
                </c:pt>
                <c:pt idx="425">
                  <c:v>43546</c:v>
                </c:pt>
                <c:pt idx="426">
                  <c:v>43549</c:v>
                </c:pt>
                <c:pt idx="427">
                  <c:v>43550</c:v>
                </c:pt>
                <c:pt idx="428">
                  <c:v>43551</c:v>
                </c:pt>
                <c:pt idx="429">
                  <c:v>43552</c:v>
                </c:pt>
                <c:pt idx="430">
                  <c:v>43553</c:v>
                </c:pt>
                <c:pt idx="431">
                  <c:v>43556</c:v>
                </c:pt>
                <c:pt idx="432">
                  <c:v>43557</c:v>
                </c:pt>
                <c:pt idx="433">
                  <c:v>43558</c:v>
                </c:pt>
                <c:pt idx="434">
                  <c:v>43559</c:v>
                </c:pt>
                <c:pt idx="435">
                  <c:v>43560</c:v>
                </c:pt>
                <c:pt idx="436">
                  <c:v>43563</c:v>
                </c:pt>
                <c:pt idx="437">
                  <c:v>43564</c:v>
                </c:pt>
                <c:pt idx="438">
                  <c:v>43565</c:v>
                </c:pt>
                <c:pt idx="439">
                  <c:v>43566</c:v>
                </c:pt>
                <c:pt idx="440">
                  <c:v>43567</c:v>
                </c:pt>
                <c:pt idx="441">
                  <c:v>43570</c:v>
                </c:pt>
                <c:pt idx="442">
                  <c:v>43571</c:v>
                </c:pt>
                <c:pt idx="443">
                  <c:v>43572</c:v>
                </c:pt>
                <c:pt idx="444">
                  <c:v>43573</c:v>
                </c:pt>
                <c:pt idx="445">
                  <c:v>43574</c:v>
                </c:pt>
                <c:pt idx="446">
                  <c:v>43577</c:v>
                </c:pt>
                <c:pt idx="447">
                  <c:v>43578</c:v>
                </c:pt>
                <c:pt idx="448">
                  <c:v>43579</c:v>
                </c:pt>
                <c:pt idx="449">
                  <c:v>43580</c:v>
                </c:pt>
                <c:pt idx="450">
                  <c:v>43581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43591</c:v>
                </c:pt>
                <c:pt idx="457">
                  <c:v>43592</c:v>
                </c:pt>
                <c:pt idx="458">
                  <c:v>43593</c:v>
                </c:pt>
                <c:pt idx="459">
                  <c:v>43594</c:v>
                </c:pt>
                <c:pt idx="460">
                  <c:v>43595</c:v>
                </c:pt>
                <c:pt idx="461">
                  <c:v>43598</c:v>
                </c:pt>
                <c:pt idx="462">
                  <c:v>43599</c:v>
                </c:pt>
                <c:pt idx="463">
                  <c:v>43600</c:v>
                </c:pt>
                <c:pt idx="464">
                  <c:v>43601</c:v>
                </c:pt>
                <c:pt idx="465">
                  <c:v>43602</c:v>
                </c:pt>
                <c:pt idx="466">
                  <c:v>43605</c:v>
                </c:pt>
                <c:pt idx="467">
                  <c:v>43606</c:v>
                </c:pt>
                <c:pt idx="468">
                  <c:v>43607</c:v>
                </c:pt>
                <c:pt idx="469">
                  <c:v>43608</c:v>
                </c:pt>
                <c:pt idx="470">
                  <c:v>43609</c:v>
                </c:pt>
                <c:pt idx="471">
                  <c:v>43612</c:v>
                </c:pt>
                <c:pt idx="472">
                  <c:v>43613</c:v>
                </c:pt>
                <c:pt idx="473">
                  <c:v>43614</c:v>
                </c:pt>
                <c:pt idx="474">
                  <c:v>43615</c:v>
                </c:pt>
                <c:pt idx="475">
                  <c:v>43616</c:v>
                </c:pt>
                <c:pt idx="476">
                  <c:v>43619</c:v>
                </c:pt>
                <c:pt idx="477">
                  <c:v>43620</c:v>
                </c:pt>
                <c:pt idx="478">
                  <c:v>43621</c:v>
                </c:pt>
                <c:pt idx="479">
                  <c:v>43622</c:v>
                </c:pt>
                <c:pt idx="480">
                  <c:v>43623</c:v>
                </c:pt>
                <c:pt idx="481">
                  <c:v>43626</c:v>
                </c:pt>
                <c:pt idx="482">
                  <c:v>43627</c:v>
                </c:pt>
                <c:pt idx="483">
                  <c:v>43628</c:v>
                </c:pt>
                <c:pt idx="484">
                  <c:v>43629</c:v>
                </c:pt>
                <c:pt idx="485">
                  <c:v>43630</c:v>
                </c:pt>
                <c:pt idx="486">
                  <c:v>43633</c:v>
                </c:pt>
                <c:pt idx="487">
                  <c:v>43634</c:v>
                </c:pt>
                <c:pt idx="488">
                  <c:v>43635</c:v>
                </c:pt>
                <c:pt idx="489">
                  <c:v>43636</c:v>
                </c:pt>
                <c:pt idx="490">
                  <c:v>43637</c:v>
                </c:pt>
                <c:pt idx="491">
                  <c:v>43640</c:v>
                </c:pt>
                <c:pt idx="492">
                  <c:v>43641</c:v>
                </c:pt>
                <c:pt idx="493">
                  <c:v>43642</c:v>
                </c:pt>
                <c:pt idx="494">
                  <c:v>43643</c:v>
                </c:pt>
                <c:pt idx="495">
                  <c:v>43644</c:v>
                </c:pt>
                <c:pt idx="496">
                  <c:v>43647</c:v>
                </c:pt>
                <c:pt idx="497">
                  <c:v>43648</c:v>
                </c:pt>
                <c:pt idx="498">
                  <c:v>43649</c:v>
                </c:pt>
                <c:pt idx="499">
                  <c:v>43650</c:v>
                </c:pt>
                <c:pt idx="500">
                  <c:v>43651</c:v>
                </c:pt>
                <c:pt idx="501">
                  <c:v>43654</c:v>
                </c:pt>
                <c:pt idx="502">
                  <c:v>43655</c:v>
                </c:pt>
                <c:pt idx="503">
                  <c:v>43656</c:v>
                </c:pt>
                <c:pt idx="504">
                  <c:v>43657</c:v>
                </c:pt>
                <c:pt idx="505">
                  <c:v>43658</c:v>
                </c:pt>
                <c:pt idx="506">
                  <c:v>43661</c:v>
                </c:pt>
                <c:pt idx="507">
                  <c:v>43662</c:v>
                </c:pt>
                <c:pt idx="508">
                  <c:v>43663</c:v>
                </c:pt>
                <c:pt idx="509">
                  <c:v>43664</c:v>
                </c:pt>
                <c:pt idx="510">
                  <c:v>43665</c:v>
                </c:pt>
                <c:pt idx="511">
                  <c:v>43668</c:v>
                </c:pt>
                <c:pt idx="512">
                  <c:v>43669</c:v>
                </c:pt>
                <c:pt idx="513">
                  <c:v>43670</c:v>
                </c:pt>
                <c:pt idx="514">
                  <c:v>43671</c:v>
                </c:pt>
                <c:pt idx="515">
                  <c:v>43672</c:v>
                </c:pt>
                <c:pt idx="516">
                  <c:v>43675</c:v>
                </c:pt>
                <c:pt idx="517">
                  <c:v>43676</c:v>
                </c:pt>
                <c:pt idx="518">
                  <c:v>43677</c:v>
                </c:pt>
                <c:pt idx="519">
                  <c:v>43678</c:v>
                </c:pt>
                <c:pt idx="520">
                  <c:v>43679</c:v>
                </c:pt>
                <c:pt idx="521">
                  <c:v>43682</c:v>
                </c:pt>
                <c:pt idx="522">
                  <c:v>43683</c:v>
                </c:pt>
                <c:pt idx="523">
                  <c:v>43684</c:v>
                </c:pt>
                <c:pt idx="524">
                  <c:v>43685</c:v>
                </c:pt>
                <c:pt idx="525">
                  <c:v>43686</c:v>
                </c:pt>
                <c:pt idx="526">
                  <c:v>43689</c:v>
                </c:pt>
                <c:pt idx="527">
                  <c:v>43690</c:v>
                </c:pt>
                <c:pt idx="528">
                  <c:v>43691</c:v>
                </c:pt>
                <c:pt idx="529">
                  <c:v>43692</c:v>
                </c:pt>
                <c:pt idx="530">
                  <c:v>43693</c:v>
                </c:pt>
                <c:pt idx="531">
                  <c:v>43696</c:v>
                </c:pt>
                <c:pt idx="532">
                  <c:v>43697</c:v>
                </c:pt>
              </c:numCache>
            </c:numRef>
          </c:cat>
          <c:val>
            <c:numRef>
              <c:f>'2-yr MMD vs 2-yr UST'!$D$664:$D$2186</c:f>
              <c:numCache>
                <c:formatCode>General\%</c:formatCode>
                <c:ptCount val="1523"/>
                <c:pt idx="0">
                  <c:v>1.32</c:v>
                </c:pt>
                <c:pt idx="1">
                  <c:v>1.29</c:v>
                </c:pt>
                <c:pt idx="2">
                  <c:v>1.28</c:v>
                </c:pt>
                <c:pt idx="3">
                  <c:v>1.27</c:v>
                </c:pt>
                <c:pt idx="4">
                  <c:v>1.26</c:v>
                </c:pt>
                <c:pt idx="5">
                  <c:v>1.25</c:v>
                </c:pt>
                <c:pt idx="6">
                  <c:v>1.25</c:v>
                </c:pt>
                <c:pt idx="7">
                  <c:v>1.26</c:v>
                </c:pt>
                <c:pt idx="8">
                  <c:v>1.26</c:v>
                </c:pt>
                <c:pt idx="9">
                  <c:v>1.26</c:v>
                </c:pt>
                <c:pt idx="10">
                  <c:v>1.26</c:v>
                </c:pt>
                <c:pt idx="11">
                  <c:v>1.26</c:v>
                </c:pt>
                <c:pt idx="12">
                  <c:v>1.26</c:v>
                </c:pt>
                <c:pt idx="13">
                  <c:v>1.26</c:v>
                </c:pt>
                <c:pt idx="14">
                  <c:v>1.26</c:v>
                </c:pt>
                <c:pt idx="15">
                  <c:v>1.26</c:v>
                </c:pt>
                <c:pt idx="16">
                  <c:v>1.26</c:v>
                </c:pt>
                <c:pt idx="17">
                  <c:v>1.25</c:v>
                </c:pt>
                <c:pt idx="18">
                  <c:v>1.25</c:v>
                </c:pt>
                <c:pt idx="19">
                  <c:v>1.25</c:v>
                </c:pt>
                <c:pt idx="20">
                  <c:v>1.25</c:v>
                </c:pt>
                <c:pt idx="21">
                  <c:v>1.25</c:v>
                </c:pt>
                <c:pt idx="22">
                  <c:v>1.25</c:v>
                </c:pt>
                <c:pt idx="23">
                  <c:v>1.25</c:v>
                </c:pt>
                <c:pt idx="24">
                  <c:v>1.25</c:v>
                </c:pt>
                <c:pt idx="25">
                  <c:v>1.25</c:v>
                </c:pt>
                <c:pt idx="26">
                  <c:v>1.25</c:v>
                </c:pt>
                <c:pt idx="27">
                  <c:v>1.26</c:v>
                </c:pt>
                <c:pt idx="28">
                  <c:v>1.26</c:v>
                </c:pt>
                <c:pt idx="29">
                  <c:v>1.26</c:v>
                </c:pt>
                <c:pt idx="30">
                  <c:v>1.27</c:v>
                </c:pt>
                <c:pt idx="31">
                  <c:v>1.27</c:v>
                </c:pt>
                <c:pt idx="32">
                  <c:v>1.28</c:v>
                </c:pt>
                <c:pt idx="33">
                  <c:v>1.29</c:v>
                </c:pt>
                <c:pt idx="34">
                  <c:v>1.29</c:v>
                </c:pt>
                <c:pt idx="35">
                  <c:v>1.29</c:v>
                </c:pt>
                <c:pt idx="36">
                  <c:v>1.31</c:v>
                </c:pt>
                <c:pt idx="37">
                  <c:v>1.33</c:v>
                </c:pt>
                <c:pt idx="38">
                  <c:v>1.37</c:v>
                </c:pt>
                <c:pt idx="39">
                  <c:v>1.3900000000000001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1.42</c:v>
                </c:pt>
                <c:pt idx="56">
                  <c:v>1.42</c:v>
                </c:pt>
                <c:pt idx="57">
                  <c:v>1.4300000000000002</c:v>
                </c:pt>
                <c:pt idx="58">
                  <c:v>1.4500000000000002</c:v>
                </c:pt>
                <c:pt idx="59">
                  <c:v>1.46</c:v>
                </c:pt>
                <c:pt idx="60">
                  <c:v>1.46</c:v>
                </c:pt>
                <c:pt idx="61">
                  <c:v>1.46</c:v>
                </c:pt>
                <c:pt idx="62">
                  <c:v>1.4900000000000002</c:v>
                </c:pt>
                <c:pt idx="63">
                  <c:v>1.5299999999999998</c:v>
                </c:pt>
                <c:pt idx="64">
                  <c:v>1.5299999999999998</c:v>
                </c:pt>
                <c:pt idx="65">
                  <c:v>1.54</c:v>
                </c:pt>
                <c:pt idx="66">
                  <c:v>1.54</c:v>
                </c:pt>
                <c:pt idx="67">
                  <c:v>1.54</c:v>
                </c:pt>
                <c:pt idx="68">
                  <c:v>1.54</c:v>
                </c:pt>
                <c:pt idx="69">
                  <c:v>1.56</c:v>
                </c:pt>
                <c:pt idx="70">
                  <c:v>1.6</c:v>
                </c:pt>
                <c:pt idx="71">
                  <c:v>1.63</c:v>
                </c:pt>
                <c:pt idx="72">
                  <c:v>1.65</c:v>
                </c:pt>
                <c:pt idx="73">
                  <c:v>1.65</c:v>
                </c:pt>
                <c:pt idx="74">
                  <c:v>1.67</c:v>
                </c:pt>
                <c:pt idx="75">
                  <c:v>1.69</c:v>
                </c:pt>
                <c:pt idx="76">
                  <c:v>1.71</c:v>
                </c:pt>
                <c:pt idx="77">
                  <c:v>1.7400000000000002</c:v>
                </c:pt>
                <c:pt idx="78">
                  <c:v>1.79</c:v>
                </c:pt>
                <c:pt idx="79">
                  <c:v>1.79</c:v>
                </c:pt>
                <c:pt idx="80">
                  <c:v>1.7999999999999998</c:v>
                </c:pt>
                <c:pt idx="81">
                  <c:v>1.85</c:v>
                </c:pt>
                <c:pt idx="82">
                  <c:v>1.9</c:v>
                </c:pt>
                <c:pt idx="83">
                  <c:v>1.9700000000000002</c:v>
                </c:pt>
                <c:pt idx="84">
                  <c:v>1.9700000000000002</c:v>
                </c:pt>
                <c:pt idx="85">
                  <c:v>1.9300000000000002</c:v>
                </c:pt>
                <c:pt idx="86">
                  <c:v>1.9300000000000002</c:v>
                </c:pt>
                <c:pt idx="87">
                  <c:v>1.9</c:v>
                </c:pt>
                <c:pt idx="88">
                  <c:v>1.8399999999999999</c:v>
                </c:pt>
                <c:pt idx="89">
                  <c:v>1.83</c:v>
                </c:pt>
                <c:pt idx="90">
                  <c:v>1.83</c:v>
                </c:pt>
                <c:pt idx="91">
                  <c:v>1.85</c:v>
                </c:pt>
                <c:pt idx="92">
                  <c:v>1.8599999999999999</c:v>
                </c:pt>
                <c:pt idx="93">
                  <c:v>1.8599999999999999</c:v>
                </c:pt>
                <c:pt idx="94">
                  <c:v>1.8599999999999999</c:v>
                </c:pt>
                <c:pt idx="95">
                  <c:v>1.8599999999999999</c:v>
                </c:pt>
                <c:pt idx="96">
                  <c:v>1.88</c:v>
                </c:pt>
                <c:pt idx="97">
                  <c:v>1.9100000000000001</c:v>
                </c:pt>
                <c:pt idx="98">
                  <c:v>1.96</c:v>
                </c:pt>
                <c:pt idx="99">
                  <c:v>1.96</c:v>
                </c:pt>
                <c:pt idx="100">
                  <c:v>1.96</c:v>
                </c:pt>
                <c:pt idx="101">
                  <c:v>1.96</c:v>
                </c:pt>
                <c:pt idx="102">
                  <c:v>1.96</c:v>
                </c:pt>
                <c:pt idx="103">
                  <c:v>1.96</c:v>
                </c:pt>
                <c:pt idx="104">
                  <c:v>1.96</c:v>
                </c:pt>
                <c:pt idx="105">
                  <c:v>1.96</c:v>
                </c:pt>
                <c:pt idx="106">
                  <c:v>1.96</c:v>
                </c:pt>
                <c:pt idx="107">
                  <c:v>1.96</c:v>
                </c:pt>
                <c:pt idx="108">
                  <c:v>1.94</c:v>
                </c:pt>
                <c:pt idx="109">
                  <c:v>1.94</c:v>
                </c:pt>
                <c:pt idx="110">
                  <c:v>1.94</c:v>
                </c:pt>
                <c:pt idx="111">
                  <c:v>1.94</c:v>
                </c:pt>
                <c:pt idx="112">
                  <c:v>1.94</c:v>
                </c:pt>
                <c:pt idx="113">
                  <c:v>1.94</c:v>
                </c:pt>
                <c:pt idx="114">
                  <c:v>1.94</c:v>
                </c:pt>
                <c:pt idx="115">
                  <c:v>1.94</c:v>
                </c:pt>
                <c:pt idx="116">
                  <c:v>1.94</c:v>
                </c:pt>
                <c:pt idx="117">
                  <c:v>1.9300000000000002</c:v>
                </c:pt>
                <c:pt idx="118">
                  <c:v>1.9300000000000002</c:v>
                </c:pt>
                <c:pt idx="119">
                  <c:v>1.94</c:v>
                </c:pt>
                <c:pt idx="120">
                  <c:v>1.94</c:v>
                </c:pt>
                <c:pt idx="121">
                  <c:v>1.92</c:v>
                </c:pt>
                <c:pt idx="122">
                  <c:v>1.92</c:v>
                </c:pt>
                <c:pt idx="123">
                  <c:v>1.92</c:v>
                </c:pt>
                <c:pt idx="124">
                  <c:v>1.92</c:v>
                </c:pt>
                <c:pt idx="125">
                  <c:v>1.92</c:v>
                </c:pt>
                <c:pt idx="126">
                  <c:v>1.9300000000000002</c:v>
                </c:pt>
                <c:pt idx="127">
                  <c:v>1.9500000000000002</c:v>
                </c:pt>
                <c:pt idx="128">
                  <c:v>1.9500000000000002</c:v>
                </c:pt>
                <c:pt idx="129">
                  <c:v>1.9500000000000002</c:v>
                </c:pt>
                <c:pt idx="130">
                  <c:v>1.9500000000000002</c:v>
                </c:pt>
                <c:pt idx="131">
                  <c:v>1.9500000000000002</c:v>
                </c:pt>
                <c:pt idx="132">
                  <c:v>1.9100000000000001</c:v>
                </c:pt>
                <c:pt idx="133">
                  <c:v>1.9100000000000001</c:v>
                </c:pt>
                <c:pt idx="134">
                  <c:v>1.9100000000000001</c:v>
                </c:pt>
                <c:pt idx="135">
                  <c:v>1.9100000000000001</c:v>
                </c:pt>
                <c:pt idx="136">
                  <c:v>1.92</c:v>
                </c:pt>
                <c:pt idx="137">
                  <c:v>1.92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1.92</c:v>
                </c:pt>
                <c:pt idx="146">
                  <c:v>1.92</c:v>
                </c:pt>
                <c:pt idx="147">
                  <c:v>1.92</c:v>
                </c:pt>
                <c:pt idx="148">
                  <c:v>1.92</c:v>
                </c:pt>
                <c:pt idx="149">
                  <c:v>1.9100000000000001</c:v>
                </c:pt>
                <c:pt idx="150">
                  <c:v>1.9100000000000001</c:v>
                </c:pt>
                <c:pt idx="151">
                  <c:v>1.9100000000000001</c:v>
                </c:pt>
                <c:pt idx="152">
                  <c:v>1.9100000000000001</c:v>
                </c:pt>
                <c:pt idx="153">
                  <c:v>1.92</c:v>
                </c:pt>
                <c:pt idx="154">
                  <c:v>1.94</c:v>
                </c:pt>
                <c:pt idx="155">
                  <c:v>1.96</c:v>
                </c:pt>
                <c:pt idx="156">
                  <c:v>1.98</c:v>
                </c:pt>
                <c:pt idx="157">
                  <c:v>1.98</c:v>
                </c:pt>
                <c:pt idx="158">
                  <c:v>1.98</c:v>
                </c:pt>
                <c:pt idx="159">
                  <c:v>1.98</c:v>
                </c:pt>
                <c:pt idx="160">
                  <c:v>1.98</c:v>
                </c:pt>
                <c:pt idx="161">
                  <c:v>1.98</c:v>
                </c:pt>
                <c:pt idx="162">
                  <c:v>2.0100000000000002</c:v>
                </c:pt>
                <c:pt idx="163">
                  <c:v>2.04</c:v>
                </c:pt>
                <c:pt idx="164">
                  <c:v>2.04</c:v>
                </c:pt>
                <c:pt idx="165">
                  <c:v>2.04</c:v>
                </c:pt>
                <c:pt idx="166">
                  <c:v>2.0499999999999998</c:v>
                </c:pt>
                <c:pt idx="167">
                  <c:v>2.0499999999999998</c:v>
                </c:pt>
                <c:pt idx="168">
                  <c:v>2.0499999999999998</c:v>
                </c:pt>
                <c:pt idx="169">
                  <c:v>2.0499999999999998</c:v>
                </c:pt>
                <c:pt idx="170">
                  <c:v>2.0499999999999998</c:v>
                </c:pt>
                <c:pt idx="171">
                  <c:v>2.0499999999999998</c:v>
                </c:pt>
                <c:pt idx="172">
                  <c:v>2.0499999999999998</c:v>
                </c:pt>
                <c:pt idx="173">
                  <c:v>2.0699999999999998</c:v>
                </c:pt>
                <c:pt idx="174">
                  <c:v>2.09</c:v>
                </c:pt>
                <c:pt idx="175">
                  <c:v>2.11</c:v>
                </c:pt>
                <c:pt idx="176">
                  <c:v>2.13</c:v>
                </c:pt>
                <c:pt idx="177">
                  <c:v>2.13</c:v>
                </c:pt>
                <c:pt idx="178">
                  <c:v>2.13</c:v>
                </c:pt>
                <c:pt idx="179">
                  <c:v>2.13</c:v>
                </c:pt>
                <c:pt idx="180">
                  <c:v>2.13</c:v>
                </c:pt>
                <c:pt idx="181">
                  <c:v>2.14</c:v>
                </c:pt>
                <c:pt idx="182">
                  <c:v>2.16</c:v>
                </c:pt>
                <c:pt idx="183">
                  <c:v>2.17</c:v>
                </c:pt>
                <c:pt idx="184">
                  <c:v>2.19</c:v>
                </c:pt>
                <c:pt idx="185">
                  <c:v>2.19</c:v>
                </c:pt>
                <c:pt idx="186">
                  <c:v>2.2000000000000002</c:v>
                </c:pt>
                <c:pt idx="187">
                  <c:v>2.2200000000000002</c:v>
                </c:pt>
                <c:pt idx="188">
                  <c:v>2.27</c:v>
                </c:pt>
                <c:pt idx="189">
                  <c:v>2.27</c:v>
                </c:pt>
                <c:pt idx="190">
                  <c:v>2.27</c:v>
                </c:pt>
                <c:pt idx="191">
                  <c:v>2.27</c:v>
                </c:pt>
                <c:pt idx="192">
                  <c:v>2.2799999999999998</c:v>
                </c:pt>
                <c:pt idx="193">
                  <c:v>2.2799999999999998</c:v>
                </c:pt>
                <c:pt idx="194">
                  <c:v>2.2799999999999998</c:v>
                </c:pt>
                <c:pt idx="195">
                  <c:v>2.27</c:v>
                </c:pt>
                <c:pt idx="196">
                  <c:v>2.27</c:v>
                </c:pt>
                <c:pt idx="197">
                  <c:v>2.2600000000000002</c:v>
                </c:pt>
                <c:pt idx="198">
                  <c:v>2.2600000000000002</c:v>
                </c:pt>
                <c:pt idx="199">
                  <c:v>2.25</c:v>
                </c:pt>
                <c:pt idx="200">
                  <c:v>2.25</c:v>
                </c:pt>
                <c:pt idx="201">
                  <c:v>2.25</c:v>
                </c:pt>
                <c:pt idx="202">
                  <c:v>2.25</c:v>
                </c:pt>
                <c:pt idx="203">
                  <c:v>2.25</c:v>
                </c:pt>
                <c:pt idx="204">
                  <c:v>2.25</c:v>
                </c:pt>
                <c:pt idx="205">
                  <c:v>2.25</c:v>
                </c:pt>
                <c:pt idx="206">
                  <c:v>2.25</c:v>
                </c:pt>
                <c:pt idx="207">
                  <c:v>2.25</c:v>
                </c:pt>
                <c:pt idx="208">
                  <c:v>2.23</c:v>
                </c:pt>
                <c:pt idx="209">
                  <c:v>2.2200000000000002</c:v>
                </c:pt>
                <c:pt idx="210">
                  <c:v>2.2200000000000002</c:v>
                </c:pt>
                <c:pt idx="211">
                  <c:v>2.2200000000000002</c:v>
                </c:pt>
                <c:pt idx="212">
                  <c:v>2.19</c:v>
                </c:pt>
                <c:pt idx="213">
                  <c:v>2.17</c:v>
                </c:pt>
                <c:pt idx="214">
                  <c:v>2.15</c:v>
                </c:pt>
                <c:pt idx="215">
                  <c:v>2.14</c:v>
                </c:pt>
                <c:pt idx="216">
                  <c:v>2.14</c:v>
                </c:pt>
                <c:pt idx="217">
                  <c:v>2.13</c:v>
                </c:pt>
                <c:pt idx="218">
                  <c:v>2.09</c:v>
                </c:pt>
                <c:pt idx="219">
                  <c:v>2.09</c:v>
                </c:pt>
                <c:pt idx="220">
                  <c:v>2.09</c:v>
                </c:pt>
                <c:pt idx="221">
                  <c:v>2.0699999999999998</c:v>
                </c:pt>
                <c:pt idx="222">
                  <c:v>2.0499999999999998</c:v>
                </c:pt>
                <c:pt idx="223">
                  <c:v>2.06</c:v>
                </c:pt>
                <c:pt idx="224">
                  <c:v>2.06</c:v>
                </c:pt>
                <c:pt idx="225">
                  <c:v>2.06</c:v>
                </c:pt>
                <c:pt idx="226">
                  <c:v>2.06</c:v>
                </c:pt>
                <c:pt idx="227">
                  <c:v>2.0499999999999998</c:v>
                </c:pt>
                <c:pt idx="228">
                  <c:v>2.04</c:v>
                </c:pt>
                <c:pt idx="229">
                  <c:v>2.04</c:v>
                </c:pt>
                <c:pt idx="230">
                  <c:v>2.04</c:v>
                </c:pt>
                <c:pt idx="231">
                  <c:v>2.04</c:v>
                </c:pt>
                <c:pt idx="232">
                  <c:v>2.04</c:v>
                </c:pt>
                <c:pt idx="233">
                  <c:v>2.04</c:v>
                </c:pt>
                <c:pt idx="234">
                  <c:v>2.04</c:v>
                </c:pt>
                <c:pt idx="235">
                  <c:v>2.04</c:v>
                </c:pt>
                <c:pt idx="236">
                  <c:v>2.0499999999999998</c:v>
                </c:pt>
                <c:pt idx="237">
                  <c:v>2.04</c:v>
                </c:pt>
                <c:pt idx="238">
                  <c:v>2.04</c:v>
                </c:pt>
                <c:pt idx="239">
                  <c:v>2.04</c:v>
                </c:pt>
                <c:pt idx="240">
                  <c:v>2.04</c:v>
                </c:pt>
                <c:pt idx="241">
                  <c:v>2.04</c:v>
                </c:pt>
                <c:pt idx="242">
                  <c:v>2.04</c:v>
                </c:pt>
                <c:pt idx="243">
                  <c:v>2.02</c:v>
                </c:pt>
                <c:pt idx="244">
                  <c:v>1.9900000000000002</c:v>
                </c:pt>
                <c:pt idx="245">
                  <c:v>1.9700000000000002</c:v>
                </c:pt>
                <c:pt idx="246">
                  <c:v>1.96</c:v>
                </c:pt>
                <c:pt idx="247">
                  <c:v>1.96</c:v>
                </c:pt>
                <c:pt idx="248">
                  <c:v>1.96</c:v>
                </c:pt>
                <c:pt idx="249">
                  <c:v>1.96</c:v>
                </c:pt>
                <c:pt idx="250">
                  <c:v>1.9700000000000002</c:v>
                </c:pt>
                <c:pt idx="251">
                  <c:v>1.98</c:v>
                </c:pt>
                <c:pt idx="252">
                  <c:v>1.9900000000000002</c:v>
                </c:pt>
                <c:pt idx="253">
                  <c:v>1.9900000000000002</c:v>
                </c:pt>
                <c:pt idx="254">
                  <c:v>2.0100000000000002</c:v>
                </c:pt>
                <c:pt idx="255">
                  <c:v>2.0100000000000002</c:v>
                </c:pt>
                <c:pt idx="256">
                  <c:v>2.0100000000000002</c:v>
                </c:pt>
                <c:pt idx="257">
                  <c:v>2.02</c:v>
                </c:pt>
                <c:pt idx="258">
                  <c:v>2.04</c:v>
                </c:pt>
                <c:pt idx="259">
                  <c:v>2.04</c:v>
                </c:pt>
                <c:pt idx="260">
                  <c:v>2.04</c:v>
                </c:pt>
                <c:pt idx="261">
                  <c:v>2.04</c:v>
                </c:pt>
                <c:pt idx="262">
                  <c:v>2.04</c:v>
                </c:pt>
                <c:pt idx="263">
                  <c:v>2.04</c:v>
                </c:pt>
                <c:pt idx="264">
                  <c:v>2.04</c:v>
                </c:pt>
                <c:pt idx="265">
                  <c:v>2.0299999999999998</c:v>
                </c:pt>
                <c:pt idx="266">
                  <c:v>2.0299999999999998</c:v>
                </c:pt>
                <c:pt idx="267">
                  <c:v>2.0299999999999998</c:v>
                </c:pt>
                <c:pt idx="268">
                  <c:v>2.0299999999999998</c:v>
                </c:pt>
                <c:pt idx="269">
                  <c:v>2.0299999999999998</c:v>
                </c:pt>
                <c:pt idx="270">
                  <c:v>2.0299999999999998</c:v>
                </c:pt>
                <c:pt idx="271">
                  <c:v>2.0299999999999998</c:v>
                </c:pt>
                <c:pt idx="272">
                  <c:v>2.04</c:v>
                </c:pt>
                <c:pt idx="273">
                  <c:v>2.04</c:v>
                </c:pt>
                <c:pt idx="274">
                  <c:v>2.04</c:v>
                </c:pt>
                <c:pt idx="275">
                  <c:v>2.04</c:v>
                </c:pt>
                <c:pt idx="276">
                  <c:v>2.04</c:v>
                </c:pt>
                <c:pt idx="277">
                  <c:v>2.0499999999999998</c:v>
                </c:pt>
                <c:pt idx="278">
                  <c:v>2.0699999999999998</c:v>
                </c:pt>
                <c:pt idx="279">
                  <c:v>2.1</c:v>
                </c:pt>
                <c:pt idx="280">
                  <c:v>2.1</c:v>
                </c:pt>
                <c:pt idx="281">
                  <c:v>2.1</c:v>
                </c:pt>
                <c:pt idx="282">
                  <c:v>2.11</c:v>
                </c:pt>
                <c:pt idx="283">
                  <c:v>2.15</c:v>
                </c:pt>
                <c:pt idx="284">
                  <c:v>2.15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2.21</c:v>
                </c:pt>
                <c:pt idx="288">
                  <c:v>2.21</c:v>
                </c:pt>
                <c:pt idx="289">
                  <c:v>2.2200000000000002</c:v>
                </c:pt>
                <c:pt idx="290">
                  <c:v>2.2200000000000002</c:v>
                </c:pt>
                <c:pt idx="291">
                  <c:v>2.2600000000000002</c:v>
                </c:pt>
                <c:pt idx="292">
                  <c:v>2.2799999999999998</c:v>
                </c:pt>
                <c:pt idx="293">
                  <c:v>2.3199999999999998</c:v>
                </c:pt>
                <c:pt idx="294">
                  <c:v>2.33</c:v>
                </c:pt>
                <c:pt idx="295">
                  <c:v>2.33</c:v>
                </c:pt>
                <c:pt idx="296">
                  <c:v>2.35</c:v>
                </c:pt>
                <c:pt idx="297">
                  <c:v>2.36</c:v>
                </c:pt>
                <c:pt idx="298">
                  <c:v>2.37</c:v>
                </c:pt>
                <c:pt idx="299">
                  <c:v>2.37</c:v>
                </c:pt>
                <c:pt idx="300">
                  <c:v>2.37</c:v>
                </c:pt>
                <c:pt idx="301">
                  <c:v>2.37</c:v>
                </c:pt>
                <c:pt idx="302">
                  <c:v>2.37</c:v>
                </c:pt>
                <c:pt idx="303">
                  <c:v>2.4099999999999997</c:v>
                </c:pt>
                <c:pt idx="304">
                  <c:v>2.4299999999999997</c:v>
                </c:pt>
                <c:pt idx="305">
                  <c:v>2.4299999999999997</c:v>
                </c:pt>
                <c:pt idx="306">
                  <c:v>2.4299999999999997</c:v>
                </c:pt>
                <c:pt idx="307">
                  <c:v>2.4499999999999997</c:v>
                </c:pt>
                <c:pt idx="308">
                  <c:v>2.4499999999999997</c:v>
                </c:pt>
                <c:pt idx="309">
                  <c:v>2.4499999999999997</c:v>
                </c:pt>
                <c:pt idx="310">
                  <c:v>2.4499999999999997</c:v>
                </c:pt>
                <c:pt idx="311">
                  <c:v>2.4499999999999997</c:v>
                </c:pt>
                <c:pt idx="312">
                  <c:v>2.4499999999999997</c:v>
                </c:pt>
                <c:pt idx="313">
                  <c:v>2.4499999999999997</c:v>
                </c:pt>
                <c:pt idx="314">
                  <c:v>2.4499999999999997</c:v>
                </c:pt>
                <c:pt idx="315">
                  <c:v>2.4499999999999997</c:v>
                </c:pt>
                <c:pt idx="316">
                  <c:v>2.4499999999999997</c:v>
                </c:pt>
                <c:pt idx="317">
                  <c:v>2.44</c:v>
                </c:pt>
                <c:pt idx="318">
                  <c:v>2.44</c:v>
                </c:pt>
                <c:pt idx="319">
                  <c:v>2.44</c:v>
                </c:pt>
                <c:pt idx="320">
                  <c:v>2.44</c:v>
                </c:pt>
                <c:pt idx="321">
                  <c:v>2.44</c:v>
                </c:pt>
                <c:pt idx="322">
                  <c:v>2.4499999999999997</c:v>
                </c:pt>
                <c:pt idx="323">
                  <c:v>2.4699999999999998</c:v>
                </c:pt>
                <c:pt idx="324">
                  <c:v>2.48</c:v>
                </c:pt>
                <c:pt idx="325">
                  <c:v>2.5</c:v>
                </c:pt>
                <c:pt idx="326">
                  <c:v>2.5</c:v>
                </c:pt>
                <c:pt idx="327">
                  <c:v>2.5099999999999998</c:v>
                </c:pt>
                <c:pt idx="328">
                  <c:v>2.5099999999999998</c:v>
                </c:pt>
                <c:pt idx="329">
                  <c:v>2.5</c:v>
                </c:pt>
                <c:pt idx="330">
                  <c:v>2.48</c:v>
                </c:pt>
                <c:pt idx="331">
                  <c:v>2.48</c:v>
                </c:pt>
                <c:pt idx="332">
                  <c:v>2.48</c:v>
                </c:pt>
                <c:pt idx="333">
                  <c:v>2.4699999999999998</c:v>
                </c:pt>
                <c:pt idx="334">
                  <c:v>2.4499999999999997</c:v>
                </c:pt>
                <c:pt idx="335">
                  <c:v>2.4299999999999997</c:v>
                </c:pt>
                <c:pt idx="336">
                  <c:v>2.4299999999999997</c:v>
                </c:pt>
                <c:pt idx="337">
                  <c:v>2.42</c:v>
                </c:pt>
                <c:pt idx="338">
                  <c:v>2.42</c:v>
                </c:pt>
                <c:pt idx="339">
                  <c:v>2.42</c:v>
                </c:pt>
                <c:pt idx="340">
                  <c:v>2.4099999999999997</c:v>
                </c:pt>
                <c:pt idx="341">
                  <c:v>2.4099999999999997</c:v>
                </c:pt>
                <c:pt idx="342">
                  <c:v>2.4</c:v>
                </c:pt>
                <c:pt idx="343">
                  <c:v>2.39</c:v>
                </c:pt>
                <c:pt idx="344">
                  <c:v>2.35</c:v>
                </c:pt>
                <c:pt idx="345">
                  <c:v>2.3199999999999998</c:v>
                </c:pt>
                <c:pt idx="346">
                  <c:v>2.3199999999999998</c:v>
                </c:pt>
                <c:pt idx="347">
                  <c:v>2.2799999999999998</c:v>
                </c:pt>
                <c:pt idx="348">
                  <c:v>2.2799999999999998</c:v>
                </c:pt>
                <c:pt idx="349">
                  <c:v>2.23</c:v>
                </c:pt>
                <c:pt idx="350">
                  <c:v>2.23</c:v>
                </c:pt>
                <c:pt idx="351">
                  <c:v>2.23</c:v>
                </c:pt>
                <c:pt idx="352">
                  <c:v>2.23</c:v>
                </c:pt>
                <c:pt idx="353">
                  <c:v>2.23</c:v>
                </c:pt>
                <c:pt idx="354">
                  <c:v>2.23</c:v>
                </c:pt>
                <c:pt idx="355">
                  <c:v>2.23</c:v>
                </c:pt>
                <c:pt idx="356">
                  <c:v>2.21</c:v>
                </c:pt>
                <c:pt idx="357">
                  <c:v>2.19</c:v>
                </c:pt>
                <c:pt idx="358">
                  <c:v>2.19</c:v>
                </c:pt>
                <c:pt idx="359">
                  <c:v>2.1800000000000002</c:v>
                </c:pt>
                <c:pt idx="360">
                  <c:v>2.1800000000000002</c:v>
                </c:pt>
                <c:pt idx="361">
                  <c:v>2.1800000000000002</c:v>
                </c:pt>
                <c:pt idx="362">
                  <c:v>2.1800000000000002</c:v>
                </c:pt>
                <c:pt idx="363">
                  <c:v>2.1800000000000002</c:v>
                </c:pt>
                <c:pt idx="364">
                  <c:v>2.1800000000000002</c:v>
                </c:pt>
                <c:pt idx="365">
                  <c:v>2.1800000000000002</c:v>
                </c:pt>
                <c:pt idx="366">
                  <c:v>2.1800000000000002</c:v>
                </c:pt>
                <c:pt idx="367">
                  <c:v>2.1800000000000002</c:v>
                </c:pt>
                <c:pt idx="368">
                  <c:v>2.16</c:v>
                </c:pt>
                <c:pt idx="369">
                  <c:v>2.13</c:v>
                </c:pt>
                <c:pt idx="370">
                  <c:v>2.13</c:v>
                </c:pt>
                <c:pt idx="371">
                  <c:v>2.13</c:v>
                </c:pt>
                <c:pt idx="372">
                  <c:v>2.13</c:v>
                </c:pt>
                <c:pt idx="373">
                  <c:v>2.13</c:v>
                </c:pt>
                <c:pt idx="374">
                  <c:v>2.13</c:v>
                </c:pt>
                <c:pt idx="375">
                  <c:v>2.12</c:v>
                </c:pt>
                <c:pt idx="376">
                  <c:v>2.12</c:v>
                </c:pt>
                <c:pt idx="377">
                  <c:v>2.1</c:v>
                </c:pt>
                <c:pt idx="378">
                  <c:v>2.1</c:v>
                </c:pt>
                <c:pt idx="379">
                  <c:v>2.1</c:v>
                </c:pt>
                <c:pt idx="380">
                  <c:v>2.1</c:v>
                </c:pt>
                <c:pt idx="381">
                  <c:v>2.1</c:v>
                </c:pt>
                <c:pt idx="382">
                  <c:v>2.1</c:v>
                </c:pt>
                <c:pt idx="383">
                  <c:v>2.11</c:v>
                </c:pt>
                <c:pt idx="384">
                  <c:v>2.09</c:v>
                </c:pt>
                <c:pt idx="385">
                  <c:v>2.09</c:v>
                </c:pt>
                <c:pt idx="386">
                  <c:v>2.09</c:v>
                </c:pt>
                <c:pt idx="387">
                  <c:v>2.09</c:v>
                </c:pt>
                <c:pt idx="388">
                  <c:v>2.09</c:v>
                </c:pt>
                <c:pt idx="389">
                  <c:v>2.0499999999999998</c:v>
                </c:pt>
                <c:pt idx="390">
                  <c:v>2.04</c:v>
                </c:pt>
                <c:pt idx="391">
                  <c:v>2.04</c:v>
                </c:pt>
                <c:pt idx="392">
                  <c:v>2.04</c:v>
                </c:pt>
                <c:pt idx="393">
                  <c:v>2.04</c:v>
                </c:pt>
                <c:pt idx="394">
                  <c:v>2.02</c:v>
                </c:pt>
                <c:pt idx="395">
                  <c:v>2.0100000000000002</c:v>
                </c:pt>
                <c:pt idx="396">
                  <c:v>2.0100000000000002</c:v>
                </c:pt>
                <c:pt idx="397">
                  <c:v>2.0100000000000002</c:v>
                </c:pt>
                <c:pt idx="398">
                  <c:v>2.0100000000000002</c:v>
                </c:pt>
                <c:pt idx="399">
                  <c:v>2</c:v>
                </c:pt>
                <c:pt idx="400">
                  <c:v>2</c:v>
                </c:pt>
                <c:pt idx="401">
                  <c:v>2</c:v>
                </c:pt>
                <c:pt idx="402">
                  <c:v>2</c:v>
                </c:pt>
                <c:pt idx="403">
                  <c:v>2</c:v>
                </c:pt>
                <c:pt idx="404">
                  <c:v>2</c:v>
                </c:pt>
                <c:pt idx="405">
                  <c:v>2</c:v>
                </c:pt>
                <c:pt idx="406">
                  <c:v>2</c:v>
                </c:pt>
                <c:pt idx="407">
                  <c:v>1.98</c:v>
                </c:pt>
                <c:pt idx="408">
                  <c:v>1.98</c:v>
                </c:pt>
                <c:pt idx="409">
                  <c:v>1.98</c:v>
                </c:pt>
                <c:pt idx="410">
                  <c:v>1.98</c:v>
                </c:pt>
                <c:pt idx="411">
                  <c:v>1.98</c:v>
                </c:pt>
                <c:pt idx="412">
                  <c:v>1.98</c:v>
                </c:pt>
                <c:pt idx="413">
                  <c:v>1.98</c:v>
                </c:pt>
                <c:pt idx="414">
                  <c:v>1.98</c:v>
                </c:pt>
                <c:pt idx="415">
                  <c:v>1.98</c:v>
                </c:pt>
                <c:pt idx="416">
                  <c:v>1.98</c:v>
                </c:pt>
                <c:pt idx="417">
                  <c:v>1.98</c:v>
                </c:pt>
                <c:pt idx="418">
                  <c:v>1.98</c:v>
                </c:pt>
                <c:pt idx="419">
                  <c:v>1.98</c:v>
                </c:pt>
                <c:pt idx="420">
                  <c:v>1.98</c:v>
                </c:pt>
                <c:pt idx="421">
                  <c:v>1.98</c:v>
                </c:pt>
                <c:pt idx="422">
                  <c:v>1.9900000000000002</c:v>
                </c:pt>
                <c:pt idx="423">
                  <c:v>1.9900000000000002</c:v>
                </c:pt>
                <c:pt idx="424">
                  <c:v>1.9500000000000002</c:v>
                </c:pt>
                <c:pt idx="425">
                  <c:v>1.9300000000000002</c:v>
                </c:pt>
                <c:pt idx="426">
                  <c:v>1.92</c:v>
                </c:pt>
                <c:pt idx="427">
                  <c:v>1.92</c:v>
                </c:pt>
                <c:pt idx="428">
                  <c:v>1.8900000000000001</c:v>
                </c:pt>
                <c:pt idx="429">
                  <c:v>1.8900000000000001</c:v>
                </c:pt>
                <c:pt idx="430">
                  <c:v>1.8900000000000001</c:v>
                </c:pt>
                <c:pt idx="431">
                  <c:v>1.92</c:v>
                </c:pt>
                <c:pt idx="432">
                  <c:v>1.92</c:v>
                </c:pt>
                <c:pt idx="433">
                  <c:v>1.9300000000000002</c:v>
                </c:pt>
                <c:pt idx="434">
                  <c:v>1.9300000000000002</c:v>
                </c:pt>
                <c:pt idx="435">
                  <c:v>1.9300000000000002</c:v>
                </c:pt>
                <c:pt idx="436">
                  <c:v>1.9500000000000002</c:v>
                </c:pt>
                <c:pt idx="437">
                  <c:v>1.9500000000000002</c:v>
                </c:pt>
                <c:pt idx="438">
                  <c:v>1.9500000000000002</c:v>
                </c:pt>
                <c:pt idx="439">
                  <c:v>1.9500000000000002</c:v>
                </c:pt>
                <c:pt idx="440">
                  <c:v>1.9500000000000002</c:v>
                </c:pt>
                <c:pt idx="441">
                  <c:v>1.9500000000000002</c:v>
                </c:pt>
                <c:pt idx="442">
                  <c:v>1.9500000000000002</c:v>
                </c:pt>
                <c:pt idx="443">
                  <c:v>1.96</c:v>
                </c:pt>
                <c:pt idx="444">
                  <c:v>1.9500000000000002</c:v>
                </c:pt>
                <c:pt idx="445">
                  <c:v>1.9500000000000002</c:v>
                </c:pt>
                <c:pt idx="446">
                  <c:v>1.96</c:v>
                </c:pt>
                <c:pt idx="447">
                  <c:v>1.9700000000000002</c:v>
                </c:pt>
                <c:pt idx="448">
                  <c:v>1.9700000000000002</c:v>
                </c:pt>
                <c:pt idx="449">
                  <c:v>1.9700000000000002</c:v>
                </c:pt>
                <c:pt idx="450">
                  <c:v>1.9700000000000002</c:v>
                </c:pt>
                <c:pt idx="451">
                  <c:v>1.9700000000000002</c:v>
                </c:pt>
                <c:pt idx="452">
                  <c:v>1.9700000000000002</c:v>
                </c:pt>
                <c:pt idx="453">
                  <c:v>1.9700000000000002</c:v>
                </c:pt>
                <c:pt idx="454">
                  <c:v>1.9700000000000002</c:v>
                </c:pt>
                <c:pt idx="455">
                  <c:v>1.9700000000000002</c:v>
                </c:pt>
                <c:pt idx="456">
                  <c:v>1.9500000000000002</c:v>
                </c:pt>
                <c:pt idx="457">
                  <c:v>1.9500000000000002</c:v>
                </c:pt>
                <c:pt idx="458">
                  <c:v>1.94</c:v>
                </c:pt>
                <c:pt idx="459">
                  <c:v>1.9300000000000002</c:v>
                </c:pt>
                <c:pt idx="460">
                  <c:v>1.9300000000000002</c:v>
                </c:pt>
                <c:pt idx="461">
                  <c:v>1.9100000000000001</c:v>
                </c:pt>
                <c:pt idx="462">
                  <c:v>1.9100000000000001</c:v>
                </c:pt>
                <c:pt idx="463">
                  <c:v>1.8900000000000001</c:v>
                </c:pt>
                <c:pt idx="464">
                  <c:v>1.87</c:v>
                </c:pt>
                <c:pt idx="465">
                  <c:v>1.8599999999999999</c:v>
                </c:pt>
                <c:pt idx="466">
                  <c:v>1.8599999999999999</c:v>
                </c:pt>
                <c:pt idx="467">
                  <c:v>1.8599999999999999</c:v>
                </c:pt>
                <c:pt idx="468">
                  <c:v>1.8599999999999999</c:v>
                </c:pt>
                <c:pt idx="469">
                  <c:v>1.8399999999999999</c:v>
                </c:pt>
                <c:pt idx="470">
                  <c:v>1.83</c:v>
                </c:pt>
                <c:pt idx="471">
                  <c:v>1.83</c:v>
                </c:pt>
                <c:pt idx="472">
                  <c:v>1.83</c:v>
                </c:pt>
                <c:pt idx="473">
                  <c:v>1.81</c:v>
                </c:pt>
                <c:pt idx="474">
                  <c:v>1.81</c:v>
                </c:pt>
                <c:pt idx="475">
                  <c:v>1.79</c:v>
                </c:pt>
                <c:pt idx="476">
                  <c:v>1.77</c:v>
                </c:pt>
                <c:pt idx="477">
                  <c:v>1.77</c:v>
                </c:pt>
                <c:pt idx="478">
                  <c:v>1.75</c:v>
                </c:pt>
                <c:pt idx="479">
                  <c:v>1.7400000000000002</c:v>
                </c:pt>
                <c:pt idx="480">
                  <c:v>1.7200000000000002</c:v>
                </c:pt>
                <c:pt idx="481">
                  <c:v>1.7200000000000002</c:v>
                </c:pt>
                <c:pt idx="482">
                  <c:v>1.7200000000000002</c:v>
                </c:pt>
                <c:pt idx="483">
                  <c:v>1.7200000000000002</c:v>
                </c:pt>
                <c:pt idx="484">
                  <c:v>1.7200000000000002</c:v>
                </c:pt>
                <c:pt idx="485">
                  <c:v>1.7200000000000002</c:v>
                </c:pt>
                <c:pt idx="486">
                  <c:v>1.7200000000000002</c:v>
                </c:pt>
                <c:pt idx="487">
                  <c:v>1.7200000000000002</c:v>
                </c:pt>
                <c:pt idx="488">
                  <c:v>1.7200000000000002</c:v>
                </c:pt>
                <c:pt idx="489">
                  <c:v>1.67</c:v>
                </c:pt>
                <c:pt idx="490">
                  <c:v>1.67</c:v>
                </c:pt>
                <c:pt idx="491">
                  <c:v>1.67</c:v>
                </c:pt>
                <c:pt idx="492">
                  <c:v>1.6600000000000001</c:v>
                </c:pt>
                <c:pt idx="493">
                  <c:v>1.65</c:v>
                </c:pt>
                <c:pt idx="494">
                  <c:v>1.65</c:v>
                </c:pt>
                <c:pt idx="495">
                  <c:v>1.65</c:v>
                </c:pt>
                <c:pt idx="496">
                  <c:v>1.65</c:v>
                </c:pt>
                <c:pt idx="497">
                  <c:v>1.6400000000000001</c:v>
                </c:pt>
                <c:pt idx="498">
                  <c:v>1.62</c:v>
                </c:pt>
                <c:pt idx="499">
                  <c:v>1.62</c:v>
                </c:pt>
                <c:pt idx="500">
                  <c:v>1.6400000000000001</c:v>
                </c:pt>
                <c:pt idx="501">
                  <c:v>1.6400000000000001</c:v>
                </c:pt>
                <c:pt idx="502">
                  <c:v>1.62</c:v>
                </c:pt>
                <c:pt idx="503">
                  <c:v>1.58</c:v>
                </c:pt>
                <c:pt idx="504">
                  <c:v>1.58</c:v>
                </c:pt>
                <c:pt idx="505">
                  <c:v>1.56</c:v>
                </c:pt>
                <c:pt idx="506">
                  <c:v>1.56</c:v>
                </c:pt>
                <c:pt idx="507">
                  <c:v>1.56</c:v>
                </c:pt>
                <c:pt idx="508">
                  <c:v>1.54</c:v>
                </c:pt>
                <c:pt idx="509">
                  <c:v>1.5299999999999998</c:v>
                </c:pt>
                <c:pt idx="510">
                  <c:v>1.5299999999999998</c:v>
                </c:pt>
                <c:pt idx="511">
                  <c:v>1.52</c:v>
                </c:pt>
                <c:pt idx="512">
                  <c:v>1.52</c:v>
                </c:pt>
                <c:pt idx="513">
                  <c:v>1.5100000000000002</c:v>
                </c:pt>
                <c:pt idx="514">
                  <c:v>1.5</c:v>
                </c:pt>
                <c:pt idx="515">
                  <c:v>1.48</c:v>
                </c:pt>
                <c:pt idx="516">
                  <c:v>1.48</c:v>
                </c:pt>
                <c:pt idx="517">
                  <c:v>1.4700000000000002</c:v>
                </c:pt>
                <c:pt idx="518">
                  <c:v>1.4700000000000002</c:v>
                </c:pt>
                <c:pt idx="519">
                  <c:v>1.4300000000000002</c:v>
                </c:pt>
                <c:pt idx="520">
                  <c:v>1.4100000000000001</c:v>
                </c:pt>
                <c:pt idx="521">
                  <c:v>1.3900000000000001</c:v>
                </c:pt>
                <c:pt idx="522">
                  <c:v>1.37</c:v>
                </c:pt>
                <c:pt idx="523">
                  <c:v>1.33</c:v>
                </c:pt>
                <c:pt idx="524">
                  <c:v>1.35</c:v>
                </c:pt>
                <c:pt idx="525">
                  <c:v>1.35</c:v>
                </c:pt>
                <c:pt idx="526">
                  <c:v>1.35</c:v>
                </c:pt>
                <c:pt idx="527">
                  <c:v>1.35</c:v>
                </c:pt>
                <c:pt idx="528">
                  <c:v>1.3399999999999999</c:v>
                </c:pt>
                <c:pt idx="529">
                  <c:v>1.3399999999999999</c:v>
                </c:pt>
                <c:pt idx="530">
                  <c:v>1.3399999999999999</c:v>
                </c:pt>
                <c:pt idx="531">
                  <c:v>1.3399999999999999</c:v>
                </c:pt>
                <c:pt idx="532">
                  <c:v>1.3599999999999999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C2-4996-B2E8-8DE80F2E045A}"/>
            </c:ext>
          </c:extLst>
        </c:ser>
        <c:ser>
          <c:idx val="1"/>
          <c:order val="1"/>
          <c:tx>
            <c:v>2-Year UST</c:v>
          </c:tx>
          <c:spPr>
            <a:ln>
              <a:solidFill>
                <a:srgbClr val="4F81BD"/>
              </a:solidFill>
            </a:ln>
          </c:spPr>
          <c:marker>
            <c:symbol val="none"/>
          </c:marker>
          <c:cat>
            <c:numRef>
              <c:f>'2-yr MMD vs 2-yr UST'!$A$664:$A$2186</c:f>
              <c:numCache>
                <c:formatCode>m/d/yyyy</c:formatCode>
                <c:ptCount val="1523"/>
                <c:pt idx="0">
                  <c:v>42951</c:v>
                </c:pt>
                <c:pt idx="1">
                  <c:v>42954</c:v>
                </c:pt>
                <c:pt idx="2">
                  <c:v>42955</c:v>
                </c:pt>
                <c:pt idx="3">
                  <c:v>42956</c:v>
                </c:pt>
                <c:pt idx="4">
                  <c:v>42957</c:v>
                </c:pt>
                <c:pt idx="5">
                  <c:v>42958</c:v>
                </c:pt>
                <c:pt idx="6">
                  <c:v>42961</c:v>
                </c:pt>
                <c:pt idx="7">
                  <c:v>42962</c:v>
                </c:pt>
                <c:pt idx="8">
                  <c:v>42963</c:v>
                </c:pt>
                <c:pt idx="9">
                  <c:v>42964</c:v>
                </c:pt>
                <c:pt idx="10">
                  <c:v>42965</c:v>
                </c:pt>
                <c:pt idx="11">
                  <c:v>42968</c:v>
                </c:pt>
                <c:pt idx="12">
                  <c:v>42969</c:v>
                </c:pt>
                <c:pt idx="13">
                  <c:v>42970</c:v>
                </c:pt>
                <c:pt idx="14">
                  <c:v>42971</c:v>
                </c:pt>
                <c:pt idx="15">
                  <c:v>42972</c:v>
                </c:pt>
                <c:pt idx="16">
                  <c:v>42975</c:v>
                </c:pt>
                <c:pt idx="17">
                  <c:v>42976</c:v>
                </c:pt>
                <c:pt idx="18">
                  <c:v>42977</c:v>
                </c:pt>
                <c:pt idx="19">
                  <c:v>42978</c:v>
                </c:pt>
                <c:pt idx="20">
                  <c:v>42979</c:v>
                </c:pt>
                <c:pt idx="21">
                  <c:v>42982</c:v>
                </c:pt>
                <c:pt idx="22">
                  <c:v>42983</c:v>
                </c:pt>
                <c:pt idx="23">
                  <c:v>42984</c:v>
                </c:pt>
                <c:pt idx="24">
                  <c:v>42985</c:v>
                </c:pt>
                <c:pt idx="25">
                  <c:v>42986</c:v>
                </c:pt>
                <c:pt idx="26">
                  <c:v>42989</c:v>
                </c:pt>
                <c:pt idx="27">
                  <c:v>42990</c:v>
                </c:pt>
                <c:pt idx="28">
                  <c:v>42991</c:v>
                </c:pt>
                <c:pt idx="29">
                  <c:v>42992</c:v>
                </c:pt>
                <c:pt idx="30">
                  <c:v>42993</c:v>
                </c:pt>
                <c:pt idx="31">
                  <c:v>42996</c:v>
                </c:pt>
                <c:pt idx="32">
                  <c:v>42997</c:v>
                </c:pt>
                <c:pt idx="33">
                  <c:v>42998</c:v>
                </c:pt>
                <c:pt idx="34">
                  <c:v>42999</c:v>
                </c:pt>
                <c:pt idx="35">
                  <c:v>43000</c:v>
                </c:pt>
                <c:pt idx="36">
                  <c:v>43003</c:v>
                </c:pt>
                <c:pt idx="37">
                  <c:v>43004</c:v>
                </c:pt>
                <c:pt idx="38">
                  <c:v>43005</c:v>
                </c:pt>
                <c:pt idx="39">
                  <c:v>43006</c:v>
                </c:pt>
                <c:pt idx="40">
                  <c:v>43007</c:v>
                </c:pt>
                <c:pt idx="41">
                  <c:v>43010</c:v>
                </c:pt>
                <c:pt idx="42">
                  <c:v>43011</c:v>
                </c:pt>
                <c:pt idx="43">
                  <c:v>43012</c:v>
                </c:pt>
                <c:pt idx="44">
                  <c:v>43013</c:v>
                </c:pt>
                <c:pt idx="45">
                  <c:v>43014</c:v>
                </c:pt>
                <c:pt idx="46">
                  <c:v>43017</c:v>
                </c:pt>
                <c:pt idx="47">
                  <c:v>43018</c:v>
                </c:pt>
                <c:pt idx="48">
                  <c:v>43019</c:v>
                </c:pt>
                <c:pt idx="49">
                  <c:v>43020</c:v>
                </c:pt>
                <c:pt idx="50">
                  <c:v>43021</c:v>
                </c:pt>
                <c:pt idx="51">
                  <c:v>43024</c:v>
                </c:pt>
                <c:pt idx="52">
                  <c:v>43025</c:v>
                </c:pt>
                <c:pt idx="53">
                  <c:v>43026</c:v>
                </c:pt>
                <c:pt idx="54">
                  <c:v>43027</c:v>
                </c:pt>
                <c:pt idx="55">
                  <c:v>43028</c:v>
                </c:pt>
                <c:pt idx="56">
                  <c:v>43031</c:v>
                </c:pt>
                <c:pt idx="57">
                  <c:v>43032</c:v>
                </c:pt>
                <c:pt idx="58">
                  <c:v>43033</c:v>
                </c:pt>
                <c:pt idx="59">
                  <c:v>43034</c:v>
                </c:pt>
                <c:pt idx="60">
                  <c:v>43035</c:v>
                </c:pt>
                <c:pt idx="61">
                  <c:v>43038</c:v>
                </c:pt>
                <c:pt idx="62">
                  <c:v>43039</c:v>
                </c:pt>
                <c:pt idx="63">
                  <c:v>43040</c:v>
                </c:pt>
                <c:pt idx="64">
                  <c:v>43041</c:v>
                </c:pt>
                <c:pt idx="65">
                  <c:v>43042</c:v>
                </c:pt>
                <c:pt idx="66">
                  <c:v>43045</c:v>
                </c:pt>
                <c:pt idx="67">
                  <c:v>43046</c:v>
                </c:pt>
                <c:pt idx="68">
                  <c:v>43047</c:v>
                </c:pt>
                <c:pt idx="69">
                  <c:v>43048</c:v>
                </c:pt>
                <c:pt idx="70">
                  <c:v>43049</c:v>
                </c:pt>
                <c:pt idx="71">
                  <c:v>43052</c:v>
                </c:pt>
                <c:pt idx="72">
                  <c:v>43053</c:v>
                </c:pt>
                <c:pt idx="73">
                  <c:v>43054</c:v>
                </c:pt>
                <c:pt idx="74">
                  <c:v>43055</c:v>
                </c:pt>
                <c:pt idx="75">
                  <c:v>43056</c:v>
                </c:pt>
                <c:pt idx="76">
                  <c:v>43059</c:v>
                </c:pt>
                <c:pt idx="77">
                  <c:v>43060</c:v>
                </c:pt>
                <c:pt idx="78">
                  <c:v>43061</c:v>
                </c:pt>
                <c:pt idx="79">
                  <c:v>43062</c:v>
                </c:pt>
                <c:pt idx="80">
                  <c:v>43063</c:v>
                </c:pt>
                <c:pt idx="81">
                  <c:v>43066</c:v>
                </c:pt>
                <c:pt idx="82">
                  <c:v>43067</c:v>
                </c:pt>
                <c:pt idx="83">
                  <c:v>43068</c:v>
                </c:pt>
                <c:pt idx="84">
                  <c:v>43069</c:v>
                </c:pt>
                <c:pt idx="85">
                  <c:v>43070</c:v>
                </c:pt>
                <c:pt idx="86">
                  <c:v>43073</c:v>
                </c:pt>
                <c:pt idx="87">
                  <c:v>43074</c:v>
                </c:pt>
                <c:pt idx="88">
                  <c:v>43075</c:v>
                </c:pt>
                <c:pt idx="89">
                  <c:v>43076</c:v>
                </c:pt>
                <c:pt idx="90">
                  <c:v>43077</c:v>
                </c:pt>
                <c:pt idx="91">
                  <c:v>43080</c:v>
                </c:pt>
                <c:pt idx="92">
                  <c:v>43081</c:v>
                </c:pt>
                <c:pt idx="93">
                  <c:v>43082</c:v>
                </c:pt>
                <c:pt idx="94">
                  <c:v>43083</c:v>
                </c:pt>
                <c:pt idx="95">
                  <c:v>43084</c:v>
                </c:pt>
                <c:pt idx="96">
                  <c:v>43087</c:v>
                </c:pt>
                <c:pt idx="97">
                  <c:v>43088</c:v>
                </c:pt>
                <c:pt idx="98">
                  <c:v>43089</c:v>
                </c:pt>
                <c:pt idx="99">
                  <c:v>43090</c:v>
                </c:pt>
                <c:pt idx="100">
                  <c:v>43091</c:v>
                </c:pt>
                <c:pt idx="101">
                  <c:v>43094</c:v>
                </c:pt>
                <c:pt idx="102">
                  <c:v>43095</c:v>
                </c:pt>
                <c:pt idx="103">
                  <c:v>43096</c:v>
                </c:pt>
                <c:pt idx="104">
                  <c:v>43097</c:v>
                </c:pt>
                <c:pt idx="105">
                  <c:v>43098</c:v>
                </c:pt>
                <c:pt idx="106">
                  <c:v>43101</c:v>
                </c:pt>
                <c:pt idx="107">
                  <c:v>43102</c:v>
                </c:pt>
                <c:pt idx="108">
                  <c:v>43103</c:v>
                </c:pt>
                <c:pt idx="109">
                  <c:v>43104</c:v>
                </c:pt>
                <c:pt idx="110">
                  <c:v>43105</c:v>
                </c:pt>
                <c:pt idx="111">
                  <c:v>43108</c:v>
                </c:pt>
                <c:pt idx="112">
                  <c:v>43109</c:v>
                </c:pt>
                <c:pt idx="113">
                  <c:v>43110</c:v>
                </c:pt>
                <c:pt idx="114">
                  <c:v>43111</c:v>
                </c:pt>
                <c:pt idx="115">
                  <c:v>43112</c:v>
                </c:pt>
                <c:pt idx="116">
                  <c:v>43115</c:v>
                </c:pt>
                <c:pt idx="117">
                  <c:v>43116</c:v>
                </c:pt>
                <c:pt idx="118">
                  <c:v>43117</c:v>
                </c:pt>
                <c:pt idx="119">
                  <c:v>43118</c:v>
                </c:pt>
                <c:pt idx="120">
                  <c:v>43119</c:v>
                </c:pt>
                <c:pt idx="121">
                  <c:v>43122</c:v>
                </c:pt>
                <c:pt idx="122">
                  <c:v>43123</c:v>
                </c:pt>
                <c:pt idx="123">
                  <c:v>43124</c:v>
                </c:pt>
                <c:pt idx="124">
                  <c:v>43125</c:v>
                </c:pt>
                <c:pt idx="125">
                  <c:v>43126</c:v>
                </c:pt>
                <c:pt idx="126">
                  <c:v>43129</c:v>
                </c:pt>
                <c:pt idx="127">
                  <c:v>43130</c:v>
                </c:pt>
                <c:pt idx="128">
                  <c:v>43131</c:v>
                </c:pt>
                <c:pt idx="129">
                  <c:v>43132</c:v>
                </c:pt>
                <c:pt idx="130">
                  <c:v>43133</c:v>
                </c:pt>
                <c:pt idx="131">
                  <c:v>43136</c:v>
                </c:pt>
                <c:pt idx="132">
                  <c:v>43137</c:v>
                </c:pt>
                <c:pt idx="133">
                  <c:v>43138</c:v>
                </c:pt>
                <c:pt idx="134">
                  <c:v>43139</c:v>
                </c:pt>
                <c:pt idx="135">
                  <c:v>43140</c:v>
                </c:pt>
                <c:pt idx="136">
                  <c:v>43143</c:v>
                </c:pt>
                <c:pt idx="137">
                  <c:v>43144</c:v>
                </c:pt>
                <c:pt idx="138">
                  <c:v>43145</c:v>
                </c:pt>
                <c:pt idx="139">
                  <c:v>43146</c:v>
                </c:pt>
                <c:pt idx="140">
                  <c:v>43147</c:v>
                </c:pt>
                <c:pt idx="141">
                  <c:v>43150</c:v>
                </c:pt>
                <c:pt idx="142">
                  <c:v>43151</c:v>
                </c:pt>
                <c:pt idx="143">
                  <c:v>43152</c:v>
                </c:pt>
                <c:pt idx="144">
                  <c:v>43153</c:v>
                </c:pt>
                <c:pt idx="145">
                  <c:v>43154</c:v>
                </c:pt>
                <c:pt idx="146">
                  <c:v>43157</c:v>
                </c:pt>
                <c:pt idx="147">
                  <c:v>43158</c:v>
                </c:pt>
                <c:pt idx="148">
                  <c:v>43159</c:v>
                </c:pt>
                <c:pt idx="149">
                  <c:v>43160</c:v>
                </c:pt>
                <c:pt idx="150">
                  <c:v>43161</c:v>
                </c:pt>
                <c:pt idx="151">
                  <c:v>43164</c:v>
                </c:pt>
                <c:pt idx="152">
                  <c:v>43165</c:v>
                </c:pt>
                <c:pt idx="153">
                  <c:v>43166</c:v>
                </c:pt>
                <c:pt idx="154">
                  <c:v>43167</c:v>
                </c:pt>
                <c:pt idx="155">
                  <c:v>43168</c:v>
                </c:pt>
                <c:pt idx="156">
                  <c:v>43171</c:v>
                </c:pt>
                <c:pt idx="157">
                  <c:v>43172</c:v>
                </c:pt>
                <c:pt idx="158">
                  <c:v>43173</c:v>
                </c:pt>
                <c:pt idx="159">
                  <c:v>43174</c:v>
                </c:pt>
                <c:pt idx="160">
                  <c:v>43175</c:v>
                </c:pt>
                <c:pt idx="161">
                  <c:v>43178</c:v>
                </c:pt>
                <c:pt idx="162">
                  <c:v>43179</c:v>
                </c:pt>
                <c:pt idx="163">
                  <c:v>43180</c:v>
                </c:pt>
                <c:pt idx="164">
                  <c:v>43181</c:v>
                </c:pt>
                <c:pt idx="165">
                  <c:v>43182</c:v>
                </c:pt>
                <c:pt idx="166">
                  <c:v>43185</c:v>
                </c:pt>
                <c:pt idx="167">
                  <c:v>43186</c:v>
                </c:pt>
                <c:pt idx="168">
                  <c:v>43187</c:v>
                </c:pt>
                <c:pt idx="169">
                  <c:v>43188</c:v>
                </c:pt>
                <c:pt idx="170">
                  <c:v>43189</c:v>
                </c:pt>
                <c:pt idx="171">
                  <c:v>43192</c:v>
                </c:pt>
                <c:pt idx="172">
                  <c:v>43193</c:v>
                </c:pt>
                <c:pt idx="173">
                  <c:v>43194</c:v>
                </c:pt>
                <c:pt idx="174">
                  <c:v>43195</c:v>
                </c:pt>
                <c:pt idx="175">
                  <c:v>43196</c:v>
                </c:pt>
                <c:pt idx="176">
                  <c:v>43199</c:v>
                </c:pt>
                <c:pt idx="177">
                  <c:v>43200</c:v>
                </c:pt>
                <c:pt idx="178">
                  <c:v>43201</c:v>
                </c:pt>
                <c:pt idx="179">
                  <c:v>43202</c:v>
                </c:pt>
                <c:pt idx="180">
                  <c:v>43203</c:v>
                </c:pt>
                <c:pt idx="181">
                  <c:v>43206</c:v>
                </c:pt>
                <c:pt idx="182">
                  <c:v>43207</c:v>
                </c:pt>
                <c:pt idx="183">
                  <c:v>43208</c:v>
                </c:pt>
                <c:pt idx="184">
                  <c:v>43209</c:v>
                </c:pt>
                <c:pt idx="185">
                  <c:v>43210</c:v>
                </c:pt>
                <c:pt idx="186">
                  <c:v>43213</c:v>
                </c:pt>
                <c:pt idx="187">
                  <c:v>43214</c:v>
                </c:pt>
                <c:pt idx="188">
                  <c:v>43215</c:v>
                </c:pt>
                <c:pt idx="189">
                  <c:v>43216</c:v>
                </c:pt>
                <c:pt idx="190">
                  <c:v>43217</c:v>
                </c:pt>
                <c:pt idx="191">
                  <c:v>43220</c:v>
                </c:pt>
                <c:pt idx="192">
                  <c:v>43221</c:v>
                </c:pt>
                <c:pt idx="193">
                  <c:v>43222</c:v>
                </c:pt>
                <c:pt idx="194">
                  <c:v>43223</c:v>
                </c:pt>
                <c:pt idx="195">
                  <c:v>43224</c:v>
                </c:pt>
                <c:pt idx="196">
                  <c:v>43227</c:v>
                </c:pt>
                <c:pt idx="197">
                  <c:v>43228</c:v>
                </c:pt>
                <c:pt idx="198">
                  <c:v>43229</c:v>
                </c:pt>
                <c:pt idx="199">
                  <c:v>43230</c:v>
                </c:pt>
                <c:pt idx="200">
                  <c:v>43231</c:v>
                </c:pt>
                <c:pt idx="201">
                  <c:v>43234</c:v>
                </c:pt>
                <c:pt idx="202">
                  <c:v>43235</c:v>
                </c:pt>
                <c:pt idx="203">
                  <c:v>43236</c:v>
                </c:pt>
                <c:pt idx="204">
                  <c:v>43237</c:v>
                </c:pt>
                <c:pt idx="205">
                  <c:v>43238</c:v>
                </c:pt>
                <c:pt idx="206">
                  <c:v>43241</c:v>
                </c:pt>
                <c:pt idx="207">
                  <c:v>43242</c:v>
                </c:pt>
                <c:pt idx="208">
                  <c:v>43243</c:v>
                </c:pt>
                <c:pt idx="209">
                  <c:v>43244</c:v>
                </c:pt>
                <c:pt idx="210">
                  <c:v>43245</c:v>
                </c:pt>
                <c:pt idx="211">
                  <c:v>43248</c:v>
                </c:pt>
                <c:pt idx="212">
                  <c:v>43249</c:v>
                </c:pt>
                <c:pt idx="213">
                  <c:v>43250</c:v>
                </c:pt>
                <c:pt idx="214">
                  <c:v>43251</c:v>
                </c:pt>
                <c:pt idx="215">
                  <c:v>43252</c:v>
                </c:pt>
                <c:pt idx="216">
                  <c:v>43255</c:v>
                </c:pt>
                <c:pt idx="217">
                  <c:v>43256</c:v>
                </c:pt>
                <c:pt idx="218">
                  <c:v>43257</c:v>
                </c:pt>
                <c:pt idx="219">
                  <c:v>43258</c:v>
                </c:pt>
                <c:pt idx="220">
                  <c:v>43259</c:v>
                </c:pt>
                <c:pt idx="221">
                  <c:v>43262</c:v>
                </c:pt>
                <c:pt idx="222">
                  <c:v>43263</c:v>
                </c:pt>
                <c:pt idx="223">
                  <c:v>43264</c:v>
                </c:pt>
                <c:pt idx="224">
                  <c:v>43265</c:v>
                </c:pt>
                <c:pt idx="225">
                  <c:v>43266</c:v>
                </c:pt>
                <c:pt idx="226">
                  <c:v>43269</c:v>
                </c:pt>
                <c:pt idx="227">
                  <c:v>43270</c:v>
                </c:pt>
                <c:pt idx="228">
                  <c:v>43271</c:v>
                </c:pt>
                <c:pt idx="229">
                  <c:v>43272</c:v>
                </c:pt>
                <c:pt idx="230">
                  <c:v>43273</c:v>
                </c:pt>
                <c:pt idx="231">
                  <c:v>43276</c:v>
                </c:pt>
                <c:pt idx="232">
                  <c:v>43277</c:v>
                </c:pt>
                <c:pt idx="233">
                  <c:v>43278</c:v>
                </c:pt>
                <c:pt idx="234">
                  <c:v>43279</c:v>
                </c:pt>
                <c:pt idx="235">
                  <c:v>43280</c:v>
                </c:pt>
                <c:pt idx="236">
                  <c:v>43283</c:v>
                </c:pt>
                <c:pt idx="237">
                  <c:v>43284</c:v>
                </c:pt>
                <c:pt idx="238">
                  <c:v>43285</c:v>
                </c:pt>
                <c:pt idx="239">
                  <c:v>43286</c:v>
                </c:pt>
                <c:pt idx="240">
                  <c:v>43287</c:v>
                </c:pt>
                <c:pt idx="241">
                  <c:v>43290</c:v>
                </c:pt>
                <c:pt idx="242">
                  <c:v>43291</c:v>
                </c:pt>
                <c:pt idx="243">
                  <c:v>43292</c:v>
                </c:pt>
                <c:pt idx="244">
                  <c:v>43293</c:v>
                </c:pt>
                <c:pt idx="245">
                  <c:v>43294</c:v>
                </c:pt>
                <c:pt idx="246">
                  <c:v>43297</c:v>
                </c:pt>
                <c:pt idx="247">
                  <c:v>43298</c:v>
                </c:pt>
                <c:pt idx="248">
                  <c:v>43299</c:v>
                </c:pt>
                <c:pt idx="249">
                  <c:v>43300</c:v>
                </c:pt>
                <c:pt idx="250">
                  <c:v>43301</c:v>
                </c:pt>
                <c:pt idx="251">
                  <c:v>43304</c:v>
                </c:pt>
                <c:pt idx="252">
                  <c:v>43305</c:v>
                </c:pt>
                <c:pt idx="253">
                  <c:v>43306</c:v>
                </c:pt>
                <c:pt idx="254">
                  <c:v>43307</c:v>
                </c:pt>
                <c:pt idx="255">
                  <c:v>43308</c:v>
                </c:pt>
                <c:pt idx="256">
                  <c:v>43311</c:v>
                </c:pt>
                <c:pt idx="257">
                  <c:v>43312</c:v>
                </c:pt>
                <c:pt idx="258">
                  <c:v>43313</c:v>
                </c:pt>
                <c:pt idx="259">
                  <c:v>43314</c:v>
                </c:pt>
                <c:pt idx="260">
                  <c:v>43315</c:v>
                </c:pt>
                <c:pt idx="261">
                  <c:v>43318</c:v>
                </c:pt>
                <c:pt idx="262">
                  <c:v>43319</c:v>
                </c:pt>
                <c:pt idx="263">
                  <c:v>43320</c:v>
                </c:pt>
                <c:pt idx="264">
                  <c:v>43321</c:v>
                </c:pt>
                <c:pt idx="265">
                  <c:v>43322</c:v>
                </c:pt>
                <c:pt idx="266">
                  <c:v>43325</c:v>
                </c:pt>
                <c:pt idx="267">
                  <c:v>43326</c:v>
                </c:pt>
                <c:pt idx="268">
                  <c:v>43327</c:v>
                </c:pt>
                <c:pt idx="269">
                  <c:v>43328</c:v>
                </c:pt>
                <c:pt idx="270">
                  <c:v>43329</c:v>
                </c:pt>
                <c:pt idx="271">
                  <c:v>43332</c:v>
                </c:pt>
                <c:pt idx="272">
                  <c:v>43333</c:v>
                </c:pt>
                <c:pt idx="273">
                  <c:v>43334</c:v>
                </c:pt>
                <c:pt idx="274">
                  <c:v>43335</c:v>
                </c:pt>
                <c:pt idx="275">
                  <c:v>43336</c:v>
                </c:pt>
                <c:pt idx="276">
                  <c:v>43339</c:v>
                </c:pt>
                <c:pt idx="277">
                  <c:v>43340</c:v>
                </c:pt>
                <c:pt idx="278">
                  <c:v>43341</c:v>
                </c:pt>
                <c:pt idx="279">
                  <c:v>43342</c:v>
                </c:pt>
                <c:pt idx="280">
                  <c:v>43343</c:v>
                </c:pt>
                <c:pt idx="281">
                  <c:v>43346</c:v>
                </c:pt>
                <c:pt idx="282">
                  <c:v>43347</c:v>
                </c:pt>
                <c:pt idx="283">
                  <c:v>43348</c:v>
                </c:pt>
                <c:pt idx="284">
                  <c:v>43349</c:v>
                </c:pt>
                <c:pt idx="285">
                  <c:v>43350</c:v>
                </c:pt>
                <c:pt idx="286">
                  <c:v>43353</c:v>
                </c:pt>
                <c:pt idx="287">
                  <c:v>43354</c:v>
                </c:pt>
                <c:pt idx="288">
                  <c:v>43355</c:v>
                </c:pt>
                <c:pt idx="289">
                  <c:v>43356</c:v>
                </c:pt>
                <c:pt idx="290">
                  <c:v>43357</c:v>
                </c:pt>
                <c:pt idx="291">
                  <c:v>43360</c:v>
                </c:pt>
                <c:pt idx="292">
                  <c:v>43361</c:v>
                </c:pt>
                <c:pt idx="293">
                  <c:v>43362</c:v>
                </c:pt>
                <c:pt idx="294">
                  <c:v>43363</c:v>
                </c:pt>
                <c:pt idx="295">
                  <c:v>43364</c:v>
                </c:pt>
                <c:pt idx="296">
                  <c:v>43367</c:v>
                </c:pt>
                <c:pt idx="297">
                  <c:v>43368</c:v>
                </c:pt>
                <c:pt idx="298">
                  <c:v>43369</c:v>
                </c:pt>
                <c:pt idx="299">
                  <c:v>43370</c:v>
                </c:pt>
                <c:pt idx="300">
                  <c:v>43371</c:v>
                </c:pt>
                <c:pt idx="301">
                  <c:v>43374</c:v>
                </c:pt>
                <c:pt idx="302">
                  <c:v>43375</c:v>
                </c:pt>
                <c:pt idx="303">
                  <c:v>43376</c:v>
                </c:pt>
                <c:pt idx="304">
                  <c:v>43377</c:v>
                </c:pt>
                <c:pt idx="305">
                  <c:v>43378</c:v>
                </c:pt>
                <c:pt idx="306">
                  <c:v>43381</c:v>
                </c:pt>
                <c:pt idx="307">
                  <c:v>43382</c:v>
                </c:pt>
                <c:pt idx="308">
                  <c:v>43383</c:v>
                </c:pt>
                <c:pt idx="309">
                  <c:v>43384</c:v>
                </c:pt>
                <c:pt idx="310">
                  <c:v>43385</c:v>
                </c:pt>
                <c:pt idx="311">
                  <c:v>43388</c:v>
                </c:pt>
                <c:pt idx="312">
                  <c:v>43389</c:v>
                </c:pt>
                <c:pt idx="313">
                  <c:v>43390</c:v>
                </c:pt>
                <c:pt idx="314">
                  <c:v>43391</c:v>
                </c:pt>
                <c:pt idx="315">
                  <c:v>43392</c:v>
                </c:pt>
                <c:pt idx="316">
                  <c:v>43395</c:v>
                </c:pt>
                <c:pt idx="317">
                  <c:v>43396</c:v>
                </c:pt>
                <c:pt idx="318">
                  <c:v>43397</c:v>
                </c:pt>
                <c:pt idx="319">
                  <c:v>43398</c:v>
                </c:pt>
                <c:pt idx="320">
                  <c:v>43399</c:v>
                </c:pt>
                <c:pt idx="321">
                  <c:v>43402</c:v>
                </c:pt>
                <c:pt idx="322">
                  <c:v>43403</c:v>
                </c:pt>
                <c:pt idx="323">
                  <c:v>43404</c:v>
                </c:pt>
                <c:pt idx="324">
                  <c:v>43405</c:v>
                </c:pt>
                <c:pt idx="325">
                  <c:v>43406</c:v>
                </c:pt>
                <c:pt idx="326">
                  <c:v>43409</c:v>
                </c:pt>
                <c:pt idx="327">
                  <c:v>43410</c:v>
                </c:pt>
                <c:pt idx="328">
                  <c:v>43411</c:v>
                </c:pt>
                <c:pt idx="329">
                  <c:v>43412</c:v>
                </c:pt>
                <c:pt idx="330">
                  <c:v>43413</c:v>
                </c:pt>
                <c:pt idx="331">
                  <c:v>43416</c:v>
                </c:pt>
                <c:pt idx="332">
                  <c:v>43417</c:v>
                </c:pt>
                <c:pt idx="333">
                  <c:v>43418</c:v>
                </c:pt>
                <c:pt idx="334">
                  <c:v>43419</c:v>
                </c:pt>
                <c:pt idx="335">
                  <c:v>43420</c:v>
                </c:pt>
                <c:pt idx="336">
                  <c:v>43423</c:v>
                </c:pt>
                <c:pt idx="337">
                  <c:v>43424</c:v>
                </c:pt>
                <c:pt idx="338">
                  <c:v>43425</c:v>
                </c:pt>
                <c:pt idx="339">
                  <c:v>43426</c:v>
                </c:pt>
                <c:pt idx="340">
                  <c:v>43427</c:v>
                </c:pt>
                <c:pt idx="341">
                  <c:v>43430</c:v>
                </c:pt>
                <c:pt idx="342">
                  <c:v>43431</c:v>
                </c:pt>
                <c:pt idx="343">
                  <c:v>43432</c:v>
                </c:pt>
                <c:pt idx="344">
                  <c:v>43433</c:v>
                </c:pt>
                <c:pt idx="345">
                  <c:v>43434</c:v>
                </c:pt>
                <c:pt idx="346">
                  <c:v>43437</c:v>
                </c:pt>
                <c:pt idx="347">
                  <c:v>43438</c:v>
                </c:pt>
                <c:pt idx="348">
                  <c:v>43439</c:v>
                </c:pt>
                <c:pt idx="349">
                  <c:v>43440</c:v>
                </c:pt>
                <c:pt idx="350">
                  <c:v>43441</c:v>
                </c:pt>
                <c:pt idx="351">
                  <c:v>43444</c:v>
                </c:pt>
                <c:pt idx="352">
                  <c:v>43445</c:v>
                </c:pt>
                <c:pt idx="353">
                  <c:v>43446</c:v>
                </c:pt>
                <c:pt idx="354">
                  <c:v>43447</c:v>
                </c:pt>
                <c:pt idx="355">
                  <c:v>43448</c:v>
                </c:pt>
                <c:pt idx="356">
                  <c:v>43451</c:v>
                </c:pt>
                <c:pt idx="357">
                  <c:v>43452</c:v>
                </c:pt>
                <c:pt idx="358">
                  <c:v>43453</c:v>
                </c:pt>
                <c:pt idx="359">
                  <c:v>43454</c:v>
                </c:pt>
                <c:pt idx="360">
                  <c:v>43455</c:v>
                </c:pt>
                <c:pt idx="361">
                  <c:v>43458</c:v>
                </c:pt>
                <c:pt idx="362">
                  <c:v>43459</c:v>
                </c:pt>
                <c:pt idx="363">
                  <c:v>43460</c:v>
                </c:pt>
                <c:pt idx="364">
                  <c:v>43461</c:v>
                </c:pt>
                <c:pt idx="365">
                  <c:v>43462</c:v>
                </c:pt>
                <c:pt idx="366">
                  <c:v>43465</c:v>
                </c:pt>
                <c:pt idx="367">
                  <c:v>43466</c:v>
                </c:pt>
                <c:pt idx="368">
                  <c:v>43467</c:v>
                </c:pt>
                <c:pt idx="369">
                  <c:v>43468</c:v>
                </c:pt>
                <c:pt idx="370">
                  <c:v>43469</c:v>
                </c:pt>
                <c:pt idx="371">
                  <c:v>43472</c:v>
                </c:pt>
                <c:pt idx="372">
                  <c:v>43473</c:v>
                </c:pt>
                <c:pt idx="373">
                  <c:v>43474</c:v>
                </c:pt>
                <c:pt idx="374">
                  <c:v>43475</c:v>
                </c:pt>
                <c:pt idx="375">
                  <c:v>43476</c:v>
                </c:pt>
                <c:pt idx="376">
                  <c:v>43479</c:v>
                </c:pt>
                <c:pt idx="377">
                  <c:v>43480</c:v>
                </c:pt>
                <c:pt idx="378">
                  <c:v>43481</c:v>
                </c:pt>
                <c:pt idx="379">
                  <c:v>43482</c:v>
                </c:pt>
                <c:pt idx="380">
                  <c:v>43483</c:v>
                </c:pt>
                <c:pt idx="381">
                  <c:v>43486</c:v>
                </c:pt>
                <c:pt idx="382">
                  <c:v>43487</c:v>
                </c:pt>
                <c:pt idx="383">
                  <c:v>43488</c:v>
                </c:pt>
                <c:pt idx="384">
                  <c:v>43489</c:v>
                </c:pt>
                <c:pt idx="385">
                  <c:v>43490</c:v>
                </c:pt>
                <c:pt idx="386">
                  <c:v>43493</c:v>
                </c:pt>
                <c:pt idx="387">
                  <c:v>43494</c:v>
                </c:pt>
                <c:pt idx="388">
                  <c:v>43495</c:v>
                </c:pt>
                <c:pt idx="389">
                  <c:v>43496</c:v>
                </c:pt>
                <c:pt idx="390">
                  <c:v>43497</c:v>
                </c:pt>
                <c:pt idx="391">
                  <c:v>43500</c:v>
                </c:pt>
                <c:pt idx="392">
                  <c:v>43501</c:v>
                </c:pt>
                <c:pt idx="393">
                  <c:v>43502</c:v>
                </c:pt>
                <c:pt idx="394">
                  <c:v>43503</c:v>
                </c:pt>
                <c:pt idx="395">
                  <c:v>43504</c:v>
                </c:pt>
                <c:pt idx="396">
                  <c:v>43507</c:v>
                </c:pt>
                <c:pt idx="397">
                  <c:v>43508</c:v>
                </c:pt>
                <c:pt idx="398">
                  <c:v>43509</c:v>
                </c:pt>
                <c:pt idx="399">
                  <c:v>43510</c:v>
                </c:pt>
                <c:pt idx="400">
                  <c:v>43511</c:v>
                </c:pt>
                <c:pt idx="401">
                  <c:v>43514</c:v>
                </c:pt>
                <c:pt idx="402">
                  <c:v>43515</c:v>
                </c:pt>
                <c:pt idx="403">
                  <c:v>43516</c:v>
                </c:pt>
                <c:pt idx="404">
                  <c:v>43517</c:v>
                </c:pt>
                <c:pt idx="405">
                  <c:v>43518</c:v>
                </c:pt>
                <c:pt idx="406">
                  <c:v>43521</c:v>
                </c:pt>
                <c:pt idx="407">
                  <c:v>43522</c:v>
                </c:pt>
                <c:pt idx="408">
                  <c:v>43523</c:v>
                </c:pt>
                <c:pt idx="409">
                  <c:v>43524</c:v>
                </c:pt>
                <c:pt idx="410">
                  <c:v>43525</c:v>
                </c:pt>
                <c:pt idx="411">
                  <c:v>43528</c:v>
                </c:pt>
                <c:pt idx="412">
                  <c:v>43529</c:v>
                </c:pt>
                <c:pt idx="413">
                  <c:v>43530</c:v>
                </c:pt>
                <c:pt idx="414">
                  <c:v>43531</c:v>
                </c:pt>
                <c:pt idx="415">
                  <c:v>43532</c:v>
                </c:pt>
                <c:pt idx="416">
                  <c:v>43535</c:v>
                </c:pt>
                <c:pt idx="417">
                  <c:v>43536</c:v>
                </c:pt>
                <c:pt idx="418">
                  <c:v>43537</c:v>
                </c:pt>
                <c:pt idx="419">
                  <c:v>43538</c:v>
                </c:pt>
                <c:pt idx="420">
                  <c:v>43539</c:v>
                </c:pt>
                <c:pt idx="421">
                  <c:v>43542</c:v>
                </c:pt>
                <c:pt idx="422">
                  <c:v>43543</c:v>
                </c:pt>
                <c:pt idx="423">
                  <c:v>43544</c:v>
                </c:pt>
                <c:pt idx="424">
                  <c:v>43545</c:v>
                </c:pt>
                <c:pt idx="425">
                  <c:v>43546</c:v>
                </c:pt>
                <c:pt idx="426">
                  <c:v>43549</c:v>
                </c:pt>
                <c:pt idx="427">
                  <c:v>43550</c:v>
                </c:pt>
                <c:pt idx="428">
                  <c:v>43551</c:v>
                </c:pt>
                <c:pt idx="429">
                  <c:v>43552</c:v>
                </c:pt>
                <c:pt idx="430">
                  <c:v>43553</c:v>
                </c:pt>
                <c:pt idx="431">
                  <c:v>43556</c:v>
                </c:pt>
                <c:pt idx="432">
                  <c:v>43557</c:v>
                </c:pt>
                <c:pt idx="433">
                  <c:v>43558</c:v>
                </c:pt>
                <c:pt idx="434">
                  <c:v>43559</c:v>
                </c:pt>
                <c:pt idx="435">
                  <c:v>43560</c:v>
                </c:pt>
                <c:pt idx="436">
                  <c:v>43563</c:v>
                </c:pt>
                <c:pt idx="437">
                  <c:v>43564</c:v>
                </c:pt>
                <c:pt idx="438">
                  <c:v>43565</c:v>
                </c:pt>
                <c:pt idx="439">
                  <c:v>43566</c:v>
                </c:pt>
                <c:pt idx="440">
                  <c:v>43567</c:v>
                </c:pt>
                <c:pt idx="441">
                  <c:v>43570</c:v>
                </c:pt>
                <c:pt idx="442">
                  <c:v>43571</c:v>
                </c:pt>
                <c:pt idx="443">
                  <c:v>43572</c:v>
                </c:pt>
                <c:pt idx="444">
                  <c:v>43573</c:v>
                </c:pt>
                <c:pt idx="445">
                  <c:v>43574</c:v>
                </c:pt>
                <c:pt idx="446">
                  <c:v>43577</c:v>
                </c:pt>
                <c:pt idx="447">
                  <c:v>43578</c:v>
                </c:pt>
                <c:pt idx="448">
                  <c:v>43579</c:v>
                </c:pt>
                <c:pt idx="449">
                  <c:v>43580</c:v>
                </c:pt>
                <c:pt idx="450">
                  <c:v>43581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43591</c:v>
                </c:pt>
                <c:pt idx="457">
                  <c:v>43592</c:v>
                </c:pt>
                <c:pt idx="458">
                  <c:v>43593</c:v>
                </c:pt>
                <c:pt idx="459">
                  <c:v>43594</c:v>
                </c:pt>
                <c:pt idx="460">
                  <c:v>43595</c:v>
                </c:pt>
                <c:pt idx="461">
                  <c:v>43598</c:v>
                </c:pt>
                <c:pt idx="462">
                  <c:v>43599</c:v>
                </c:pt>
                <c:pt idx="463">
                  <c:v>43600</c:v>
                </c:pt>
                <c:pt idx="464">
                  <c:v>43601</c:v>
                </c:pt>
                <c:pt idx="465">
                  <c:v>43602</c:v>
                </c:pt>
                <c:pt idx="466">
                  <c:v>43605</c:v>
                </c:pt>
                <c:pt idx="467">
                  <c:v>43606</c:v>
                </c:pt>
                <c:pt idx="468">
                  <c:v>43607</c:v>
                </c:pt>
                <c:pt idx="469">
                  <c:v>43608</c:v>
                </c:pt>
                <c:pt idx="470">
                  <c:v>43609</c:v>
                </c:pt>
                <c:pt idx="471">
                  <c:v>43612</c:v>
                </c:pt>
                <c:pt idx="472">
                  <c:v>43613</c:v>
                </c:pt>
                <c:pt idx="473">
                  <c:v>43614</c:v>
                </c:pt>
                <c:pt idx="474">
                  <c:v>43615</c:v>
                </c:pt>
                <c:pt idx="475">
                  <c:v>43616</c:v>
                </c:pt>
                <c:pt idx="476">
                  <c:v>43619</c:v>
                </c:pt>
                <c:pt idx="477">
                  <c:v>43620</c:v>
                </c:pt>
                <c:pt idx="478">
                  <c:v>43621</c:v>
                </c:pt>
                <c:pt idx="479">
                  <c:v>43622</c:v>
                </c:pt>
                <c:pt idx="480">
                  <c:v>43623</c:v>
                </c:pt>
                <c:pt idx="481">
                  <c:v>43626</c:v>
                </c:pt>
                <c:pt idx="482">
                  <c:v>43627</c:v>
                </c:pt>
                <c:pt idx="483">
                  <c:v>43628</c:v>
                </c:pt>
                <c:pt idx="484">
                  <c:v>43629</c:v>
                </c:pt>
                <c:pt idx="485">
                  <c:v>43630</c:v>
                </c:pt>
                <c:pt idx="486">
                  <c:v>43633</c:v>
                </c:pt>
                <c:pt idx="487">
                  <c:v>43634</c:v>
                </c:pt>
                <c:pt idx="488">
                  <c:v>43635</c:v>
                </c:pt>
                <c:pt idx="489">
                  <c:v>43636</c:v>
                </c:pt>
                <c:pt idx="490">
                  <c:v>43637</c:v>
                </c:pt>
                <c:pt idx="491">
                  <c:v>43640</c:v>
                </c:pt>
                <c:pt idx="492">
                  <c:v>43641</c:v>
                </c:pt>
                <c:pt idx="493">
                  <c:v>43642</c:v>
                </c:pt>
                <c:pt idx="494">
                  <c:v>43643</c:v>
                </c:pt>
                <c:pt idx="495">
                  <c:v>43644</c:v>
                </c:pt>
                <c:pt idx="496">
                  <c:v>43647</c:v>
                </c:pt>
                <c:pt idx="497">
                  <c:v>43648</c:v>
                </c:pt>
                <c:pt idx="498">
                  <c:v>43649</c:v>
                </c:pt>
                <c:pt idx="499">
                  <c:v>43650</c:v>
                </c:pt>
                <c:pt idx="500">
                  <c:v>43651</c:v>
                </c:pt>
                <c:pt idx="501">
                  <c:v>43654</c:v>
                </c:pt>
                <c:pt idx="502">
                  <c:v>43655</c:v>
                </c:pt>
                <c:pt idx="503">
                  <c:v>43656</c:v>
                </c:pt>
                <c:pt idx="504">
                  <c:v>43657</c:v>
                </c:pt>
                <c:pt idx="505">
                  <c:v>43658</c:v>
                </c:pt>
                <c:pt idx="506">
                  <c:v>43661</c:v>
                </c:pt>
                <c:pt idx="507">
                  <c:v>43662</c:v>
                </c:pt>
                <c:pt idx="508">
                  <c:v>43663</c:v>
                </c:pt>
                <c:pt idx="509">
                  <c:v>43664</c:v>
                </c:pt>
                <c:pt idx="510">
                  <c:v>43665</c:v>
                </c:pt>
                <c:pt idx="511">
                  <c:v>43668</c:v>
                </c:pt>
                <c:pt idx="512">
                  <c:v>43669</c:v>
                </c:pt>
                <c:pt idx="513">
                  <c:v>43670</c:v>
                </c:pt>
                <c:pt idx="514">
                  <c:v>43671</c:v>
                </c:pt>
                <c:pt idx="515">
                  <c:v>43672</c:v>
                </c:pt>
                <c:pt idx="516">
                  <c:v>43675</c:v>
                </c:pt>
                <c:pt idx="517">
                  <c:v>43676</c:v>
                </c:pt>
                <c:pt idx="518">
                  <c:v>43677</c:v>
                </c:pt>
                <c:pt idx="519">
                  <c:v>43678</c:v>
                </c:pt>
                <c:pt idx="520">
                  <c:v>43679</c:v>
                </c:pt>
                <c:pt idx="521">
                  <c:v>43682</c:v>
                </c:pt>
                <c:pt idx="522">
                  <c:v>43683</c:v>
                </c:pt>
                <c:pt idx="523">
                  <c:v>43684</c:v>
                </c:pt>
                <c:pt idx="524">
                  <c:v>43685</c:v>
                </c:pt>
                <c:pt idx="525">
                  <c:v>43686</c:v>
                </c:pt>
                <c:pt idx="526">
                  <c:v>43689</c:v>
                </c:pt>
                <c:pt idx="527">
                  <c:v>43690</c:v>
                </c:pt>
                <c:pt idx="528">
                  <c:v>43691</c:v>
                </c:pt>
                <c:pt idx="529">
                  <c:v>43692</c:v>
                </c:pt>
                <c:pt idx="530">
                  <c:v>43693</c:v>
                </c:pt>
                <c:pt idx="531">
                  <c:v>43696</c:v>
                </c:pt>
                <c:pt idx="532">
                  <c:v>43697</c:v>
                </c:pt>
              </c:numCache>
            </c:numRef>
          </c:cat>
          <c:val>
            <c:numRef>
              <c:f>'2-yr MMD vs 2-yr UST'!$B$664:$B$2186</c:f>
              <c:numCache>
                <c:formatCode>General\%</c:formatCode>
                <c:ptCount val="1523"/>
                <c:pt idx="0">
                  <c:v>1.353</c:v>
                </c:pt>
                <c:pt idx="1">
                  <c:v>1.353</c:v>
                </c:pt>
                <c:pt idx="2">
                  <c:v>1.353</c:v>
                </c:pt>
                <c:pt idx="3">
                  <c:v>1.341</c:v>
                </c:pt>
                <c:pt idx="4">
                  <c:v>1.3280000000000001</c:v>
                </c:pt>
                <c:pt idx="5">
                  <c:v>1.296</c:v>
                </c:pt>
                <c:pt idx="6">
                  <c:v>1.32</c:v>
                </c:pt>
                <c:pt idx="7">
                  <c:v>1.35</c:v>
                </c:pt>
                <c:pt idx="8">
                  <c:v>1.3280000000000001</c:v>
                </c:pt>
                <c:pt idx="9">
                  <c:v>1.2989999999999999</c:v>
                </c:pt>
                <c:pt idx="10">
                  <c:v>1.3069999999999999</c:v>
                </c:pt>
                <c:pt idx="11">
                  <c:v>1.3029999999999999</c:v>
                </c:pt>
                <c:pt idx="12">
                  <c:v>1.3240000000000001</c:v>
                </c:pt>
                <c:pt idx="13">
                  <c:v>1.3069999999999999</c:v>
                </c:pt>
                <c:pt idx="14">
                  <c:v>1.3320000000000001</c:v>
                </c:pt>
                <c:pt idx="15">
                  <c:v>1.335</c:v>
                </c:pt>
                <c:pt idx="16">
                  <c:v>1.327</c:v>
                </c:pt>
                <c:pt idx="17">
                  <c:v>1.319</c:v>
                </c:pt>
                <c:pt idx="18">
                  <c:v>1.327</c:v>
                </c:pt>
                <c:pt idx="19">
                  <c:v>1.3280000000000001</c:v>
                </c:pt>
                <c:pt idx="20">
                  <c:v>1.3439999999999999</c:v>
                </c:pt>
                <c:pt idx="21">
                  <c:v>1.3439999999999999</c:v>
                </c:pt>
                <c:pt idx="22">
                  <c:v>1.292</c:v>
                </c:pt>
                <c:pt idx="23">
                  <c:v>1.304</c:v>
                </c:pt>
                <c:pt idx="24">
                  <c:v>1.264</c:v>
                </c:pt>
                <c:pt idx="25">
                  <c:v>1.264</c:v>
                </c:pt>
                <c:pt idx="26">
                  <c:v>1.321</c:v>
                </c:pt>
                <c:pt idx="27">
                  <c:v>1.337</c:v>
                </c:pt>
                <c:pt idx="28">
                  <c:v>1.349</c:v>
                </c:pt>
                <c:pt idx="29">
                  <c:v>1.363</c:v>
                </c:pt>
                <c:pt idx="30">
                  <c:v>1.3820000000000001</c:v>
                </c:pt>
                <c:pt idx="31">
                  <c:v>1.397</c:v>
                </c:pt>
                <c:pt idx="32">
                  <c:v>1.4020000000000001</c:v>
                </c:pt>
                <c:pt idx="33">
                  <c:v>1.44</c:v>
                </c:pt>
                <c:pt idx="34">
                  <c:v>1.4410000000000001</c:v>
                </c:pt>
                <c:pt idx="35">
                  <c:v>1.4330000000000001</c:v>
                </c:pt>
                <c:pt idx="36">
                  <c:v>1.425</c:v>
                </c:pt>
                <c:pt idx="37">
                  <c:v>1.4379999999999999</c:v>
                </c:pt>
                <c:pt idx="38">
                  <c:v>1.4729999999999999</c:v>
                </c:pt>
                <c:pt idx="39">
                  <c:v>1.4530000000000001</c:v>
                </c:pt>
                <c:pt idx="40">
                  <c:v>1.486</c:v>
                </c:pt>
                <c:pt idx="41">
                  <c:v>1.4849999999999999</c:v>
                </c:pt>
                <c:pt idx="42">
                  <c:v>1.4729999999999999</c:v>
                </c:pt>
                <c:pt idx="43">
                  <c:v>1.4729999999999999</c:v>
                </c:pt>
                <c:pt idx="44">
                  <c:v>1.4889999999999999</c:v>
                </c:pt>
                <c:pt idx="45">
                  <c:v>1.506</c:v>
                </c:pt>
                <c:pt idx="46">
                  <c:v>1.506</c:v>
                </c:pt>
                <c:pt idx="47">
                  <c:v>1.514</c:v>
                </c:pt>
                <c:pt idx="48">
                  <c:v>1.5209999999999999</c:v>
                </c:pt>
                <c:pt idx="49">
                  <c:v>1.5150000000000001</c:v>
                </c:pt>
                <c:pt idx="50">
                  <c:v>1.4950000000000001</c:v>
                </c:pt>
                <c:pt idx="51">
                  <c:v>1.54</c:v>
                </c:pt>
                <c:pt idx="52">
                  <c:v>1.548</c:v>
                </c:pt>
                <c:pt idx="53">
                  <c:v>1.5649999999999999</c:v>
                </c:pt>
                <c:pt idx="54">
                  <c:v>1.532</c:v>
                </c:pt>
                <c:pt idx="55">
                  <c:v>1.5779999999999998</c:v>
                </c:pt>
                <c:pt idx="56">
                  <c:v>1.5659999999999998</c:v>
                </c:pt>
                <c:pt idx="57">
                  <c:v>1.583</c:v>
                </c:pt>
                <c:pt idx="58">
                  <c:v>1.597</c:v>
                </c:pt>
                <c:pt idx="59">
                  <c:v>1.617</c:v>
                </c:pt>
                <c:pt idx="60">
                  <c:v>1.5899999999999999</c:v>
                </c:pt>
                <c:pt idx="61">
                  <c:v>1.5760000000000001</c:v>
                </c:pt>
                <c:pt idx="62">
                  <c:v>1.6019999999999999</c:v>
                </c:pt>
                <c:pt idx="63">
                  <c:v>1.6139999999999999</c:v>
                </c:pt>
                <c:pt idx="64">
                  <c:v>1.6099999999999999</c:v>
                </c:pt>
                <c:pt idx="65">
                  <c:v>1.615</c:v>
                </c:pt>
                <c:pt idx="66">
                  <c:v>1.623</c:v>
                </c:pt>
                <c:pt idx="67">
                  <c:v>1.631</c:v>
                </c:pt>
                <c:pt idx="68">
                  <c:v>1.647</c:v>
                </c:pt>
                <c:pt idx="69">
                  <c:v>1.6360000000000001</c:v>
                </c:pt>
                <c:pt idx="70">
                  <c:v>1.6560000000000001</c:v>
                </c:pt>
                <c:pt idx="71">
                  <c:v>1.6830000000000001</c:v>
                </c:pt>
                <c:pt idx="72">
                  <c:v>1.6890000000000001</c:v>
                </c:pt>
                <c:pt idx="73">
                  <c:v>1.6850000000000001</c:v>
                </c:pt>
                <c:pt idx="74">
                  <c:v>1.71</c:v>
                </c:pt>
                <c:pt idx="75">
                  <c:v>1.7229999999999999</c:v>
                </c:pt>
                <c:pt idx="76">
                  <c:v>1.7530000000000001</c:v>
                </c:pt>
                <c:pt idx="77">
                  <c:v>1.7730000000000001</c:v>
                </c:pt>
                <c:pt idx="78">
                  <c:v>1.7290000000000001</c:v>
                </c:pt>
                <c:pt idx="79">
                  <c:v>1.7290000000000001</c:v>
                </c:pt>
                <c:pt idx="80">
                  <c:v>1.7469999999999999</c:v>
                </c:pt>
                <c:pt idx="81">
                  <c:v>1.7429999999999999</c:v>
                </c:pt>
                <c:pt idx="82">
                  <c:v>1.748</c:v>
                </c:pt>
                <c:pt idx="83">
                  <c:v>1.764</c:v>
                </c:pt>
                <c:pt idx="84">
                  <c:v>1.784</c:v>
                </c:pt>
                <c:pt idx="85">
                  <c:v>1.7730000000000001</c:v>
                </c:pt>
                <c:pt idx="86">
                  <c:v>1.8080000000000001</c:v>
                </c:pt>
                <c:pt idx="87">
                  <c:v>1.8199999999999998</c:v>
                </c:pt>
                <c:pt idx="88">
                  <c:v>1.8080000000000001</c:v>
                </c:pt>
                <c:pt idx="89">
                  <c:v>1.804</c:v>
                </c:pt>
                <c:pt idx="90">
                  <c:v>1.7970000000000002</c:v>
                </c:pt>
                <c:pt idx="91">
                  <c:v>1.821</c:v>
                </c:pt>
                <c:pt idx="92">
                  <c:v>1.829</c:v>
                </c:pt>
                <c:pt idx="93">
                  <c:v>1.776</c:v>
                </c:pt>
                <c:pt idx="94">
                  <c:v>1.8129999999999999</c:v>
                </c:pt>
                <c:pt idx="95">
                  <c:v>1.8380000000000001</c:v>
                </c:pt>
                <c:pt idx="96">
                  <c:v>1.83</c:v>
                </c:pt>
                <c:pt idx="97">
                  <c:v>1.855</c:v>
                </c:pt>
                <c:pt idx="98">
                  <c:v>1.859</c:v>
                </c:pt>
                <c:pt idx="99">
                  <c:v>1.88</c:v>
                </c:pt>
                <c:pt idx="100">
                  <c:v>1.893</c:v>
                </c:pt>
                <c:pt idx="101">
                  <c:v>1.893</c:v>
                </c:pt>
                <c:pt idx="102">
                  <c:v>1.901</c:v>
                </c:pt>
                <c:pt idx="103">
                  <c:v>1.8940000000000001</c:v>
                </c:pt>
                <c:pt idx="104">
                  <c:v>1.909</c:v>
                </c:pt>
                <c:pt idx="105">
                  <c:v>1.885</c:v>
                </c:pt>
                <c:pt idx="106">
                  <c:v>1.885</c:v>
                </c:pt>
                <c:pt idx="107">
                  <c:v>1.921</c:v>
                </c:pt>
                <c:pt idx="108">
                  <c:v>1.9330000000000001</c:v>
                </c:pt>
                <c:pt idx="109">
                  <c:v>1.954</c:v>
                </c:pt>
                <c:pt idx="110">
                  <c:v>1.962</c:v>
                </c:pt>
                <c:pt idx="111">
                  <c:v>1.9590000000000001</c:v>
                </c:pt>
                <c:pt idx="112">
                  <c:v>1.97</c:v>
                </c:pt>
                <c:pt idx="113">
                  <c:v>1.974</c:v>
                </c:pt>
                <c:pt idx="114">
                  <c:v>1.98</c:v>
                </c:pt>
                <c:pt idx="115">
                  <c:v>2</c:v>
                </c:pt>
                <c:pt idx="116">
                  <c:v>2</c:v>
                </c:pt>
                <c:pt idx="117">
                  <c:v>2.016</c:v>
                </c:pt>
                <c:pt idx="118">
                  <c:v>2.0449999999999999</c:v>
                </c:pt>
                <c:pt idx="119">
                  <c:v>2.0449999999999999</c:v>
                </c:pt>
                <c:pt idx="120">
                  <c:v>2.0670000000000002</c:v>
                </c:pt>
                <c:pt idx="121">
                  <c:v>2.0630000000000002</c:v>
                </c:pt>
                <c:pt idx="122">
                  <c:v>2.0409999999999999</c:v>
                </c:pt>
                <c:pt idx="123">
                  <c:v>2.0779999999999998</c:v>
                </c:pt>
                <c:pt idx="124">
                  <c:v>2.0859999999999999</c:v>
                </c:pt>
                <c:pt idx="125">
                  <c:v>2.1179999999999999</c:v>
                </c:pt>
                <c:pt idx="126">
                  <c:v>2.1179999999999999</c:v>
                </c:pt>
                <c:pt idx="127">
                  <c:v>2.1259999999999999</c:v>
                </c:pt>
                <c:pt idx="128">
                  <c:v>2.1429999999999998</c:v>
                </c:pt>
                <c:pt idx="129">
                  <c:v>2.1629999999999998</c:v>
                </c:pt>
                <c:pt idx="130">
                  <c:v>2.1429999999999998</c:v>
                </c:pt>
                <c:pt idx="131">
                  <c:v>2.0259999999999998</c:v>
                </c:pt>
                <c:pt idx="132">
                  <c:v>2.1070000000000002</c:v>
                </c:pt>
                <c:pt idx="133">
                  <c:v>2.125</c:v>
                </c:pt>
                <c:pt idx="134">
                  <c:v>2.1040000000000001</c:v>
                </c:pt>
                <c:pt idx="135">
                  <c:v>2.0750000000000002</c:v>
                </c:pt>
                <c:pt idx="136">
                  <c:v>2.077</c:v>
                </c:pt>
                <c:pt idx="137">
                  <c:v>2.105</c:v>
                </c:pt>
                <c:pt idx="138">
                  <c:v>2.1659999999999999</c:v>
                </c:pt>
                <c:pt idx="139">
                  <c:v>2.1859999999999999</c:v>
                </c:pt>
                <c:pt idx="140">
                  <c:v>2.1920000000000002</c:v>
                </c:pt>
                <c:pt idx="141">
                  <c:v>2.1920000000000002</c:v>
                </c:pt>
                <c:pt idx="142">
                  <c:v>2.2210000000000001</c:v>
                </c:pt>
                <c:pt idx="143">
                  <c:v>2.2679999999999998</c:v>
                </c:pt>
                <c:pt idx="144">
                  <c:v>2.2480000000000002</c:v>
                </c:pt>
                <c:pt idx="145">
                  <c:v>2.2400000000000002</c:v>
                </c:pt>
                <c:pt idx="146">
                  <c:v>2.2240000000000002</c:v>
                </c:pt>
                <c:pt idx="147">
                  <c:v>2.262</c:v>
                </c:pt>
                <c:pt idx="148">
                  <c:v>2.2519999999999998</c:v>
                </c:pt>
                <c:pt idx="149">
                  <c:v>2.2130000000000001</c:v>
                </c:pt>
                <c:pt idx="150">
                  <c:v>2.2429999999999999</c:v>
                </c:pt>
                <c:pt idx="151">
                  <c:v>2.2400000000000002</c:v>
                </c:pt>
                <c:pt idx="152">
                  <c:v>2.2519999999999998</c:v>
                </c:pt>
                <c:pt idx="153">
                  <c:v>2.2530000000000001</c:v>
                </c:pt>
                <c:pt idx="154">
                  <c:v>2.2519999999999998</c:v>
                </c:pt>
                <c:pt idx="155">
                  <c:v>2.2599999999999998</c:v>
                </c:pt>
                <c:pt idx="156">
                  <c:v>2.2629999999999999</c:v>
                </c:pt>
                <c:pt idx="157">
                  <c:v>2.2560000000000002</c:v>
                </c:pt>
                <c:pt idx="158">
                  <c:v>2.2599999999999998</c:v>
                </c:pt>
                <c:pt idx="159">
                  <c:v>2.2869999999999999</c:v>
                </c:pt>
                <c:pt idx="160">
                  <c:v>2.2930000000000001</c:v>
                </c:pt>
                <c:pt idx="161">
                  <c:v>2.31</c:v>
                </c:pt>
                <c:pt idx="162">
                  <c:v>2.347</c:v>
                </c:pt>
                <c:pt idx="163">
                  <c:v>2.3069999999999999</c:v>
                </c:pt>
                <c:pt idx="164">
                  <c:v>2.2810000000000001</c:v>
                </c:pt>
                <c:pt idx="165">
                  <c:v>2.2560000000000002</c:v>
                </c:pt>
                <c:pt idx="166">
                  <c:v>2.2730000000000001</c:v>
                </c:pt>
                <c:pt idx="167">
                  <c:v>2.266</c:v>
                </c:pt>
                <c:pt idx="168">
                  <c:v>2.2850000000000001</c:v>
                </c:pt>
                <c:pt idx="169">
                  <c:v>2.2679999999999998</c:v>
                </c:pt>
                <c:pt idx="170">
                  <c:v>2.2679999999999998</c:v>
                </c:pt>
                <c:pt idx="171">
                  <c:v>2.2480000000000002</c:v>
                </c:pt>
                <c:pt idx="172">
                  <c:v>2.2789999999999999</c:v>
                </c:pt>
                <c:pt idx="173">
                  <c:v>2.2930000000000001</c:v>
                </c:pt>
                <c:pt idx="174">
                  <c:v>2.3050000000000002</c:v>
                </c:pt>
                <c:pt idx="175">
                  <c:v>2.2679999999999998</c:v>
                </c:pt>
                <c:pt idx="176">
                  <c:v>2.2789999999999999</c:v>
                </c:pt>
                <c:pt idx="177">
                  <c:v>2.3090000000000002</c:v>
                </c:pt>
                <c:pt idx="178">
                  <c:v>2.3090000000000002</c:v>
                </c:pt>
                <c:pt idx="179">
                  <c:v>2.3490000000000002</c:v>
                </c:pt>
                <c:pt idx="180">
                  <c:v>2.359</c:v>
                </c:pt>
                <c:pt idx="181">
                  <c:v>2.379</c:v>
                </c:pt>
                <c:pt idx="182">
                  <c:v>2.3959999999999999</c:v>
                </c:pt>
                <c:pt idx="183">
                  <c:v>2.4300000000000002</c:v>
                </c:pt>
                <c:pt idx="184">
                  <c:v>2.4300000000000002</c:v>
                </c:pt>
                <c:pt idx="185">
                  <c:v>2.4590000000000001</c:v>
                </c:pt>
                <c:pt idx="186">
                  <c:v>2.4779999999999998</c:v>
                </c:pt>
                <c:pt idx="187">
                  <c:v>2.476</c:v>
                </c:pt>
                <c:pt idx="188">
                  <c:v>2.4889999999999999</c:v>
                </c:pt>
                <c:pt idx="189">
                  <c:v>2.4830000000000001</c:v>
                </c:pt>
                <c:pt idx="190">
                  <c:v>2.4849999999999999</c:v>
                </c:pt>
                <c:pt idx="191">
                  <c:v>2.4900000000000002</c:v>
                </c:pt>
                <c:pt idx="192">
                  <c:v>2.5049999999999999</c:v>
                </c:pt>
                <c:pt idx="193">
                  <c:v>2.4889999999999999</c:v>
                </c:pt>
                <c:pt idx="194">
                  <c:v>2.4779999999999998</c:v>
                </c:pt>
                <c:pt idx="195">
                  <c:v>2.4990000000000001</c:v>
                </c:pt>
                <c:pt idx="196">
                  <c:v>2.4990000000000001</c:v>
                </c:pt>
                <c:pt idx="197">
                  <c:v>2.5110000000000001</c:v>
                </c:pt>
                <c:pt idx="198">
                  <c:v>2.532</c:v>
                </c:pt>
                <c:pt idx="199">
                  <c:v>2.532</c:v>
                </c:pt>
                <c:pt idx="200">
                  <c:v>2.5380000000000003</c:v>
                </c:pt>
                <c:pt idx="201">
                  <c:v>2.5499999999999998</c:v>
                </c:pt>
                <c:pt idx="202">
                  <c:v>2.5760000000000001</c:v>
                </c:pt>
                <c:pt idx="203">
                  <c:v>2.5869999999999997</c:v>
                </c:pt>
                <c:pt idx="204">
                  <c:v>2.5670000000000002</c:v>
                </c:pt>
                <c:pt idx="205">
                  <c:v>2.5489999999999999</c:v>
                </c:pt>
                <c:pt idx="206">
                  <c:v>2.5680000000000001</c:v>
                </c:pt>
                <c:pt idx="207">
                  <c:v>2.569</c:v>
                </c:pt>
                <c:pt idx="208">
                  <c:v>2.5300000000000002</c:v>
                </c:pt>
                <c:pt idx="209">
                  <c:v>2.5099999999999998</c:v>
                </c:pt>
                <c:pt idx="210">
                  <c:v>2.4779999999999998</c:v>
                </c:pt>
                <c:pt idx="211">
                  <c:v>2.4779999999999998</c:v>
                </c:pt>
                <c:pt idx="212">
                  <c:v>2.3210000000000002</c:v>
                </c:pt>
                <c:pt idx="213">
                  <c:v>2.4129999999999998</c:v>
                </c:pt>
                <c:pt idx="214">
                  <c:v>2.4289999999999998</c:v>
                </c:pt>
                <c:pt idx="215">
                  <c:v>2.4729999999999999</c:v>
                </c:pt>
                <c:pt idx="216">
                  <c:v>2.5179999999999998</c:v>
                </c:pt>
                <c:pt idx="217">
                  <c:v>2.4939999999999998</c:v>
                </c:pt>
                <c:pt idx="218">
                  <c:v>2.5179999999999998</c:v>
                </c:pt>
                <c:pt idx="219">
                  <c:v>2.4900000000000002</c:v>
                </c:pt>
                <c:pt idx="220">
                  <c:v>2.5</c:v>
                </c:pt>
                <c:pt idx="221">
                  <c:v>2.5220000000000002</c:v>
                </c:pt>
                <c:pt idx="222">
                  <c:v>2.54</c:v>
                </c:pt>
                <c:pt idx="223">
                  <c:v>2.569</c:v>
                </c:pt>
                <c:pt idx="224">
                  <c:v>2.5640000000000001</c:v>
                </c:pt>
                <c:pt idx="225">
                  <c:v>2.548</c:v>
                </c:pt>
                <c:pt idx="226">
                  <c:v>2.5510000000000002</c:v>
                </c:pt>
                <c:pt idx="227">
                  <c:v>2.5460000000000003</c:v>
                </c:pt>
                <c:pt idx="228">
                  <c:v>2.5670000000000002</c:v>
                </c:pt>
                <c:pt idx="229">
                  <c:v>2.5390000000000001</c:v>
                </c:pt>
                <c:pt idx="230">
                  <c:v>2.5430000000000001</c:v>
                </c:pt>
                <c:pt idx="231">
                  <c:v>2.5339999999999998</c:v>
                </c:pt>
                <c:pt idx="232">
                  <c:v>2.5350000000000001</c:v>
                </c:pt>
                <c:pt idx="233">
                  <c:v>2.5049999999999999</c:v>
                </c:pt>
                <c:pt idx="234">
                  <c:v>2.512</c:v>
                </c:pt>
                <c:pt idx="235">
                  <c:v>2.5300000000000002</c:v>
                </c:pt>
                <c:pt idx="236">
                  <c:v>2.5510000000000002</c:v>
                </c:pt>
                <c:pt idx="237">
                  <c:v>2.5259999999999998</c:v>
                </c:pt>
                <c:pt idx="238">
                  <c:v>2.5259999999999998</c:v>
                </c:pt>
                <c:pt idx="239">
                  <c:v>2.552</c:v>
                </c:pt>
                <c:pt idx="240">
                  <c:v>2.5390000000000001</c:v>
                </c:pt>
                <c:pt idx="241">
                  <c:v>2.56</c:v>
                </c:pt>
                <c:pt idx="242">
                  <c:v>2.5709999999999997</c:v>
                </c:pt>
                <c:pt idx="243">
                  <c:v>2.58</c:v>
                </c:pt>
                <c:pt idx="244">
                  <c:v>2.5880000000000001</c:v>
                </c:pt>
                <c:pt idx="245">
                  <c:v>2.58</c:v>
                </c:pt>
                <c:pt idx="246">
                  <c:v>2.5979999999999999</c:v>
                </c:pt>
                <c:pt idx="247">
                  <c:v>2.617</c:v>
                </c:pt>
                <c:pt idx="248">
                  <c:v>2.61</c:v>
                </c:pt>
                <c:pt idx="249">
                  <c:v>2.5920000000000001</c:v>
                </c:pt>
                <c:pt idx="250">
                  <c:v>2.5939999999999999</c:v>
                </c:pt>
                <c:pt idx="251">
                  <c:v>2.6310000000000002</c:v>
                </c:pt>
                <c:pt idx="252">
                  <c:v>2.6349999999999998</c:v>
                </c:pt>
                <c:pt idx="253">
                  <c:v>2.6710000000000003</c:v>
                </c:pt>
                <c:pt idx="254">
                  <c:v>2.6840000000000002</c:v>
                </c:pt>
                <c:pt idx="255">
                  <c:v>2.6710000000000003</c:v>
                </c:pt>
                <c:pt idx="256">
                  <c:v>2.6630000000000003</c:v>
                </c:pt>
                <c:pt idx="257">
                  <c:v>2.6710000000000003</c:v>
                </c:pt>
                <c:pt idx="258">
                  <c:v>2.68</c:v>
                </c:pt>
                <c:pt idx="259">
                  <c:v>2.6640000000000001</c:v>
                </c:pt>
                <c:pt idx="260">
                  <c:v>2.6440000000000001</c:v>
                </c:pt>
                <c:pt idx="261">
                  <c:v>2.6470000000000002</c:v>
                </c:pt>
                <c:pt idx="262">
                  <c:v>2.6720000000000002</c:v>
                </c:pt>
                <c:pt idx="263">
                  <c:v>2.67</c:v>
                </c:pt>
                <c:pt idx="264">
                  <c:v>2.6470000000000002</c:v>
                </c:pt>
                <c:pt idx="265">
                  <c:v>2.6059999999999999</c:v>
                </c:pt>
                <c:pt idx="266">
                  <c:v>2.6139999999999999</c:v>
                </c:pt>
                <c:pt idx="267">
                  <c:v>2.6390000000000002</c:v>
                </c:pt>
                <c:pt idx="268">
                  <c:v>2.61</c:v>
                </c:pt>
                <c:pt idx="269">
                  <c:v>2.6179999999999999</c:v>
                </c:pt>
                <c:pt idx="270">
                  <c:v>2.6070000000000002</c:v>
                </c:pt>
                <c:pt idx="271">
                  <c:v>2.5859999999999999</c:v>
                </c:pt>
                <c:pt idx="272">
                  <c:v>2.5979999999999999</c:v>
                </c:pt>
                <c:pt idx="273">
                  <c:v>2.593</c:v>
                </c:pt>
                <c:pt idx="274">
                  <c:v>2.6179999999999999</c:v>
                </c:pt>
                <c:pt idx="275">
                  <c:v>2.621</c:v>
                </c:pt>
                <c:pt idx="276">
                  <c:v>2.6429999999999998</c:v>
                </c:pt>
                <c:pt idx="277">
                  <c:v>2.6669999999999998</c:v>
                </c:pt>
                <c:pt idx="278">
                  <c:v>2.677</c:v>
                </c:pt>
                <c:pt idx="279">
                  <c:v>2.6509999999999998</c:v>
                </c:pt>
                <c:pt idx="280">
                  <c:v>2.6280000000000001</c:v>
                </c:pt>
                <c:pt idx="281">
                  <c:v>2.6280000000000001</c:v>
                </c:pt>
                <c:pt idx="282">
                  <c:v>2.6550000000000002</c:v>
                </c:pt>
                <c:pt idx="283">
                  <c:v>2.6520000000000001</c:v>
                </c:pt>
                <c:pt idx="284">
                  <c:v>2.6349999999999998</c:v>
                </c:pt>
                <c:pt idx="285">
                  <c:v>2.7050000000000001</c:v>
                </c:pt>
                <c:pt idx="286">
                  <c:v>2.7130000000000001</c:v>
                </c:pt>
                <c:pt idx="287">
                  <c:v>2.746</c:v>
                </c:pt>
                <c:pt idx="288">
                  <c:v>2.75</c:v>
                </c:pt>
                <c:pt idx="289">
                  <c:v>2.7589999999999999</c:v>
                </c:pt>
                <c:pt idx="290">
                  <c:v>2.7800000000000002</c:v>
                </c:pt>
                <c:pt idx="291">
                  <c:v>2.7789999999999999</c:v>
                </c:pt>
                <c:pt idx="292">
                  <c:v>2.8010000000000002</c:v>
                </c:pt>
                <c:pt idx="293">
                  <c:v>2.7930000000000001</c:v>
                </c:pt>
                <c:pt idx="294">
                  <c:v>2.806</c:v>
                </c:pt>
                <c:pt idx="295">
                  <c:v>2.802</c:v>
                </c:pt>
                <c:pt idx="296">
                  <c:v>2.819</c:v>
                </c:pt>
                <c:pt idx="297">
                  <c:v>2.8410000000000002</c:v>
                </c:pt>
                <c:pt idx="298">
                  <c:v>2.8170000000000002</c:v>
                </c:pt>
                <c:pt idx="299">
                  <c:v>2.8289999999999997</c:v>
                </c:pt>
                <c:pt idx="300">
                  <c:v>2.8209999999999997</c:v>
                </c:pt>
                <c:pt idx="301">
                  <c:v>2.8209999999999997</c:v>
                </c:pt>
                <c:pt idx="302">
                  <c:v>2.8129999999999997</c:v>
                </c:pt>
                <c:pt idx="303">
                  <c:v>2.8740000000000001</c:v>
                </c:pt>
                <c:pt idx="304">
                  <c:v>2.87</c:v>
                </c:pt>
                <c:pt idx="305">
                  <c:v>2.887</c:v>
                </c:pt>
                <c:pt idx="306">
                  <c:v>2.887</c:v>
                </c:pt>
                <c:pt idx="307">
                  <c:v>2.887</c:v>
                </c:pt>
                <c:pt idx="308">
                  <c:v>2.8439999999999999</c:v>
                </c:pt>
                <c:pt idx="309">
                  <c:v>2.85</c:v>
                </c:pt>
                <c:pt idx="310">
                  <c:v>2.855</c:v>
                </c:pt>
                <c:pt idx="311">
                  <c:v>2.8570000000000002</c:v>
                </c:pt>
                <c:pt idx="312">
                  <c:v>2.8679999999999999</c:v>
                </c:pt>
                <c:pt idx="313">
                  <c:v>2.89</c:v>
                </c:pt>
                <c:pt idx="314">
                  <c:v>2.8769999999999998</c:v>
                </c:pt>
                <c:pt idx="315">
                  <c:v>2.9060000000000001</c:v>
                </c:pt>
                <c:pt idx="316">
                  <c:v>2.91</c:v>
                </c:pt>
                <c:pt idx="317">
                  <c:v>2.8810000000000002</c:v>
                </c:pt>
                <c:pt idx="318">
                  <c:v>2.8330000000000002</c:v>
                </c:pt>
                <c:pt idx="319">
                  <c:v>2.8490000000000002</c:v>
                </c:pt>
                <c:pt idx="320">
                  <c:v>2.8079999999999998</c:v>
                </c:pt>
                <c:pt idx="321">
                  <c:v>2.8180000000000001</c:v>
                </c:pt>
                <c:pt idx="322">
                  <c:v>2.8529999999999998</c:v>
                </c:pt>
                <c:pt idx="323">
                  <c:v>2.8689999999999998</c:v>
                </c:pt>
                <c:pt idx="324">
                  <c:v>2.8460000000000001</c:v>
                </c:pt>
                <c:pt idx="325">
                  <c:v>2.9050000000000002</c:v>
                </c:pt>
                <c:pt idx="326">
                  <c:v>2.91</c:v>
                </c:pt>
                <c:pt idx="327">
                  <c:v>2.93</c:v>
                </c:pt>
                <c:pt idx="328">
                  <c:v>2.9590000000000001</c:v>
                </c:pt>
                <c:pt idx="329">
                  <c:v>2.9670000000000001</c:v>
                </c:pt>
                <c:pt idx="330">
                  <c:v>2.9260000000000002</c:v>
                </c:pt>
                <c:pt idx="331">
                  <c:v>2.9260000000000002</c:v>
                </c:pt>
                <c:pt idx="332">
                  <c:v>2.8929999999999998</c:v>
                </c:pt>
                <c:pt idx="333">
                  <c:v>2.8679999999999999</c:v>
                </c:pt>
                <c:pt idx="334">
                  <c:v>2.8559999999999999</c:v>
                </c:pt>
                <c:pt idx="335">
                  <c:v>2.802</c:v>
                </c:pt>
                <c:pt idx="336">
                  <c:v>2.79</c:v>
                </c:pt>
                <c:pt idx="337">
                  <c:v>2.8050000000000002</c:v>
                </c:pt>
                <c:pt idx="338">
                  <c:v>2.8149999999999999</c:v>
                </c:pt>
                <c:pt idx="339">
                  <c:v>2.8149999999999999</c:v>
                </c:pt>
                <c:pt idx="340">
                  <c:v>2.8109999999999999</c:v>
                </c:pt>
                <c:pt idx="341">
                  <c:v>2.8319999999999999</c:v>
                </c:pt>
                <c:pt idx="342">
                  <c:v>2.8340000000000001</c:v>
                </c:pt>
                <c:pt idx="343">
                  <c:v>2.81</c:v>
                </c:pt>
                <c:pt idx="344">
                  <c:v>2.81</c:v>
                </c:pt>
                <c:pt idx="345">
                  <c:v>2.7869999999999999</c:v>
                </c:pt>
                <c:pt idx="346">
                  <c:v>2.8220000000000001</c:v>
                </c:pt>
                <c:pt idx="347">
                  <c:v>2.7960000000000003</c:v>
                </c:pt>
                <c:pt idx="348">
                  <c:v>2.7960000000000003</c:v>
                </c:pt>
                <c:pt idx="349">
                  <c:v>2.7610000000000001</c:v>
                </c:pt>
                <c:pt idx="350">
                  <c:v>2.7119999999999997</c:v>
                </c:pt>
                <c:pt idx="351">
                  <c:v>2.73</c:v>
                </c:pt>
                <c:pt idx="352">
                  <c:v>2.7650000000000001</c:v>
                </c:pt>
                <c:pt idx="353">
                  <c:v>2.7730000000000001</c:v>
                </c:pt>
                <c:pt idx="354">
                  <c:v>2.7629999999999999</c:v>
                </c:pt>
                <c:pt idx="355">
                  <c:v>2.734</c:v>
                </c:pt>
                <c:pt idx="356">
                  <c:v>2.694</c:v>
                </c:pt>
                <c:pt idx="357">
                  <c:v>2.645</c:v>
                </c:pt>
                <c:pt idx="358">
                  <c:v>2.6470000000000002</c:v>
                </c:pt>
                <c:pt idx="359">
                  <c:v>2.6720000000000002</c:v>
                </c:pt>
                <c:pt idx="360">
                  <c:v>2.641</c:v>
                </c:pt>
                <c:pt idx="361">
                  <c:v>2.5640000000000001</c:v>
                </c:pt>
                <c:pt idx="362">
                  <c:v>2.5640000000000001</c:v>
                </c:pt>
                <c:pt idx="363">
                  <c:v>2.617</c:v>
                </c:pt>
                <c:pt idx="364">
                  <c:v>2.5640000000000001</c:v>
                </c:pt>
                <c:pt idx="365">
                  <c:v>2.5179999999999998</c:v>
                </c:pt>
                <c:pt idx="366">
                  <c:v>2.4900000000000002</c:v>
                </c:pt>
                <c:pt idx="367">
                  <c:v>2.4900000000000002</c:v>
                </c:pt>
                <c:pt idx="368">
                  <c:v>2.4699999999999998</c:v>
                </c:pt>
                <c:pt idx="369">
                  <c:v>2.38</c:v>
                </c:pt>
                <c:pt idx="370">
                  <c:v>2.4950000000000001</c:v>
                </c:pt>
                <c:pt idx="371">
                  <c:v>2.5430000000000001</c:v>
                </c:pt>
                <c:pt idx="372">
                  <c:v>2.5880000000000001</c:v>
                </c:pt>
                <c:pt idx="373">
                  <c:v>2.5540000000000003</c:v>
                </c:pt>
                <c:pt idx="374">
                  <c:v>2.577</c:v>
                </c:pt>
                <c:pt idx="375">
                  <c:v>2.5430000000000001</c:v>
                </c:pt>
                <c:pt idx="376">
                  <c:v>2.5369999999999999</c:v>
                </c:pt>
                <c:pt idx="377">
                  <c:v>2.5369999999999999</c:v>
                </c:pt>
                <c:pt idx="378">
                  <c:v>2.5430000000000001</c:v>
                </c:pt>
                <c:pt idx="379">
                  <c:v>2.5649999999999999</c:v>
                </c:pt>
                <c:pt idx="380">
                  <c:v>2.6160000000000001</c:v>
                </c:pt>
                <c:pt idx="381">
                  <c:v>2.6160000000000001</c:v>
                </c:pt>
                <c:pt idx="382">
                  <c:v>2.5880000000000001</c:v>
                </c:pt>
                <c:pt idx="383">
                  <c:v>2.585</c:v>
                </c:pt>
                <c:pt idx="384">
                  <c:v>2.5649999999999999</c:v>
                </c:pt>
                <c:pt idx="385">
                  <c:v>2.6070000000000002</c:v>
                </c:pt>
                <c:pt idx="386">
                  <c:v>2.5910000000000002</c:v>
                </c:pt>
                <c:pt idx="387">
                  <c:v>2.5739999999999998</c:v>
                </c:pt>
                <c:pt idx="388">
                  <c:v>2.5089999999999999</c:v>
                </c:pt>
                <c:pt idx="389">
                  <c:v>2.4590000000000001</c:v>
                </c:pt>
                <c:pt idx="390">
                  <c:v>2.5049999999999999</c:v>
                </c:pt>
                <c:pt idx="391">
                  <c:v>2.5369999999999999</c:v>
                </c:pt>
                <c:pt idx="392">
                  <c:v>2.524</c:v>
                </c:pt>
                <c:pt idx="393">
                  <c:v>2.5259999999999998</c:v>
                </c:pt>
                <c:pt idx="394">
                  <c:v>2.4820000000000002</c:v>
                </c:pt>
                <c:pt idx="395">
                  <c:v>2.4670000000000001</c:v>
                </c:pt>
                <c:pt idx="396">
                  <c:v>2.4870000000000001</c:v>
                </c:pt>
                <c:pt idx="397">
                  <c:v>2.5070000000000001</c:v>
                </c:pt>
                <c:pt idx="398">
                  <c:v>2.5329999999999999</c:v>
                </c:pt>
                <c:pt idx="399">
                  <c:v>2.4969999999999999</c:v>
                </c:pt>
                <c:pt idx="400">
                  <c:v>2.5169999999999999</c:v>
                </c:pt>
                <c:pt idx="401">
                  <c:v>2.5169999999999999</c:v>
                </c:pt>
                <c:pt idx="402">
                  <c:v>2.4889999999999999</c:v>
                </c:pt>
                <c:pt idx="403">
                  <c:v>2.4990000000000001</c:v>
                </c:pt>
                <c:pt idx="404">
                  <c:v>2.5300000000000002</c:v>
                </c:pt>
                <c:pt idx="405">
                  <c:v>2.496</c:v>
                </c:pt>
                <c:pt idx="406">
                  <c:v>2.5070000000000001</c:v>
                </c:pt>
                <c:pt idx="407">
                  <c:v>2.4830000000000001</c:v>
                </c:pt>
                <c:pt idx="408">
                  <c:v>2.4990000000000001</c:v>
                </c:pt>
                <c:pt idx="409">
                  <c:v>2.5150000000000001</c:v>
                </c:pt>
                <c:pt idx="410">
                  <c:v>2.5550000000000002</c:v>
                </c:pt>
                <c:pt idx="411">
                  <c:v>2.5409999999999999</c:v>
                </c:pt>
                <c:pt idx="412">
                  <c:v>2.5470000000000002</c:v>
                </c:pt>
                <c:pt idx="413">
                  <c:v>2.5169999999999999</c:v>
                </c:pt>
                <c:pt idx="414">
                  <c:v>2.4740000000000002</c:v>
                </c:pt>
                <c:pt idx="415">
                  <c:v>2.464</c:v>
                </c:pt>
                <c:pt idx="416">
                  <c:v>2.476</c:v>
                </c:pt>
                <c:pt idx="417">
                  <c:v>2.4540000000000002</c:v>
                </c:pt>
                <c:pt idx="418">
                  <c:v>2.468</c:v>
                </c:pt>
                <c:pt idx="419">
                  <c:v>2.464</c:v>
                </c:pt>
                <c:pt idx="420">
                  <c:v>2.4390000000000001</c:v>
                </c:pt>
                <c:pt idx="421">
                  <c:v>2.4529999999999998</c:v>
                </c:pt>
                <c:pt idx="422">
                  <c:v>2.4710000000000001</c:v>
                </c:pt>
                <c:pt idx="423">
                  <c:v>2.3980000000000001</c:v>
                </c:pt>
                <c:pt idx="424">
                  <c:v>2.4089999999999998</c:v>
                </c:pt>
                <c:pt idx="425">
                  <c:v>2.319</c:v>
                </c:pt>
                <c:pt idx="426">
                  <c:v>2.2439999999999998</c:v>
                </c:pt>
                <c:pt idx="427">
                  <c:v>2.2669999999999999</c:v>
                </c:pt>
                <c:pt idx="428">
                  <c:v>2.202</c:v>
                </c:pt>
                <c:pt idx="429">
                  <c:v>2.2370000000000001</c:v>
                </c:pt>
                <c:pt idx="430">
                  <c:v>2.2629999999999999</c:v>
                </c:pt>
                <c:pt idx="431">
                  <c:v>2.3340000000000001</c:v>
                </c:pt>
                <c:pt idx="432">
                  <c:v>2.3029999999999999</c:v>
                </c:pt>
                <c:pt idx="433">
                  <c:v>2.3380000000000001</c:v>
                </c:pt>
                <c:pt idx="434">
                  <c:v>2.3380000000000001</c:v>
                </c:pt>
                <c:pt idx="435">
                  <c:v>2.3410000000000002</c:v>
                </c:pt>
                <c:pt idx="436">
                  <c:v>2.363</c:v>
                </c:pt>
                <c:pt idx="437">
                  <c:v>2.351</c:v>
                </c:pt>
                <c:pt idx="438">
                  <c:v>2.3220000000000001</c:v>
                </c:pt>
                <c:pt idx="439">
                  <c:v>2.355</c:v>
                </c:pt>
                <c:pt idx="440">
                  <c:v>2.3929999999999998</c:v>
                </c:pt>
                <c:pt idx="441">
                  <c:v>2.3929999999999998</c:v>
                </c:pt>
                <c:pt idx="442">
                  <c:v>2.4129999999999998</c:v>
                </c:pt>
                <c:pt idx="443">
                  <c:v>2.4009999999999998</c:v>
                </c:pt>
                <c:pt idx="444">
                  <c:v>2.3810000000000002</c:v>
                </c:pt>
                <c:pt idx="445">
                  <c:v>2.3810000000000002</c:v>
                </c:pt>
                <c:pt idx="446">
                  <c:v>2.3879999999999999</c:v>
                </c:pt>
                <c:pt idx="447">
                  <c:v>2.3650000000000002</c:v>
                </c:pt>
                <c:pt idx="448">
                  <c:v>2.319</c:v>
                </c:pt>
                <c:pt idx="449">
                  <c:v>2.3330000000000002</c:v>
                </c:pt>
                <c:pt idx="450">
                  <c:v>2.2829999999999999</c:v>
                </c:pt>
                <c:pt idx="451">
                  <c:v>2.2930000000000001</c:v>
                </c:pt>
                <c:pt idx="452">
                  <c:v>2.2669999999999999</c:v>
                </c:pt>
                <c:pt idx="453">
                  <c:v>2.3050000000000002</c:v>
                </c:pt>
                <c:pt idx="454">
                  <c:v>2.3460000000000001</c:v>
                </c:pt>
                <c:pt idx="455">
                  <c:v>2.3340000000000001</c:v>
                </c:pt>
                <c:pt idx="456">
                  <c:v>2.2919999999999998</c:v>
                </c:pt>
                <c:pt idx="457">
                  <c:v>2.286</c:v>
                </c:pt>
                <c:pt idx="458">
                  <c:v>2.298</c:v>
                </c:pt>
                <c:pt idx="459">
                  <c:v>2.2599999999999998</c:v>
                </c:pt>
                <c:pt idx="460">
                  <c:v>2.2679999999999998</c:v>
                </c:pt>
                <c:pt idx="461">
                  <c:v>2.1890000000000001</c:v>
                </c:pt>
                <c:pt idx="462">
                  <c:v>2.1989999999999998</c:v>
                </c:pt>
                <c:pt idx="463">
                  <c:v>2.161</c:v>
                </c:pt>
                <c:pt idx="464">
                  <c:v>2.1930000000000001</c:v>
                </c:pt>
                <c:pt idx="465">
                  <c:v>2.2000000000000002</c:v>
                </c:pt>
                <c:pt idx="466">
                  <c:v>2.222</c:v>
                </c:pt>
                <c:pt idx="467">
                  <c:v>2.2560000000000002</c:v>
                </c:pt>
                <c:pt idx="468">
                  <c:v>2.2240000000000002</c:v>
                </c:pt>
                <c:pt idx="469">
                  <c:v>2.1480000000000001</c:v>
                </c:pt>
                <c:pt idx="470">
                  <c:v>2.165</c:v>
                </c:pt>
                <c:pt idx="471">
                  <c:v>2.165</c:v>
                </c:pt>
                <c:pt idx="472">
                  <c:v>2.1269999999999998</c:v>
                </c:pt>
                <c:pt idx="473">
                  <c:v>2.11</c:v>
                </c:pt>
                <c:pt idx="474">
                  <c:v>2.0619999999999998</c:v>
                </c:pt>
                <c:pt idx="475">
                  <c:v>1.9239999999999999</c:v>
                </c:pt>
                <c:pt idx="476">
                  <c:v>1.8340000000000001</c:v>
                </c:pt>
                <c:pt idx="477">
                  <c:v>1.885</c:v>
                </c:pt>
                <c:pt idx="478">
                  <c:v>1.8580000000000001</c:v>
                </c:pt>
                <c:pt idx="479">
                  <c:v>1.88</c:v>
                </c:pt>
                <c:pt idx="480">
                  <c:v>1.851</c:v>
                </c:pt>
                <c:pt idx="481">
                  <c:v>1.905</c:v>
                </c:pt>
                <c:pt idx="482">
                  <c:v>1.931</c:v>
                </c:pt>
                <c:pt idx="483">
                  <c:v>1.88</c:v>
                </c:pt>
                <c:pt idx="484">
                  <c:v>1.8380000000000001</c:v>
                </c:pt>
                <c:pt idx="485">
                  <c:v>1.843</c:v>
                </c:pt>
                <c:pt idx="486">
                  <c:v>1.8719999999999999</c:v>
                </c:pt>
                <c:pt idx="487">
                  <c:v>1.8660000000000001</c:v>
                </c:pt>
                <c:pt idx="488">
                  <c:v>1.738</c:v>
                </c:pt>
                <c:pt idx="489">
                  <c:v>1.7810000000000001</c:v>
                </c:pt>
                <c:pt idx="490">
                  <c:v>1.77</c:v>
                </c:pt>
                <c:pt idx="491">
                  <c:v>1.7330000000000001</c:v>
                </c:pt>
                <c:pt idx="492">
                  <c:v>1.734</c:v>
                </c:pt>
                <c:pt idx="493">
                  <c:v>1.7709999999999999</c:v>
                </c:pt>
                <c:pt idx="494">
                  <c:v>1.7469999999999999</c:v>
                </c:pt>
                <c:pt idx="495">
                  <c:v>1.756</c:v>
                </c:pt>
                <c:pt idx="496">
                  <c:v>1.788</c:v>
                </c:pt>
                <c:pt idx="497">
                  <c:v>1.7629999999999999</c:v>
                </c:pt>
                <c:pt idx="498">
                  <c:v>1.762</c:v>
                </c:pt>
                <c:pt idx="499">
                  <c:v>1.762</c:v>
                </c:pt>
                <c:pt idx="500">
                  <c:v>1.8620000000000001</c:v>
                </c:pt>
                <c:pt idx="501">
                  <c:v>1.891</c:v>
                </c:pt>
                <c:pt idx="502">
                  <c:v>1.909</c:v>
                </c:pt>
                <c:pt idx="503">
                  <c:v>1.829</c:v>
                </c:pt>
                <c:pt idx="504">
                  <c:v>1.865</c:v>
                </c:pt>
                <c:pt idx="505">
                  <c:v>1.8479999999999999</c:v>
                </c:pt>
                <c:pt idx="506">
                  <c:v>1.831</c:v>
                </c:pt>
                <c:pt idx="507">
                  <c:v>1.851</c:v>
                </c:pt>
                <c:pt idx="508">
                  <c:v>1.8129999999999999</c:v>
                </c:pt>
                <c:pt idx="509">
                  <c:v>1.7570000000000001</c:v>
                </c:pt>
                <c:pt idx="510">
                  <c:v>1.821</c:v>
                </c:pt>
                <c:pt idx="511">
                  <c:v>1.8129999999999999</c:v>
                </c:pt>
                <c:pt idx="512">
                  <c:v>1.8380000000000001</c:v>
                </c:pt>
                <c:pt idx="513">
                  <c:v>1.819</c:v>
                </c:pt>
                <c:pt idx="514">
                  <c:v>1.8660000000000001</c:v>
                </c:pt>
                <c:pt idx="515">
                  <c:v>1.8540000000000001</c:v>
                </c:pt>
                <c:pt idx="516">
                  <c:v>1.861</c:v>
                </c:pt>
                <c:pt idx="517">
                  <c:v>1.847</c:v>
                </c:pt>
                <c:pt idx="518">
                  <c:v>1.873</c:v>
                </c:pt>
                <c:pt idx="519">
                  <c:v>1.7349999999999999</c:v>
                </c:pt>
                <c:pt idx="520">
                  <c:v>1.7130000000000001</c:v>
                </c:pt>
                <c:pt idx="521">
                  <c:v>1.575</c:v>
                </c:pt>
                <c:pt idx="522">
                  <c:v>1.5859999999999999</c:v>
                </c:pt>
                <c:pt idx="523">
                  <c:v>1.6080000000000001</c:v>
                </c:pt>
                <c:pt idx="524">
                  <c:v>1.62</c:v>
                </c:pt>
                <c:pt idx="525">
                  <c:v>1.649</c:v>
                </c:pt>
                <c:pt idx="526">
                  <c:v>1.5859999999999999</c:v>
                </c:pt>
                <c:pt idx="527">
                  <c:v>1.669</c:v>
                </c:pt>
                <c:pt idx="528">
                  <c:v>1.5779999999999998</c:v>
                </c:pt>
                <c:pt idx="529">
                  <c:v>1.5</c:v>
                </c:pt>
                <c:pt idx="530">
                  <c:v>1.478</c:v>
                </c:pt>
                <c:pt idx="531">
                  <c:v>1.546</c:v>
                </c:pt>
                <c:pt idx="532">
                  <c:v>1.5129999999999999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4C2-4996-B2E8-8DE80F2E0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724672"/>
        <c:axId val="141726464"/>
      </c:lineChart>
      <c:dateAx>
        <c:axId val="141724672"/>
        <c:scaling>
          <c:orientation val="minMax"/>
          <c:max val="43697"/>
          <c:min val="42967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>
                <a:latin typeface="+mn-lt"/>
              </a:defRPr>
            </a:pPr>
            <a:endParaRPr lang="en-US"/>
          </a:p>
        </c:txPr>
        <c:crossAx val="141726464"/>
        <c:crosses val="autoZero"/>
        <c:auto val="0"/>
        <c:lblOffset val="100"/>
        <c:baseTimeUnit val="days"/>
      </c:dateAx>
      <c:valAx>
        <c:axId val="141726464"/>
        <c:scaling>
          <c:orientation val="minMax"/>
          <c:max val="3.5"/>
          <c:min val="1"/>
        </c:scaling>
        <c:delete val="0"/>
        <c:axPos val="l"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en-US"/>
          </a:p>
        </c:txPr>
        <c:crossAx val="141724672"/>
        <c:crosses val="autoZero"/>
        <c:crossBetween val="between"/>
        <c:majorUnit val="0.5"/>
      </c:valAx>
    </c:plotArea>
    <c:legend>
      <c:legendPos val="b"/>
      <c:overlay val="0"/>
      <c:txPr>
        <a:bodyPr/>
        <a:lstStyle/>
        <a:p>
          <a:pPr>
            <a:defRPr sz="12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9/16/19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9/16/19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50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BFAAFE-9E71-46A5-9E45-C9262A4F589E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50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21922" name="Rectangle 7"/>
          <p:cNvSpPr txBox="1">
            <a:spLocks noGrp="1" noChangeArrowheads="1"/>
          </p:cNvSpPr>
          <p:nvPr/>
        </p:nvSpPr>
        <p:spPr bwMode="auto">
          <a:xfrm>
            <a:off x="3973514" y="8773958"/>
            <a:ext cx="3036887" cy="46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86" tIns="46394" rIns="92786" bIns="46394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A86BF-2146-4FB7-8DEE-0C2A48FC5A27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2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25" y="693738"/>
            <a:ext cx="6153150" cy="3462337"/>
          </a:xfrm>
          <a:ln/>
        </p:spPr>
      </p:sp>
      <p:sp>
        <p:nvSpPr>
          <p:cNvPr id="72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6" y="4387769"/>
            <a:ext cx="5603874" cy="4154342"/>
          </a:xfrm>
        </p:spPr>
        <p:txBody>
          <a:bodyPr lIns="92786" tIns="46394" rIns="92786" bIns="46394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50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9BCE61-E25E-48E6-87DB-E8E126432290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50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7768"/>
            <a:ext cx="5140325" cy="415434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85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3237D-FB15-4707-88C9-EDA754B656DE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7768"/>
            <a:ext cx="5140325" cy="415434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5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Kent Neumann                  202-973-0107                      kent@tiberhudson.com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BC456-E68A-4450-9160-12C7509902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2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Kent Neumann                  202-973-0107                      kent@tiberhudson.com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53F5-8E55-4FF9-B5CE-5A1B2225C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Kent Neumann                  202-973-0107                      kent@tiberhudson.com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0EEE8-ECE2-45C3-8F0A-EC358E8BD1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71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4639"/>
            <a:ext cx="10969943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Kent Neumann                  202-973-0107                      kent@tiberhudson.com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48A67-312D-4BE0-9C5C-AE2FF457D2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44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189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754E48A0-7141-48F0-A93E-61DEA5A7AF21}" type="datetime1">
              <a:rPr lang="en-US" smtClean="0"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4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3C8A63C9-BADE-49B1-B201-243937EDDE9F}" type="datetime1">
              <a:rPr lang="en-US" smtClean="0"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1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F98C6A6F-1707-4B1F-9249-7C237A4D0D76}" type="datetime1">
              <a:rPr lang="en-US" smtClean="0"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8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A635E471-BF28-4790-B511-950CFA8663A0}" type="datetime1">
              <a:rPr lang="en-US" smtClean="0"/>
              <a:t>9/16/19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68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3D896AB7-37DC-4437-8851-F779780171A0}" type="datetime1">
              <a:rPr lang="en-US" smtClean="0"/>
              <a:t>9/16/19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9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B5458A7F-8E31-4291-B5CC-E09B03BDAC9F}" type="datetime1">
              <a:rPr lang="en-US" smtClean="0"/>
              <a:t>9/16/19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73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Kent Neumann                  202-973-0107                      kent@tiberhudson.com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F834-7E36-497C-93E6-CEB6681BB1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3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CB739D7F-9C03-4D36-AAD6-391B680F3EA9}" type="datetime1">
              <a:rPr lang="en-US" smtClean="0"/>
              <a:t>9/16/19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37812" y="6459786"/>
            <a:ext cx="1311683" cy="365125"/>
          </a:xfrm>
        </p:spPr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07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CDEA05E-11E2-46D6-BC53-5AE969B77834}" type="datetime1">
              <a:rPr lang="en-US" smtClean="0"/>
              <a:t>9/16/19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C99D79-8A4B-4031-B1E0-AF26F8EDF2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9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pattFill prst="pct60">
            <a:fgClr>
              <a:srgbClr val="D8D8D8"/>
            </a:fgClr>
            <a:bgClr>
              <a:srgbClr val="3D71C1"/>
            </a:bgClr>
          </a:patt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E3BB8D75-EDC7-418A-AB6D-9801CC58E405}" type="datetime1">
              <a:rPr lang="en-US" smtClean="0"/>
              <a:t>9/16/19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73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BC77B12D-C3FE-4A2D-B81B-5A299EC5412D}" type="datetime1">
              <a:rPr lang="en-US" smtClean="0"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41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7CD2881C-E289-4859-8A34-E956BE0FE816}" type="datetime1">
              <a:rPr lang="en-US" smtClean="0"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23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Kent Neumann                  202-973-0107                      kent@tiberhudson.com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30CA-34B9-401D-9E23-760332679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2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Kent Neumann                  202-973-0107                      kent@tiberhudson.com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D2877-0A46-4BA9-A5DE-2921B5FC1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Kent Neumann                  202-973-0107                      kent@tiberhudson.com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97512-46D6-4B1A-B707-DF6AB1D79E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8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Kent Neumann                  202-973-0107                      kent@tiberhudson.com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6933-4513-4DA8-AC5D-578E9133F7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0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Kent Neumann                  202-973-0107                      kent@tiberhudson.com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EE1D6-FA2B-4E76-BF32-389A69D93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9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Kent Neumann                  202-973-0107                      kent@tiberhudson.com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524C2-512A-4D70-9728-7786F1D44D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6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Kent Neumann                  202-973-0107                      kent@tiberhudson.com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013BE-AA9B-43CF-80A2-9B21CBD38E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3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9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294" y="6416675"/>
            <a:ext cx="10969943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/>
              <a:t>Kent Neumann                  202-973-0107                      kent@tiberhudson.com</a:t>
            </a:r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35758" y="6416675"/>
            <a:ext cx="111730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4905F5-8868-4B2D-8EF6-C6C18291B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Q:\Stifel Logos\2013 New STIFEL Logo\Color\Stifel_540_TIFF.tiff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7868" y="6417132"/>
            <a:ext cx="1523603" cy="346996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790" y="6324601"/>
            <a:ext cx="24504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11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475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C99D79-8A4B-4031-B1E0-AF26F8EDF2B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816188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7" y="6478801"/>
            <a:ext cx="1566652" cy="29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3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ent@tiberhudson.com" TargetMode="Externa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3.xml"/><Relationship Id="rId6" Type="http://schemas.openxmlformats.org/officeDocument/2006/relationships/hyperlink" Target="mailto:lauren@tiberhudson.com" TargetMode="External"/><Relationship Id="rId5" Type="http://schemas.openxmlformats.org/officeDocument/2006/relationships/hyperlink" Target="mailto:allison@tiberhudson.com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17"/>
          <p:cNvSpPr>
            <a:spLocks noChangeArrowheads="1"/>
          </p:cNvSpPr>
          <p:nvPr/>
        </p:nvSpPr>
        <p:spPr bwMode="auto">
          <a:xfrm>
            <a:off x="760412" y="377904"/>
            <a:ext cx="10668000" cy="1428036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+mj-lt"/>
              </a:rPr>
              <a:t>Financing Structures for 4% LIHTC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+mj-lt"/>
              </a:rPr>
              <a:t>Transactions with Taxable FHA Loans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7012" y="2362200"/>
            <a:ext cx="4114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August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6DC2D9-6FF3-47F4-885E-7B96624B8C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6" t="36328" r="23633" b="36410"/>
          <a:stretch/>
        </p:blipFill>
        <p:spPr>
          <a:xfrm>
            <a:off x="4818385" y="3425894"/>
            <a:ext cx="2552054" cy="13234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185B6F-1659-4AF7-B9BD-51C403A3B998}"/>
              </a:ext>
            </a:extLst>
          </p:cNvPr>
          <p:cNvSpPr txBox="1"/>
          <p:nvPr/>
        </p:nvSpPr>
        <p:spPr>
          <a:xfrm>
            <a:off x="4646612" y="4953000"/>
            <a:ext cx="2895600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Kent Neumann, Esq.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Direct: (202) 973-0107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Cell: (703) 568-0190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kent@tiberhudson.com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35138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8149E45-4283-4BC0-ADD7-94DC2555CCC1}"/>
              </a:ext>
            </a:extLst>
          </p:cNvPr>
          <p:cNvGrpSpPr/>
          <p:nvPr/>
        </p:nvGrpSpPr>
        <p:grpSpPr>
          <a:xfrm>
            <a:off x="6741502" y="5491118"/>
            <a:ext cx="2651760" cy="300082"/>
            <a:chOff x="5128144" y="5300089"/>
            <a:chExt cx="2651760" cy="30008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FB4A88A-F53E-46F1-887B-62C3C7C2683C}"/>
                </a:ext>
              </a:extLst>
            </p:cNvPr>
            <p:cNvSpPr/>
            <p:nvPr/>
          </p:nvSpPr>
          <p:spPr>
            <a:xfrm>
              <a:off x="5128144" y="5300089"/>
              <a:ext cx="379575" cy="27432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76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53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28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06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382" algn="l" defTabSz="914153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459" algn="l" defTabSz="914153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535" algn="l" defTabSz="914153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612" algn="l" defTabSz="914153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/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FBDF6509-BF5A-4C26-8884-233B26936853}"/>
                </a:ext>
              </a:extLst>
            </p:cNvPr>
            <p:cNvSpPr txBox="1"/>
            <p:nvPr/>
          </p:nvSpPr>
          <p:spPr>
            <a:xfrm>
              <a:off x="5612671" y="5300089"/>
              <a:ext cx="216723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076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153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228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306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5382" algn="l" defTabSz="914153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2459" algn="l" defTabSz="914153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199535" algn="l" defTabSz="914153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6612" algn="l" defTabSz="914153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350" b="1" dirty="0">
                  <a:latin typeface="Gotham Medium" panose="02000604030000020004" pitchFamily="50" charset="0"/>
                </a:rPr>
                <a:t>Bond Rate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328686-7157-4C74-913E-417089E012FA}"/>
              </a:ext>
            </a:extLst>
          </p:cNvPr>
          <p:cNvGrpSpPr/>
          <p:nvPr/>
        </p:nvGrpSpPr>
        <p:grpSpPr>
          <a:xfrm>
            <a:off x="2763870" y="5491115"/>
            <a:ext cx="2651763" cy="300082"/>
            <a:chOff x="7469505" y="6113919"/>
            <a:chExt cx="2722245" cy="37034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2D39EFE-A844-4325-BCA8-914301CA8B22}"/>
                </a:ext>
              </a:extLst>
            </p:cNvPr>
            <p:cNvSpPr/>
            <p:nvPr/>
          </p:nvSpPr>
          <p:spPr>
            <a:xfrm>
              <a:off x="7469505" y="6113919"/>
              <a:ext cx="413385" cy="3657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76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53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28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06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382" algn="l" defTabSz="914153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459" algn="l" defTabSz="914153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535" algn="l" defTabSz="914153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612" algn="l" defTabSz="914153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/>
            </a:p>
          </p:txBody>
        </p:sp>
        <p:sp>
          <p:nvSpPr>
            <p:cNvPr id="43" name="TextBox 15">
              <a:extLst>
                <a:ext uri="{FF2B5EF4-FFF2-40B4-BE49-F238E27FC236}">
                  <a16:creationId xmlns:a16="http://schemas.microsoft.com/office/drawing/2014/main" id="{F096961E-775B-4DA1-97E1-C7852D5F75D1}"/>
                </a:ext>
              </a:extLst>
            </p:cNvPr>
            <p:cNvSpPr txBox="1"/>
            <p:nvPr/>
          </p:nvSpPr>
          <p:spPr>
            <a:xfrm>
              <a:off x="7997190" y="6113919"/>
              <a:ext cx="2194560" cy="370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076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153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228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306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5382" algn="l" defTabSz="914153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2459" algn="l" defTabSz="914153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199535" algn="l" defTabSz="914153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6612" algn="l" defTabSz="914153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350" b="1" dirty="0">
                  <a:latin typeface="Gotham Medium" panose="02000604030000020004" pitchFamily="50" charset="0"/>
                </a:rPr>
                <a:t>Avg Investment Yield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48855F4-302A-4E43-813B-8A379A556244}"/>
              </a:ext>
            </a:extLst>
          </p:cNvPr>
          <p:cNvGrpSpPr/>
          <p:nvPr/>
        </p:nvGrpSpPr>
        <p:grpSpPr>
          <a:xfrm>
            <a:off x="5550926" y="2071122"/>
            <a:ext cx="878766" cy="2276856"/>
            <a:chOff x="2600325" y="1996513"/>
            <a:chExt cx="1171688" cy="30358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2A8735D-F7F0-49A8-9B64-F7061EAF996F}"/>
                </a:ext>
              </a:extLst>
            </p:cNvPr>
            <p:cNvSpPr/>
            <p:nvPr/>
          </p:nvSpPr>
          <p:spPr>
            <a:xfrm>
              <a:off x="2600325" y="1996513"/>
              <a:ext cx="1097280" cy="30358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76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53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28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06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382" algn="l" defTabSz="914153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459" algn="l" defTabSz="914153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535" algn="l" defTabSz="914153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612" algn="l" defTabSz="914153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/>
            </a:p>
          </p:txBody>
        </p:sp>
        <p:sp>
          <p:nvSpPr>
            <p:cNvPr id="41" name="TextBox 36">
              <a:extLst>
                <a:ext uri="{FF2B5EF4-FFF2-40B4-BE49-F238E27FC236}">
                  <a16:creationId xmlns:a16="http://schemas.microsoft.com/office/drawing/2014/main" id="{EF87B1C0-6846-4915-90AF-0F7CFD517402}"/>
                </a:ext>
              </a:extLst>
            </p:cNvPr>
            <p:cNvSpPr txBox="1"/>
            <p:nvPr/>
          </p:nvSpPr>
          <p:spPr>
            <a:xfrm>
              <a:off x="2674733" y="2085116"/>
              <a:ext cx="109728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076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153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228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306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5382" algn="l" defTabSz="914153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2459" algn="l" defTabSz="914153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199535" algn="l" defTabSz="914153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6612" algn="l" defTabSz="914153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50" b="1" dirty="0"/>
                <a:t>1.51%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2103BD-EDD5-4EB4-935C-B3CE5AF1CAAF}"/>
              </a:ext>
            </a:extLst>
          </p:cNvPr>
          <p:cNvGrpSpPr/>
          <p:nvPr/>
        </p:nvGrpSpPr>
        <p:grpSpPr>
          <a:xfrm>
            <a:off x="5975526" y="2445808"/>
            <a:ext cx="957561" cy="1902169"/>
            <a:chOff x="1198966" y="2744393"/>
            <a:chExt cx="1276747" cy="244101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AF04C88-5B75-4570-90E5-BC8A88A799AB}"/>
                </a:ext>
              </a:extLst>
            </p:cNvPr>
            <p:cNvSpPr/>
            <p:nvPr/>
          </p:nvSpPr>
          <p:spPr>
            <a:xfrm>
              <a:off x="1266825" y="2744393"/>
              <a:ext cx="1097280" cy="244101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76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53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28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06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382" algn="l" defTabSz="914153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459" algn="l" defTabSz="914153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535" algn="l" defTabSz="914153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612" algn="l" defTabSz="914153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22B9FC82-8D90-4ACE-84A0-05518F6586DE}"/>
                </a:ext>
              </a:extLst>
            </p:cNvPr>
            <p:cNvSpPr txBox="1"/>
            <p:nvPr/>
          </p:nvSpPr>
          <p:spPr>
            <a:xfrm>
              <a:off x="1198966" y="2747011"/>
              <a:ext cx="1276747" cy="38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076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153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228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306" algn="l" defTabSz="45707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5382" algn="l" defTabSz="914153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2459" algn="l" defTabSz="914153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199535" algn="l" defTabSz="914153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6612" algn="l" defTabSz="914153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1.36%</a:t>
              </a:r>
            </a:p>
          </p:txBody>
        </p:sp>
      </p:grpSp>
      <p:sp>
        <p:nvSpPr>
          <p:cNvPr id="29" name="TextBox 41">
            <a:extLst>
              <a:ext uri="{FF2B5EF4-FFF2-40B4-BE49-F238E27FC236}">
                <a16:creationId xmlns:a16="http://schemas.microsoft.com/office/drawing/2014/main" id="{1E03641F-F66B-40E0-BDEE-A8D6726B8E48}"/>
              </a:ext>
            </a:extLst>
          </p:cNvPr>
          <p:cNvSpPr txBox="1"/>
          <p:nvPr/>
        </p:nvSpPr>
        <p:spPr>
          <a:xfrm>
            <a:off x="5070435" y="4513580"/>
            <a:ext cx="2054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76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53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28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06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382" algn="l" defTabSz="91415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459" algn="l" defTabSz="91415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535" algn="l" defTabSz="91415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612" algn="l" defTabSz="91415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latin typeface="Gotham Medium" panose="02000604030000020004" pitchFamily="50" charset="0"/>
              </a:rPr>
              <a:t>15 BPS Positive Arbitrage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5E2615-DD19-4F42-AA69-5CEAB6F4B94E}"/>
              </a:ext>
            </a:extLst>
          </p:cNvPr>
          <p:cNvSpPr/>
          <p:nvPr/>
        </p:nvSpPr>
        <p:spPr>
          <a:xfrm>
            <a:off x="8236542" y="2671099"/>
            <a:ext cx="3115670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76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53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28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06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382" algn="l" defTabSz="91415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459" algn="l" defTabSz="91415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535" algn="l" defTabSz="91415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612" algn="l" defTabSz="91415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Bondholders are receiving (tax exempt) interest while bonds are outstanding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E92086-FE0B-4EB7-A692-C41412A7B8D9}"/>
              </a:ext>
            </a:extLst>
          </p:cNvPr>
          <p:cNvSpPr/>
          <p:nvPr/>
        </p:nvSpPr>
        <p:spPr>
          <a:xfrm>
            <a:off x="1773536" y="2671099"/>
            <a:ext cx="2702366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76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53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28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06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382" algn="l" defTabSz="91415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459" algn="l" defTabSz="91415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535" algn="l" defTabSz="91415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612" algn="l" defTabSz="91415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Cash collateral can be invested in treasury while held with the Trustee</a:t>
            </a:r>
          </a:p>
        </p:txBody>
      </p:sp>
      <p:sp>
        <p:nvSpPr>
          <p:cNvPr id="32" name="Trustee">
            <a:extLst>
              <a:ext uri="{FF2B5EF4-FFF2-40B4-BE49-F238E27FC236}">
                <a16:creationId xmlns:a16="http://schemas.microsoft.com/office/drawing/2014/main" id="{708B6EDB-E4BE-42C9-AE9A-4A95AEE04DC5}"/>
              </a:ext>
            </a:extLst>
          </p:cNvPr>
          <p:cNvSpPr/>
          <p:nvPr/>
        </p:nvSpPr>
        <p:spPr>
          <a:xfrm>
            <a:off x="4838054" y="1131952"/>
            <a:ext cx="2514600" cy="533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76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53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28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06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82" algn="l" defTabSz="91415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459" algn="l" defTabSz="91415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535" algn="l" defTabSz="91415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612" algn="l" defTabSz="91415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Trustee</a:t>
            </a:r>
          </a:p>
        </p:txBody>
      </p:sp>
      <p:sp>
        <p:nvSpPr>
          <p:cNvPr id="33" name="Bond holder">
            <a:extLst>
              <a:ext uri="{FF2B5EF4-FFF2-40B4-BE49-F238E27FC236}">
                <a16:creationId xmlns:a16="http://schemas.microsoft.com/office/drawing/2014/main" id="{3389921B-A0B8-4828-B251-3A223023D684}"/>
              </a:ext>
            </a:extLst>
          </p:cNvPr>
          <p:cNvSpPr/>
          <p:nvPr/>
        </p:nvSpPr>
        <p:spPr>
          <a:xfrm>
            <a:off x="8008111" y="1967543"/>
            <a:ext cx="25146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76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53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28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06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82" algn="l" defTabSz="91415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459" algn="l" defTabSz="91415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535" algn="l" defTabSz="91415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612" algn="l" defTabSz="91415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Bond Holders</a:t>
            </a:r>
          </a:p>
        </p:txBody>
      </p:sp>
      <p:sp>
        <p:nvSpPr>
          <p:cNvPr id="34" name="Bond holder">
            <a:extLst>
              <a:ext uri="{FF2B5EF4-FFF2-40B4-BE49-F238E27FC236}">
                <a16:creationId xmlns:a16="http://schemas.microsoft.com/office/drawing/2014/main" id="{04F3A553-A422-4759-8429-8EA76DAE87AD}"/>
              </a:ext>
            </a:extLst>
          </p:cNvPr>
          <p:cNvSpPr/>
          <p:nvPr/>
        </p:nvSpPr>
        <p:spPr>
          <a:xfrm>
            <a:off x="1666114" y="1967543"/>
            <a:ext cx="2514600" cy="533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76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53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28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06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82" algn="l" defTabSz="91415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459" algn="l" defTabSz="91415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535" algn="l" defTabSz="91415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612" algn="l" defTabSz="91415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Treasury Investment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59451FF-775D-43D1-B10C-A2128D409A59}"/>
              </a:ext>
            </a:extLst>
          </p:cNvPr>
          <p:cNvCxnSpPr>
            <a:cxnSpLocks/>
          </p:cNvCxnSpPr>
          <p:nvPr/>
        </p:nvCxnSpPr>
        <p:spPr>
          <a:xfrm flipV="1">
            <a:off x="4106575" y="1496057"/>
            <a:ext cx="646650" cy="36576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D276806-5351-4BC4-9E12-440BCDD25D2E}"/>
              </a:ext>
            </a:extLst>
          </p:cNvPr>
          <p:cNvCxnSpPr>
            <a:cxnSpLocks/>
          </p:cNvCxnSpPr>
          <p:nvPr/>
        </p:nvCxnSpPr>
        <p:spPr>
          <a:xfrm>
            <a:off x="7460828" y="1496057"/>
            <a:ext cx="642981" cy="3657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56">
            <a:extLst>
              <a:ext uri="{FF2B5EF4-FFF2-40B4-BE49-F238E27FC236}">
                <a16:creationId xmlns:a16="http://schemas.microsoft.com/office/drawing/2014/main" id="{4F96DC03-A15C-4620-B619-1EC892FCB72B}"/>
              </a:ext>
            </a:extLst>
          </p:cNvPr>
          <p:cNvSpPr txBox="1"/>
          <p:nvPr/>
        </p:nvSpPr>
        <p:spPr>
          <a:xfrm>
            <a:off x="5057370" y="4709525"/>
            <a:ext cx="2054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76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53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28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06" algn="l" defTabSz="45707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382" algn="l" defTabSz="91415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459" algn="l" defTabSz="91415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535" algn="l" defTabSz="91415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612" algn="l" defTabSz="91415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latin typeface="Gotham Medium" panose="02000604030000020004" pitchFamily="50" charset="0"/>
              </a:rPr>
              <a:t>(Needs to go back to IRS)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5324E-85F1-4540-AC82-3A1CFA86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Negative/Positive Arbitrage</a:t>
            </a:r>
          </a:p>
        </p:txBody>
      </p:sp>
      <p:sp>
        <p:nvSpPr>
          <p:cNvPr id="46" name="Slide Number Placeholder 6">
            <a:extLst>
              <a:ext uri="{FF2B5EF4-FFF2-40B4-BE49-F238E27FC236}">
                <a16:creationId xmlns:a16="http://schemas.microsoft.com/office/drawing/2014/main" id="{B2ED601F-207C-45AD-9849-8C1A65AE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880" y="6459786"/>
            <a:ext cx="1311683" cy="365125"/>
          </a:xfrm>
        </p:spPr>
        <p:txBody>
          <a:bodyPr/>
          <a:lstStyle/>
          <a:p>
            <a:fld id="{34C99D79-8A4B-4031-B1E0-AF26F8EDF2BC}" type="slidenum">
              <a:rPr lang="en-US" smtClean="0"/>
              <a:t>10</a:t>
            </a:fld>
            <a:endParaRPr lang="en-US" dirty="0"/>
          </a:p>
        </p:txBody>
      </p:sp>
      <p:sp>
        <p:nvSpPr>
          <p:cNvPr id="47" name="Footer Placeholder 90">
            <a:extLst>
              <a:ext uri="{FF2B5EF4-FFF2-40B4-BE49-F238E27FC236}">
                <a16:creationId xmlns:a16="http://schemas.microsoft.com/office/drawing/2014/main" id="{FDA90109-6BE3-40B5-A278-AA16CFB4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8998"/>
            <a:ext cx="4821548" cy="365030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Kent Neumann          |        202-973-0107           |           kent@tiberhudson.com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3614816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AD620D-33E5-4EF1-B47F-99FD54C9757A}"/>
              </a:ext>
            </a:extLst>
          </p:cNvPr>
          <p:cNvSpPr txBox="1"/>
          <p:nvPr/>
        </p:nvSpPr>
        <p:spPr>
          <a:xfrm>
            <a:off x="2177732" y="1371601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Issuer Fees*: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0428E7-216C-4926-B012-DBACB07853AE}"/>
              </a:ext>
            </a:extLst>
          </p:cNvPr>
          <p:cNvSpPr txBox="1"/>
          <p:nvPr/>
        </p:nvSpPr>
        <p:spPr>
          <a:xfrm>
            <a:off x="6269672" y="1371600"/>
            <a:ext cx="363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/>
              <a:t>0.10% - 3.00%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7B1558-A760-4E8C-BDF2-600B1D8A0BAC}"/>
              </a:ext>
            </a:extLst>
          </p:cNvPr>
          <p:cNvSpPr txBox="1"/>
          <p:nvPr/>
        </p:nvSpPr>
        <p:spPr>
          <a:xfrm>
            <a:off x="2177732" y="2133601"/>
            <a:ext cx="28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Bond Counsel*: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03A8D-FFAE-4A83-B192-4803F9345881}"/>
              </a:ext>
            </a:extLst>
          </p:cNvPr>
          <p:cNvSpPr txBox="1"/>
          <p:nvPr/>
        </p:nvSpPr>
        <p:spPr>
          <a:xfrm>
            <a:off x="6209822" y="2133600"/>
            <a:ext cx="3923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/>
              <a:t>$35,000 - $100,000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6CEC32-EE0F-4E84-A3D1-9876498BA353}"/>
              </a:ext>
            </a:extLst>
          </p:cNvPr>
          <p:cNvSpPr txBox="1"/>
          <p:nvPr/>
        </p:nvSpPr>
        <p:spPr>
          <a:xfrm>
            <a:off x="2177732" y="2971800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Underwriter’s Fee: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1F171-47B2-4969-9D60-1DF6F802CF35}"/>
              </a:ext>
            </a:extLst>
          </p:cNvPr>
          <p:cNvSpPr txBox="1"/>
          <p:nvPr/>
        </p:nvSpPr>
        <p:spPr>
          <a:xfrm>
            <a:off x="6246812" y="298451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/>
              <a:t>0.50% - 1.00%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850458-DE9D-4889-A429-EA6A3738B78D}"/>
              </a:ext>
            </a:extLst>
          </p:cNvPr>
          <p:cNvSpPr txBox="1"/>
          <p:nvPr/>
        </p:nvSpPr>
        <p:spPr>
          <a:xfrm>
            <a:off x="2177732" y="3733800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Underwriter’s Counsel: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E87A0D-29FB-4FFE-BBBC-DE7B8EED10C8}"/>
              </a:ext>
            </a:extLst>
          </p:cNvPr>
          <p:cNvSpPr txBox="1"/>
          <p:nvPr/>
        </p:nvSpPr>
        <p:spPr>
          <a:xfrm>
            <a:off x="2177732" y="4429780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Miscellaneous: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700C58-79DE-422D-9824-9FA6B52A7287}"/>
              </a:ext>
            </a:extLst>
          </p:cNvPr>
          <p:cNvSpPr txBox="1"/>
          <p:nvPr/>
        </p:nvSpPr>
        <p:spPr>
          <a:xfrm>
            <a:off x="6246812" y="4429780"/>
            <a:ext cx="3764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/>
              <a:t>$10,000 - $20,000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958C37-D3F4-4CE7-B21F-639FDF8B1487}"/>
              </a:ext>
            </a:extLst>
          </p:cNvPr>
          <p:cNvSpPr txBox="1"/>
          <p:nvPr/>
        </p:nvSpPr>
        <p:spPr>
          <a:xfrm>
            <a:off x="2208212" y="5166361"/>
            <a:ext cx="374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Negative Arbitrage*: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39FCD7-9AC9-4D3F-B1B8-84B1981426E0}"/>
              </a:ext>
            </a:extLst>
          </p:cNvPr>
          <p:cNvSpPr txBox="1"/>
          <p:nvPr/>
        </p:nvSpPr>
        <p:spPr>
          <a:xfrm>
            <a:off x="6246812" y="5181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ZERO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C8DB4-6B00-4CC1-918F-AA700D8F189D}"/>
              </a:ext>
            </a:extLst>
          </p:cNvPr>
          <p:cNvSpPr txBox="1"/>
          <p:nvPr/>
        </p:nvSpPr>
        <p:spPr>
          <a:xfrm>
            <a:off x="6209822" y="3728472"/>
            <a:ext cx="31611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$35,000 - $50,000</a:t>
            </a:r>
          </a:p>
        </p:txBody>
      </p:sp>
      <p:sp>
        <p:nvSpPr>
          <p:cNvPr id="17" name="Footer Placeholder 90">
            <a:extLst>
              <a:ext uri="{FF2B5EF4-FFF2-40B4-BE49-F238E27FC236}">
                <a16:creationId xmlns:a16="http://schemas.microsoft.com/office/drawing/2014/main" id="{B7BEB1A8-22A7-4078-A861-B74BDE66C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8998"/>
            <a:ext cx="4821548" cy="365030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Kent Neumann          |        202-973-0107           |           kent@tiberhudson.com</a:t>
            </a: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ECE41DC-6AFA-43D7-B9EA-54A2826AC12A}"/>
              </a:ext>
            </a:extLst>
          </p:cNvPr>
          <p:cNvSpPr txBox="1">
            <a:spLocks/>
          </p:cNvSpPr>
          <p:nvPr/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C99D79-8A4B-4031-B1E0-AF26F8EDF2B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D932F5B-279F-4C22-9D32-64A49DF1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475395"/>
          </a:xfrm>
        </p:spPr>
        <p:txBody>
          <a:bodyPr/>
          <a:lstStyle/>
          <a:p>
            <a:pPr algn="ctr"/>
            <a:r>
              <a:rPr lang="en-US" dirty="0"/>
              <a:t>Costs of the Short Term Bond Deal</a:t>
            </a:r>
          </a:p>
        </p:txBody>
      </p:sp>
    </p:spTree>
    <p:extLst>
      <p:ext uri="{BB962C8B-B14F-4D97-AF65-F5344CB8AC3E}">
        <p14:creationId xmlns:p14="http://schemas.microsoft.com/office/powerpoint/2010/main" val="274159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884392-903B-4D26-A122-EC1CF2D18D1B}"/>
              </a:ext>
            </a:extLst>
          </p:cNvPr>
          <p:cNvSpPr/>
          <p:nvPr/>
        </p:nvSpPr>
        <p:spPr>
          <a:xfrm>
            <a:off x="2299652" y="1785640"/>
            <a:ext cx="758952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007D"/>
              </a:buClr>
              <a:buSzPct val="75000"/>
              <a:defRPr/>
            </a:pPr>
            <a:r>
              <a:rPr lang="en-US" b="1" dirty="0">
                <a:solidFill>
                  <a:srgbClr val="000000"/>
                </a:solidFill>
              </a:rPr>
              <a:t>Bond Application/Volume Cap/Initial Approval</a:t>
            </a:r>
          </a:p>
          <a:p>
            <a:pPr marL="342900" indent="-342900"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As soon as possible</a:t>
            </a:r>
          </a:p>
          <a:p>
            <a:pPr>
              <a:spcAft>
                <a:spcPts val="600"/>
              </a:spcAft>
              <a:buClr>
                <a:srgbClr val="00007D"/>
              </a:buClr>
              <a:buSzPct val="75000"/>
              <a:defRPr/>
            </a:pPr>
            <a:r>
              <a:rPr lang="en-US" b="1" dirty="0">
                <a:solidFill>
                  <a:srgbClr val="000000"/>
                </a:solidFill>
              </a:rPr>
              <a:t>Document Preparations and Review</a:t>
            </a:r>
          </a:p>
          <a:p>
            <a:pPr marL="342900" indent="-342900"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Around Submission of Taxable Loan Application</a:t>
            </a:r>
          </a:p>
          <a:p>
            <a:pPr>
              <a:spcAft>
                <a:spcPts val="600"/>
              </a:spcAft>
              <a:buClr>
                <a:srgbClr val="00007D"/>
              </a:buClr>
              <a:buSzPct val="75000"/>
              <a:defRPr/>
            </a:pPr>
            <a:r>
              <a:rPr lang="en-US" b="1" dirty="0">
                <a:solidFill>
                  <a:srgbClr val="000000"/>
                </a:solidFill>
              </a:rPr>
              <a:t>Bond Pricing</a:t>
            </a:r>
          </a:p>
          <a:p>
            <a:pPr marL="342900" indent="-342900"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~2 weeks before Closing</a:t>
            </a:r>
          </a:p>
          <a:p>
            <a:pPr>
              <a:spcAft>
                <a:spcPts val="600"/>
              </a:spcAft>
              <a:buClr>
                <a:srgbClr val="00007D"/>
              </a:buClr>
              <a:buSzPct val="75000"/>
              <a:defRPr/>
            </a:pPr>
            <a:r>
              <a:rPr lang="en-US" b="1" dirty="0">
                <a:solidFill>
                  <a:srgbClr val="000000"/>
                </a:solidFill>
              </a:rPr>
              <a:t>Pre-close/Close</a:t>
            </a:r>
          </a:p>
          <a:p>
            <a:pPr marL="342900" indent="-342900"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Simultaneous with Taxable Loan closing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7FEA8-F772-433F-BACB-36969AAAD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Timing of the Short Term Bond Deal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192A9-A9F1-4DC3-9B0D-A1B85F2B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 90">
            <a:extLst>
              <a:ext uri="{FF2B5EF4-FFF2-40B4-BE49-F238E27FC236}">
                <a16:creationId xmlns:a16="http://schemas.microsoft.com/office/drawing/2014/main" id="{FEE4D6C3-E2F5-4464-96A8-E09B0FEA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8998"/>
            <a:ext cx="4821548" cy="365030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Kent Neumann          |        202-973-0107           |           kent@tiberhudson.com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3298801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E50216-E7BE-4C4D-871B-6E87DA78E98C}"/>
              </a:ext>
            </a:extLst>
          </p:cNvPr>
          <p:cNvSpPr txBox="1">
            <a:spLocks noChangeArrowheads="1"/>
          </p:cNvSpPr>
          <p:nvPr/>
        </p:nvSpPr>
        <p:spPr>
          <a:xfrm>
            <a:off x="912812" y="1143000"/>
            <a:ext cx="10363200" cy="480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har char="•"/>
              <a:defRPr sz="3300" b="1" kern="0">
                <a:latin typeface="+mn-lt"/>
              </a:defRPr>
            </a:lvl1pPr>
            <a:lvl2pPr marL="742950" lvl="1" indent="-285750">
              <a:spcBef>
                <a:spcPct val="20000"/>
              </a:spcBef>
              <a:buChar char="–"/>
              <a:defRPr sz="33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Long term tax exempt rates are starting to trend lower than taxable rates</a:t>
            </a:r>
          </a:p>
          <a:p>
            <a:pPr marL="0" marR="0" lvl="0" indent="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Newer “pass through” bond structure sold to certain buyers based on historic average life has recently priced well in the market while reducing certain traditional bond costs</a:t>
            </a: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Negative arbitrage can still result in significant up-front deposit for new construction / sub rehab deals (we can help with this)</a:t>
            </a: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b="0" dirty="0">
                <a:solidFill>
                  <a:prstClr val="black"/>
                </a:solidFill>
              </a:rPr>
              <a:t>Other factors for structure should be discussed well in advance of starting documents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E5B69-07BB-4BB1-BD90-6E3E71ED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Long Term Bonds Backed by </a:t>
            </a:r>
            <a:r>
              <a:rPr lang="en-US" dirty="0" err="1"/>
              <a:t>GNMAs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9173425-FBD4-4EF4-8687-0DEA601F7260}"/>
              </a:ext>
            </a:extLst>
          </p:cNvPr>
          <p:cNvSpPr txBox="1">
            <a:spLocks/>
          </p:cNvSpPr>
          <p:nvPr/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C99D79-8A4B-4031-B1E0-AF26F8EDF2B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Footer Placeholder 90">
            <a:extLst>
              <a:ext uri="{FF2B5EF4-FFF2-40B4-BE49-F238E27FC236}">
                <a16:creationId xmlns:a16="http://schemas.microsoft.com/office/drawing/2014/main" id="{871DD354-D70D-4235-94FB-F2E894BA1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Kent Neumann          |        202-973-0107           |           kent@tiberhudson.com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359957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E50216-E7BE-4C4D-871B-6E87DA78E98C}"/>
              </a:ext>
            </a:extLst>
          </p:cNvPr>
          <p:cNvSpPr txBox="1">
            <a:spLocks noChangeArrowheads="1"/>
          </p:cNvSpPr>
          <p:nvPr/>
        </p:nvSpPr>
        <p:spPr>
          <a:xfrm>
            <a:off x="1446212" y="1371600"/>
            <a:ext cx="9296400" cy="441198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har char="•"/>
              <a:defRPr sz="3300" b="1" kern="0">
                <a:latin typeface="+mn-lt"/>
              </a:defRPr>
            </a:lvl1pPr>
            <a:lvl2pPr marL="742950" lvl="1" indent="-285750">
              <a:spcBef>
                <a:spcPct val="20000"/>
              </a:spcBef>
              <a:buChar char="–"/>
              <a:defRPr sz="33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Many 4% preservation deals include seller financing in the form of a subordinate “take-back” note (common in RAD transactions)</a:t>
            </a:r>
          </a:p>
          <a:p>
            <a:pPr marL="0" marR="0" lvl="0" indent="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Due to the LIHTC 50% test, tax-exempt bonds in excess of the permanent financing are often required in these deals</a:t>
            </a: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Several ways to address this issue with various bond structures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E5B69-07BB-4BB1-BD90-6E3E71ED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Tax Exempt Seller “Take Back” Note &amp; Bonds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9173425-FBD4-4EF4-8687-0DEA601F7260}"/>
              </a:ext>
            </a:extLst>
          </p:cNvPr>
          <p:cNvSpPr txBox="1">
            <a:spLocks/>
          </p:cNvSpPr>
          <p:nvPr/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C99D79-8A4B-4031-B1E0-AF26F8EDF2B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Footer Placeholder 90">
            <a:extLst>
              <a:ext uri="{FF2B5EF4-FFF2-40B4-BE49-F238E27FC236}">
                <a16:creationId xmlns:a16="http://schemas.microsoft.com/office/drawing/2014/main" id="{871DD354-D70D-4235-94FB-F2E894BA1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Kent Neumann          |        202-973-0107           |           kent@tiberhudson.com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3721656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4A98F1-25A7-4AA5-8420-F06847581D4B}"/>
              </a:ext>
            </a:extLst>
          </p:cNvPr>
          <p:cNvSpPr txBox="1">
            <a:spLocks noChangeArrowheads="1"/>
          </p:cNvSpPr>
          <p:nvPr/>
        </p:nvSpPr>
        <p:spPr>
          <a:xfrm>
            <a:off x="1217612" y="1104900"/>
            <a:ext cx="10058400" cy="42291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har char="•"/>
              <a:defRPr sz="3300" b="1" kern="0">
                <a:latin typeface="+mn-lt"/>
              </a:defRPr>
            </a:lvl1pPr>
            <a:lvl2pPr marL="742950" lvl="1" indent="-285750">
              <a:spcBef>
                <a:spcPct val="20000"/>
              </a:spcBef>
              <a:buChar char="–"/>
              <a:defRPr sz="33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GOALS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  <a:p>
            <a:pPr marL="742950" marR="0" lvl="0" indent="-742950" algn="just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Lock in today’s rates for </a:t>
            </a:r>
            <a:r>
              <a:rPr kumimoji="0" lang="en-US" sz="4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future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tax credit deals and/or </a:t>
            </a:r>
          </a:p>
          <a:p>
            <a:pPr marL="742950" marR="0" lvl="0" indent="-742950" algn="just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Qualify for exemption for 10-year hold rule (for acquisition credits)</a:t>
            </a:r>
          </a:p>
          <a:p>
            <a:pPr marL="0" marR="0" lvl="0" indent="0" algn="just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2CAF0-E947-4DDE-BF87-E70C8B25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FHA Refinancing to Re-syndication (R2R)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9AF5E7F-198A-470C-A181-EC428040E1E1}"/>
              </a:ext>
            </a:extLst>
          </p:cNvPr>
          <p:cNvSpPr txBox="1">
            <a:spLocks/>
          </p:cNvSpPr>
          <p:nvPr/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C99D79-8A4B-4031-B1E0-AF26F8EDF2B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Footer Placeholder 90">
            <a:extLst>
              <a:ext uri="{FF2B5EF4-FFF2-40B4-BE49-F238E27FC236}">
                <a16:creationId xmlns:a16="http://schemas.microsoft.com/office/drawing/2014/main" id="{0206F985-0A85-4629-94E1-AFC616FA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Kent Neumann          |        202-973-0107           |           kent@tiberhudson.com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299937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10BFE57C-9017-4843-8B32-7375B9CF3ADF}"/>
              </a:ext>
            </a:extLst>
          </p:cNvPr>
          <p:cNvSpPr txBox="1">
            <a:spLocks noChangeArrowheads="1"/>
          </p:cNvSpPr>
          <p:nvPr/>
        </p:nvSpPr>
        <p:spPr>
          <a:xfrm>
            <a:off x="1141412" y="990600"/>
            <a:ext cx="10134600" cy="51054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har char="•"/>
              <a:defRPr sz="3300" b="1" kern="0">
                <a:latin typeface="+mn-lt"/>
              </a:defRPr>
            </a:lvl1pPr>
            <a:lvl2pPr marL="742950" lvl="1" indent="-285750">
              <a:spcBef>
                <a:spcPct val="20000"/>
              </a:spcBef>
              <a:buChar char="–"/>
              <a:defRPr sz="33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NEW LOAN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FHA 223(f) loan to refinance existing debt or purchase project. Keep rehab to a minimum. (</a:t>
            </a:r>
            <a:r>
              <a:rPr lang="en-US" sz="2800" b="0" dirty="0">
                <a:solidFill>
                  <a:prstClr val="black"/>
                </a:solidFill>
              </a:rPr>
              <a:t>We can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structure the note for future prepayment flexibility</a:t>
            </a:r>
            <a:r>
              <a:rPr lang="en-US" sz="2800" b="0" dirty="0">
                <a:solidFill>
                  <a:prstClr val="black"/>
                </a:solidFill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lvl="0" indent="0" algn="ctr">
              <a:buNone/>
              <a:defRPr/>
            </a:pPr>
            <a:endParaRPr lang="en-US" sz="1600" u="sng" kern="12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en-US" sz="3200" u="sng" kern="1200" dirty="0">
                <a:solidFill>
                  <a:prstClr val="black"/>
                </a:solidFill>
              </a:rPr>
              <a:t>When ready for Bonds/4% Credits</a:t>
            </a:r>
          </a:p>
          <a:p>
            <a:pPr lvl="0" algn="just">
              <a:defRPr/>
            </a:pPr>
            <a:r>
              <a:rPr lang="en-US" sz="3200" kern="1200" dirty="0">
                <a:solidFill>
                  <a:prstClr val="black"/>
                </a:solidFill>
              </a:rPr>
              <a:t>Step 1</a:t>
            </a:r>
            <a:r>
              <a:rPr lang="en-US" sz="3200" b="0" kern="1200" dirty="0">
                <a:solidFill>
                  <a:prstClr val="black"/>
                </a:solidFill>
              </a:rPr>
              <a:t>: </a:t>
            </a:r>
            <a:r>
              <a:rPr lang="en-US" sz="3200" kern="1200" dirty="0">
                <a:solidFill>
                  <a:prstClr val="black"/>
                </a:solidFill>
              </a:rPr>
              <a:t>TPA</a:t>
            </a:r>
            <a:r>
              <a:rPr lang="en-US" sz="3200" b="0" kern="1200" dirty="0">
                <a:solidFill>
                  <a:prstClr val="black"/>
                </a:solidFill>
              </a:rPr>
              <a:t> (transfer of physical asset) process</a:t>
            </a:r>
          </a:p>
          <a:p>
            <a:pPr lvl="0" algn="just">
              <a:defRPr/>
            </a:pPr>
            <a:r>
              <a:rPr lang="en-US" sz="3200" kern="1200" dirty="0">
                <a:solidFill>
                  <a:prstClr val="black"/>
                </a:solidFill>
              </a:rPr>
              <a:t>Step 2</a:t>
            </a:r>
            <a:r>
              <a:rPr lang="en-US" sz="3200" b="0" kern="1200" dirty="0">
                <a:solidFill>
                  <a:prstClr val="black"/>
                </a:solidFill>
              </a:rPr>
              <a:t>: Supplemental </a:t>
            </a:r>
            <a:r>
              <a:rPr lang="en-US" sz="3200" kern="1200" dirty="0">
                <a:solidFill>
                  <a:prstClr val="black"/>
                </a:solidFill>
              </a:rPr>
              <a:t>FHA 241(a) </a:t>
            </a:r>
            <a:r>
              <a:rPr lang="en-US" sz="3200" b="0" kern="1200" dirty="0">
                <a:solidFill>
                  <a:prstClr val="black"/>
                </a:solidFill>
              </a:rPr>
              <a:t>loan</a:t>
            </a:r>
          </a:p>
          <a:p>
            <a:pPr lvl="0" algn="just">
              <a:defRPr/>
            </a:pPr>
            <a:r>
              <a:rPr lang="en-US" sz="3200" kern="1200" dirty="0">
                <a:solidFill>
                  <a:prstClr val="black"/>
                </a:solidFill>
              </a:rPr>
              <a:t>Step 3:</a:t>
            </a:r>
            <a:r>
              <a:rPr lang="en-US" sz="3200" b="0" kern="1200" dirty="0">
                <a:solidFill>
                  <a:prstClr val="black"/>
                </a:solidFill>
              </a:rPr>
              <a:t> Use short term tax exempt bonds to qualify for 4% tax credits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178C1-E355-43A7-BC26-0ABB4F20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FHA Refinancing to Re-syndication (R2R)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3BDF08E-7F1A-423E-8431-06C292C9C2EB}"/>
              </a:ext>
            </a:extLst>
          </p:cNvPr>
          <p:cNvSpPr txBox="1">
            <a:spLocks/>
          </p:cNvSpPr>
          <p:nvPr/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C99D79-8A4B-4031-B1E0-AF26F8EDF2B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Footer Placeholder 90">
            <a:extLst>
              <a:ext uri="{FF2B5EF4-FFF2-40B4-BE49-F238E27FC236}">
                <a16:creationId xmlns:a16="http://schemas.microsoft.com/office/drawing/2014/main" id="{BB73DA7F-A625-438F-B199-67A08C62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Kent Neumann          |        202-973-0107           |           kent@tiberhudson.com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243217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8E0A15-EBB5-4719-957A-00271A14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79E88F50-E1D3-44AA-9F89-E29A7A460B9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0" t="36073" r="22884" b="35930"/>
          <a:stretch>
            <a:fillRect/>
          </a:stretch>
        </p:blipFill>
        <p:spPr bwMode="auto">
          <a:xfrm>
            <a:off x="4741465" y="1219200"/>
            <a:ext cx="2705894" cy="149792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971587-75B2-41F6-854B-5AC75E8884D8}"/>
              </a:ext>
            </a:extLst>
          </p:cNvPr>
          <p:cNvSpPr txBox="1"/>
          <p:nvPr/>
        </p:nvSpPr>
        <p:spPr>
          <a:xfrm>
            <a:off x="4532312" y="3048000"/>
            <a:ext cx="31242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Kent Neumann, Esq.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Direct: (202) 973-0107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Cell: (703) 568-0190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3"/>
              </a:rPr>
              <a:t>kent@tiberhudson.com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971587-75B2-41F6-854B-5AC75E8884D8}"/>
              </a:ext>
            </a:extLst>
          </p:cNvPr>
          <p:cNvSpPr txBox="1"/>
          <p:nvPr/>
        </p:nvSpPr>
        <p:spPr>
          <a:xfrm>
            <a:off x="531812" y="4863405"/>
            <a:ext cx="3276600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Allison King, Esq.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Direct: (202) 973-0118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allison@tiberhudson.com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71587-75B2-41F6-854B-5AC75E8884D8}"/>
              </a:ext>
            </a:extLst>
          </p:cNvPr>
          <p:cNvSpPr txBox="1"/>
          <p:nvPr/>
        </p:nvSpPr>
        <p:spPr>
          <a:xfrm>
            <a:off x="4532312" y="4863405"/>
            <a:ext cx="3200400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Lauren Marcus, Esq.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Direct: (202) 973-0122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6"/>
              </a:rPr>
              <a:t>lauren@tiberhudson.com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971587-75B2-41F6-854B-5AC75E8884D8}"/>
              </a:ext>
            </a:extLst>
          </p:cNvPr>
          <p:cNvSpPr txBox="1"/>
          <p:nvPr/>
        </p:nvSpPr>
        <p:spPr>
          <a:xfrm>
            <a:off x="8380412" y="4863549"/>
            <a:ext cx="3276600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Alex Zeltser, Esq.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Direct: (202) 973-0105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alex@tiberhudson.com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E836DF8-826C-4996-AE1A-0824B71B4745}"/>
              </a:ext>
            </a:extLst>
          </p:cNvPr>
          <p:cNvSpPr txBox="1">
            <a:spLocks/>
          </p:cNvSpPr>
          <p:nvPr/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C99D79-8A4B-4031-B1E0-AF26F8EDF2B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Footer Placeholder 90">
            <a:extLst>
              <a:ext uri="{FF2B5EF4-FFF2-40B4-BE49-F238E27FC236}">
                <a16:creationId xmlns:a16="http://schemas.microsoft.com/office/drawing/2014/main" id="{24707D79-1966-48C7-84B6-14AA49ED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Kent Neumann          |        202-973-0107           |           kent@tiberhudson.com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1361959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98" dirty="0"/>
              <a:t>Long Term Yield Curves (as of 08/20/19)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953" y="5867400"/>
            <a:ext cx="7416757" cy="46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Bloomberg. Thomson Reuters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Reflects market conditions as of August 20, 2019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Thomson Reuters Municipal Market Data (MMD) AAA curve is a proprietary yield curve that provides the offer-side of AAA rated state general obligation bonds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1112" y="1601156"/>
            <a:ext cx="4866603" cy="46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10-year UST versus 30-year MMD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B75D735-4D53-481C-89E1-5D3C6DC2C7C9}"/>
              </a:ext>
            </a:extLst>
          </p:cNvPr>
          <p:cNvSpPr txBox="1">
            <a:spLocks/>
          </p:cNvSpPr>
          <p:nvPr/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Footer Placeholder 90">
            <a:extLst>
              <a:ext uri="{FF2B5EF4-FFF2-40B4-BE49-F238E27FC236}">
                <a16:creationId xmlns:a16="http://schemas.microsoft.com/office/drawing/2014/main" id="{DB4BD528-2A3F-4D06-A4E8-790174C1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8998"/>
            <a:ext cx="4821548" cy="365030"/>
          </a:xfrm>
        </p:spPr>
        <p:txBody>
          <a:bodyPr/>
          <a:lstStyle/>
          <a:p>
            <a:pPr marL="0" marR="0" lvl="0" indent="0" algn="ctr" defTabSz="1218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Kent Neumann          |        202-973-0107           |           kent@tiberhudson.com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8A6435-F86E-42D3-AA20-37F2221A3CD9}"/>
              </a:ext>
            </a:extLst>
          </p:cNvPr>
          <p:cNvSpPr txBox="1"/>
          <p:nvPr/>
        </p:nvSpPr>
        <p:spPr>
          <a:xfrm>
            <a:off x="2208213" y="4276030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Historical Average = 3.51%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8/20/2019 = 1.56%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20DE04-6C88-4D66-B790-4F3AD919A285}"/>
              </a:ext>
            </a:extLst>
          </p:cNvPr>
          <p:cNvCxnSpPr/>
          <p:nvPr/>
        </p:nvCxnSpPr>
        <p:spPr>
          <a:xfrm flipV="1">
            <a:off x="3033295" y="3657600"/>
            <a:ext cx="0" cy="6055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4467338-AA1C-462F-87BA-186A8B7D622D}"/>
              </a:ext>
            </a:extLst>
          </p:cNvPr>
          <p:cNvSpPr txBox="1"/>
          <p:nvPr/>
        </p:nvSpPr>
        <p:spPr>
          <a:xfrm>
            <a:off x="9647864" y="2228585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Historical Average = 4.06%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8/20/2019 = 1.90%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D9121F1-F167-4493-9F74-9F0823A7EC64}"/>
              </a:ext>
            </a:extLst>
          </p:cNvPr>
          <p:cNvCxnSpPr/>
          <p:nvPr/>
        </p:nvCxnSpPr>
        <p:spPr>
          <a:xfrm flipH="1">
            <a:off x="10537959" y="2647480"/>
            <a:ext cx="798" cy="612077"/>
          </a:xfrm>
          <a:prstGeom prst="straightConnector1">
            <a:avLst/>
          </a:prstGeom>
          <a:ln>
            <a:solidFill>
              <a:srgbClr val="3399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1110932" y="800100"/>
          <a:ext cx="996696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227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98" dirty="0"/>
              <a:t>Historically Flat Yield Curve (as of 08/20/19)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5055" y="5867400"/>
            <a:ext cx="7416757" cy="46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Bloomberg. Thomson Reuters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Reflects market conditions as of August 20, 2019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Thomson Reuters Municipal Market Data (MMD) AAA curve is a proprietary yield curve that provides the offer-side of AAA rated state general obligation bonds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22741" y="1915502"/>
            <a:ext cx="1196804" cy="461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EAF4C4A3-9C91-47A0-8EE0-27A2DC1445C1}"/>
              </a:ext>
            </a:extLst>
          </p:cNvPr>
          <p:cNvSpPr txBox="1">
            <a:spLocks/>
          </p:cNvSpPr>
          <p:nvPr/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Footer Placeholder 90">
            <a:extLst>
              <a:ext uri="{FF2B5EF4-FFF2-40B4-BE49-F238E27FC236}">
                <a16:creationId xmlns:a16="http://schemas.microsoft.com/office/drawing/2014/main" id="{276571C8-26A2-4CBF-B713-106357BE6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8998"/>
            <a:ext cx="4821548" cy="365030"/>
          </a:xfrm>
        </p:spPr>
        <p:txBody>
          <a:bodyPr/>
          <a:lstStyle/>
          <a:p>
            <a:pPr marL="0" marR="0" lvl="0" indent="0" algn="ctr" defTabSz="1218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Kent Neumann          |        202-973-0107           |           kent@tiberhudson.com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F7E9F2-F150-4E53-A030-1E2FC6DFCA56}"/>
              </a:ext>
            </a:extLst>
          </p:cNvPr>
          <p:cNvSpPr txBox="1"/>
          <p:nvPr/>
        </p:nvSpPr>
        <p:spPr>
          <a:xfrm>
            <a:off x="1444208" y="2667000"/>
            <a:ext cx="2208650" cy="67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1-year UST = 1.72%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8A02EE-BC87-4542-B910-93FD4BC87CC7}"/>
              </a:ext>
            </a:extLst>
          </p:cNvPr>
          <p:cNvCxnSpPr/>
          <p:nvPr/>
        </p:nvCxnSpPr>
        <p:spPr>
          <a:xfrm>
            <a:off x="2548533" y="2948791"/>
            <a:ext cx="0" cy="63260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2EC8F59-D780-4A6A-9CE1-12FFEFF917AA}"/>
              </a:ext>
            </a:extLst>
          </p:cNvPr>
          <p:cNvSpPr txBox="1"/>
          <p:nvPr/>
        </p:nvSpPr>
        <p:spPr>
          <a:xfrm>
            <a:off x="8984605" y="2066572"/>
            <a:ext cx="2208650" cy="67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30-year UST = 2.04%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BE225C4-9D1D-41E7-A7AA-1012B4880465}"/>
              </a:ext>
            </a:extLst>
          </p:cNvPr>
          <p:cNvCxnSpPr/>
          <p:nvPr/>
        </p:nvCxnSpPr>
        <p:spPr>
          <a:xfrm>
            <a:off x="10088930" y="2339191"/>
            <a:ext cx="0" cy="63260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A8684F6-2911-4ACD-A2DE-5058E949AAA7}"/>
              </a:ext>
            </a:extLst>
          </p:cNvPr>
          <p:cNvSpPr txBox="1"/>
          <p:nvPr/>
        </p:nvSpPr>
        <p:spPr>
          <a:xfrm>
            <a:off x="8984605" y="3810000"/>
            <a:ext cx="2208650" cy="67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30-year MMD = 1.90%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5AEAE8C-1872-4AA5-B441-9B08F7DEFE92}"/>
              </a:ext>
            </a:extLst>
          </p:cNvPr>
          <p:cNvCxnSpPr/>
          <p:nvPr/>
        </p:nvCxnSpPr>
        <p:spPr>
          <a:xfrm flipV="1">
            <a:off x="10088928" y="3200400"/>
            <a:ext cx="1" cy="66077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4">
            <a:extLst>
              <a:ext uri="{FF2B5EF4-FFF2-40B4-BE49-F238E27FC236}">
                <a16:creationId xmlns:a16="http://schemas.microsoft.com/office/drawing/2014/main" id="{B5358B6E-51FA-4DF9-8062-BBCC34FC02CB}"/>
              </a:ext>
            </a:extLst>
          </p:cNvPr>
          <p:cNvSpPr txBox="1"/>
          <p:nvPr/>
        </p:nvSpPr>
        <p:spPr>
          <a:xfrm>
            <a:off x="1405487" y="4800600"/>
            <a:ext cx="2208697" cy="676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1-year MMD = 0.96%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B15AD4-3C27-4B2B-89E7-5D1EE707330E}"/>
              </a:ext>
            </a:extLst>
          </p:cNvPr>
          <p:cNvCxnSpPr/>
          <p:nvPr/>
        </p:nvCxnSpPr>
        <p:spPr>
          <a:xfrm flipV="1">
            <a:off x="2548533" y="4191000"/>
            <a:ext cx="0" cy="66077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836612" y="800100"/>
          <a:ext cx="1051560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896" y="4384950"/>
            <a:ext cx="1993667" cy="7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81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303212" y="1295400"/>
            <a:ext cx="11506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274320" defTabSz="9144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Favorable Underwriting Terms for FHA loans include: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  <a:p>
            <a:pPr marL="952393" lvl="1" indent="-274320" defTabSz="9144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35/40 year full term / amortization</a:t>
            </a:r>
          </a:p>
          <a:p>
            <a:pPr marL="952393" lvl="1" indent="-274320" defTabSz="9144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No resizing at conversion</a:t>
            </a:r>
          </a:p>
          <a:p>
            <a:pPr marL="952393" lvl="1" indent="-274320" defTabSz="9144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Non-recourse &amp; integrated construction and perm</a:t>
            </a:r>
          </a:p>
          <a:p>
            <a:pPr marL="952393" lvl="1" indent="-274320" defTabSz="9144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Most are structured as draw-down loans to avoid neg arb</a:t>
            </a:r>
          </a:p>
          <a:p>
            <a:pPr marL="952393" lvl="1" indent="-274320" defTabSz="9144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" charset="0"/>
              </a:rPr>
              <a:t>FHA debt qualifies for </a:t>
            </a:r>
            <a:r>
              <a:rPr lang="en-US" sz="2600" dirty="0">
                <a:solidFill>
                  <a:srgbClr val="000000"/>
                </a:solidFill>
                <a:highlight>
                  <a:srgbClr val="FFFF00"/>
                </a:highlight>
                <a:latin typeface="Arial" charset="0"/>
              </a:rPr>
              <a:t>10-year hold exemption 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(for acquisition credits)</a:t>
            </a:r>
          </a:p>
          <a:p>
            <a:pPr marL="952393" lvl="1" indent="-274320" defTabSz="9144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Rates below 4% plus MIP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  <a:p>
            <a:pPr marL="952393" lvl="1" indent="-274320" defTabSz="9144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" charset="0"/>
              </a:rPr>
              <a:t>Davis Bacon wages triggered for sub rehab / new construction deals</a:t>
            </a:r>
          </a:p>
          <a:p>
            <a:pPr marL="952393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90">
            <a:extLst>
              <a:ext uri="{FF2B5EF4-FFF2-40B4-BE49-F238E27FC236}">
                <a16:creationId xmlns:a16="http://schemas.microsoft.com/office/drawing/2014/main" id="{FE1860FE-5E48-4EC6-9EC0-A0CFDF7F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8998"/>
            <a:ext cx="4821548" cy="365030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Kent Neumann          |        202-973-0107           |           kent@tiberhudson.com</a:t>
            </a:r>
          </a:p>
        </p:txBody>
      </p:sp>
      <p:sp>
        <p:nvSpPr>
          <p:cNvPr id="8" name="Title 94">
            <a:extLst>
              <a:ext uri="{FF2B5EF4-FFF2-40B4-BE49-F238E27FC236}">
                <a16:creationId xmlns:a16="http://schemas.microsoft.com/office/drawing/2014/main" id="{D612341D-432A-4AF5-ADD5-8BD4658FA4EE}"/>
              </a:ext>
            </a:extLst>
          </p:cNvPr>
          <p:cNvSpPr txBox="1">
            <a:spLocks/>
          </p:cNvSpPr>
          <p:nvPr/>
        </p:nvSpPr>
        <p:spPr>
          <a:xfrm>
            <a:off x="1098297" y="287424"/>
            <a:ext cx="10053162" cy="499249"/>
          </a:xfrm>
          <a:prstGeom prst="rect">
            <a:avLst/>
          </a:prstGeom>
        </p:spPr>
        <p:txBody>
          <a:bodyPr vert="horz" lIns="91416" tIns="45708" rIns="91416" bIns="45708" rtlCol="0" anchor="ctr">
            <a:normAutofit fontScale="82500" lnSpcReduction="10000"/>
          </a:bodyPr>
          <a:lstStyle>
            <a:lvl1pPr algn="ctr" defTabSz="914126">
              <a:lnSpc>
                <a:spcPct val="85000"/>
              </a:lnSpc>
              <a:spcBef>
                <a:spcPct val="0"/>
              </a:spcBef>
              <a:buNone/>
              <a:defRPr sz="36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852"/>
            <a:r>
              <a:rPr lang="en-US" sz="3599" dirty="0">
                <a:solidFill>
                  <a:prstClr val="black">
                    <a:lumMod val="75000"/>
                    <a:lumOff val="25000"/>
                  </a:prstClr>
                </a:solidFill>
              </a:rPr>
              <a:t>Short Term Cash-Backed Bonds with Taxable Perm Loan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E7259AC-E19C-41DD-B419-CD1CC144BC3F}"/>
              </a:ext>
            </a:extLst>
          </p:cNvPr>
          <p:cNvSpPr txBox="1">
            <a:spLocks/>
          </p:cNvSpPr>
          <p:nvPr/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C99D79-8A4B-4031-B1E0-AF26F8EDF2B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55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884392-903B-4D26-A122-EC1CF2D18D1B}"/>
              </a:ext>
            </a:extLst>
          </p:cNvPr>
          <p:cNvSpPr/>
          <p:nvPr/>
        </p:nvSpPr>
        <p:spPr>
          <a:xfrm>
            <a:off x="760412" y="1371600"/>
            <a:ext cx="1066800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Project still need tax exempt bonds to qualify for 4% Low Income Housing Tax Credits</a:t>
            </a:r>
          </a:p>
          <a:p>
            <a:pPr marL="342900" indent="-342900"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At least 50% of aggregate basis (including building and land) must be financed with tax exempt bond proceeds</a:t>
            </a:r>
          </a:p>
          <a:p>
            <a:pPr marL="342900" indent="-342900"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Provides a significant (~30% or higher) additional source of funds for affordable housing transactions</a:t>
            </a:r>
          </a:p>
          <a:p>
            <a:pPr marL="342900" indent="-342900"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192A9-A9F1-4DC3-9B0D-A1B85F2B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5</a:t>
            </a:fld>
            <a:endParaRPr lang="en-US" dirty="0"/>
          </a:p>
        </p:txBody>
      </p:sp>
      <p:sp>
        <p:nvSpPr>
          <p:cNvPr id="18" name="Title 94">
            <a:extLst>
              <a:ext uri="{FF2B5EF4-FFF2-40B4-BE49-F238E27FC236}">
                <a16:creationId xmlns:a16="http://schemas.microsoft.com/office/drawing/2014/main" id="{61D3EE20-49C3-4AC9-B2ED-461030180F03}"/>
              </a:ext>
            </a:extLst>
          </p:cNvPr>
          <p:cNvSpPr txBox="1">
            <a:spLocks/>
          </p:cNvSpPr>
          <p:nvPr/>
        </p:nvSpPr>
        <p:spPr>
          <a:xfrm>
            <a:off x="1098297" y="287424"/>
            <a:ext cx="10053162" cy="499249"/>
          </a:xfrm>
          <a:prstGeom prst="rect">
            <a:avLst/>
          </a:prstGeom>
        </p:spPr>
        <p:txBody>
          <a:bodyPr vert="horz" lIns="91416" tIns="45708" rIns="91416" bIns="45708" rtlCol="0" anchor="ctr">
            <a:normAutofit fontScale="90000" lnSpcReduction="10000"/>
          </a:bodyPr>
          <a:lstStyle>
            <a:lvl1pPr algn="ctr" defTabSz="914126">
              <a:lnSpc>
                <a:spcPct val="85000"/>
              </a:lnSpc>
              <a:spcBef>
                <a:spcPct val="0"/>
              </a:spcBef>
              <a:buNone/>
              <a:defRPr sz="36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852"/>
            <a:r>
              <a:rPr lang="en-US" sz="3599" dirty="0">
                <a:solidFill>
                  <a:prstClr val="black">
                    <a:lumMod val="75000"/>
                    <a:lumOff val="25000"/>
                  </a:prstClr>
                </a:solidFill>
              </a:rPr>
              <a:t>4% Low Income Housing Tax Credits: The 50% Test</a:t>
            </a:r>
          </a:p>
        </p:txBody>
      </p:sp>
      <p:sp>
        <p:nvSpPr>
          <p:cNvPr id="19" name="Footer Placeholder 90">
            <a:extLst>
              <a:ext uri="{FF2B5EF4-FFF2-40B4-BE49-F238E27FC236}">
                <a16:creationId xmlns:a16="http://schemas.microsoft.com/office/drawing/2014/main" id="{2A198364-F89F-4D37-9CAD-FA961C8CE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8998"/>
            <a:ext cx="4821548" cy="365030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Kent Neumann          |        202-973-0107           |           kent@tiberhudson.com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21671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94"/>
          <p:cNvSpPr txBox="1">
            <a:spLocks/>
          </p:cNvSpPr>
          <p:nvPr/>
        </p:nvSpPr>
        <p:spPr>
          <a:xfrm>
            <a:off x="1098297" y="287424"/>
            <a:ext cx="10053162" cy="499249"/>
          </a:xfrm>
          <a:prstGeom prst="rect">
            <a:avLst/>
          </a:prstGeom>
        </p:spPr>
        <p:txBody>
          <a:bodyPr vert="horz" lIns="91416" tIns="45708" rIns="91416" bIns="45708" rtlCol="0" anchor="ctr">
            <a:normAutofit fontScale="90000" lnSpcReduction="10000"/>
          </a:bodyPr>
          <a:lstStyle>
            <a:lvl1pPr algn="ctr" defTabSz="914126">
              <a:lnSpc>
                <a:spcPct val="85000"/>
              </a:lnSpc>
              <a:spcBef>
                <a:spcPct val="0"/>
              </a:spcBef>
              <a:buNone/>
              <a:defRPr sz="36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852"/>
            <a:r>
              <a:rPr lang="en-US" sz="3599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Short Term Cash Backed Bonds</a:t>
            </a:r>
            <a:endParaRPr lang="en-GB" sz="3599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60000BA0-1682-48C0-8F63-8EE7D7DFBDF1}"/>
              </a:ext>
            </a:extLst>
          </p:cNvPr>
          <p:cNvSpPr/>
          <p:nvPr/>
        </p:nvSpPr>
        <p:spPr>
          <a:xfrm>
            <a:off x="5500689" y="1481322"/>
            <a:ext cx="2285405" cy="1034900"/>
          </a:xfrm>
          <a:prstGeom prst="roundRect">
            <a:avLst>
              <a:gd name="adj" fmla="val 12986"/>
            </a:avLst>
          </a:prstGeom>
          <a:solidFill>
            <a:srgbClr val="356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126"/>
            <a:r>
              <a:rPr lang="en-US" sz="1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</a:t>
            </a:r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48F00A08-C8EE-4C77-9EB0-794D005615F2}"/>
              </a:ext>
            </a:extLst>
          </p:cNvPr>
          <p:cNvSpPr/>
          <p:nvPr/>
        </p:nvSpPr>
        <p:spPr>
          <a:xfrm>
            <a:off x="5592106" y="1996437"/>
            <a:ext cx="2102572" cy="4414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7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 Investor</a:t>
            </a:r>
          </a:p>
        </p:txBody>
      </p:sp>
      <p:sp>
        <p:nvSpPr>
          <p:cNvPr id="54" name="Rounded Rectangle 4">
            <a:extLst>
              <a:ext uri="{FF2B5EF4-FFF2-40B4-BE49-F238E27FC236}">
                <a16:creationId xmlns:a16="http://schemas.microsoft.com/office/drawing/2014/main" id="{02414274-C0A6-4E0D-BB03-62AF81E987FB}"/>
              </a:ext>
            </a:extLst>
          </p:cNvPr>
          <p:cNvSpPr/>
          <p:nvPr/>
        </p:nvSpPr>
        <p:spPr>
          <a:xfrm>
            <a:off x="5499716" y="5205525"/>
            <a:ext cx="2286379" cy="57271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5991" rIns="71981" rtlCol="0" anchor="ctr"/>
          <a:lstStyle/>
          <a:p>
            <a:pPr marL="809382" defTabSz="914126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Perm</a:t>
            </a:r>
          </a:p>
          <a:p>
            <a:pPr marL="809382" defTabSz="914126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Lender</a:t>
            </a:r>
          </a:p>
        </p:txBody>
      </p:sp>
      <p:pic>
        <p:nvPicPr>
          <p:cNvPr id="60" name="Debt service 1">
            <a:extLst>
              <a:ext uri="{FF2B5EF4-FFF2-40B4-BE49-F238E27FC236}">
                <a16:creationId xmlns:a16="http://schemas.microsoft.com/office/drawing/2014/main" id="{2D6727AC-E63D-4B7E-A890-B2F9DAD041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860" y="1560988"/>
            <a:ext cx="566629" cy="344646"/>
          </a:xfrm>
          <a:prstGeom prst="rect">
            <a:avLst/>
          </a:prstGeom>
        </p:spPr>
      </p:pic>
      <p:pic>
        <p:nvPicPr>
          <p:cNvPr id="61" name="Debt service 2">
            <a:extLst>
              <a:ext uri="{FF2B5EF4-FFF2-40B4-BE49-F238E27FC236}">
                <a16:creationId xmlns:a16="http://schemas.microsoft.com/office/drawing/2014/main" id="{B8A57A69-8D2D-4290-9992-BA40A188C3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860" y="1560988"/>
            <a:ext cx="566629" cy="344646"/>
          </a:xfrm>
          <a:prstGeom prst="rect">
            <a:avLst/>
          </a:prstGeom>
        </p:spPr>
      </p:pic>
      <p:pic>
        <p:nvPicPr>
          <p:cNvPr id="62" name="Debt service 3">
            <a:extLst>
              <a:ext uri="{FF2B5EF4-FFF2-40B4-BE49-F238E27FC236}">
                <a16:creationId xmlns:a16="http://schemas.microsoft.com/office/drawing/2014/main" id="{A1D7D2C2-CE4B-442D-A8D7-5E3C161D6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860" y="1560988"/>
            <a:ext cx="566629" cy="344646"/>
          </a:xfrm>
          <a:prstGeom prst="rect">
            <a:avLst/>
          </a:prstGeom>
        </p:spPr>
      </p:pic>
      <p:pic>
        <p:nvPicPr>
          <p:cNvPr id="63" name="Debt service 4">
            <a:extLst>
              <a:ext uri="{FF2B5EF4-FFF2-40B4-BE49-F238E27FC236}">
                <a16:creationId xmlns:a16="http://schemas.microsoft.com/office/drawing/2014/main" id="{D92BFB1D-5C58-42A5-A50A-6D8A2FB7B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860" y="1560988"/>
            <a:ext cx="566629" cy="3446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72146" y="1276230"/>
            <a:ext cx="914162" cy="914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C8E683E-E4CC-4CB1-9EC9-4CE04C17F3CF}"/>
              </a:ext>
            </a:extLst>
          </p:cNvPr>
          <p:cNvCxnSpPr/>
          <p:nvPr/>
        </p:nvCxnSpPr>
        <p:spPr>
          <a:xfrm flipV="1">
            <a:off x="6227681" y="2513894"/>
            <a:ext cx="10987" cy="26754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505D1E4-65A7-428A-81DD-31C881CC2C8E}"/>
              </a:ext>
            </a:extLst>
          </p:cNvPr>
          <p:cNvCxnSpPr/>
          <p:nvPr/>
        </p:nvCxnSpPr>
        <p:spPr>
          <a:xfrm>
            <a:off x="6898828" y="2524848"/>
            <a:ext cx="0" cy="267565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E1032DF-9B7F-4575-BC1F-E80D041803AD}"/>
              </a:ext>
            </a:extLst>
          </p:cNvPr>
          <p:cNvSpPr txBox="1"/>
          <p:nvPr/>
        </p:nvSpPr>
        <p:spPr>
          <a:xfrm>
            <a:off x="6886617" y="2629983"/>
            <a:ext cx="1080464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service </a:t>
            </a:r>
          </a:p>
          <a:p>
            <a:pPr defTabSz="914126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8FE7EA-4A13-4443-8248-2685765F9F1D}"/>
              </a:ext>
            </a:extLst>
          </p:cNvPr>
          <p:cNvSpPr txBox="1"/>
          <p:nvPr/>
        </p:nvSpPr>
        <p:spPr>
          <a:xfrm>
            <a:off x="5522165" y="4409281"/>
            <a:ext cx="940959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Lender</a:t>
            </a:r>
          </a:p>
          <a:p>
            <a:pPr defTabSz="914126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</a:p>
        </p:txBody>
      </p:sp>
      <p:pic>
        <p:nvPicPr>
          <p:cNvPr id="52" name="Building">
            <a:extLst>
              <a:ext uri="{FF2B5EF4-FFF2-40B4-BE49-F238E27FC236}">
                <a16:creationId xmlns:a16="http://schemas.microsoft.com/office/drawing/2014/main" id="{637480E7-8B63-408D-BAEA-4618E12DA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225" y="1372137"/>
            <a:ext cx="1854258" cy="1854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71D8C43-1097-4522-A432-278EEF9CD46C}"/>
              </a:ext>
            </a:extLst>
          </p:cNvPr>
          <p:cNvSpPr/>
          <p:nvPr/>
        </p:nvSpPr>
        <p:spPr>
          <a:xfrm>
            <a:off x="8226632" y="1392240"/>
            <a:ext cx="2069422" cy="56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B648D13-6798-4170-9EB0-532B6BFAC846}"/>
              </a:ext>
            </a:extLst>
          </p:cNvPr>
          <p:cNvSpPr/>
          <p:nvPr/>
        </p:nvSpPr>
        <p:spPr>
          <a:xfrm>
            <a:off x="8229975" y="1420696"/>
            <a:ext cx="2069422" cy="945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915A9E9-F3D8-47FD-8F13-FA3CAAAF20BC}"/>
              </a:ext>
            </a:extLst>
          </p:cNvPr>
          <p:cNvSpPr/>
          <p:nvPr/>
        </p:nvSpPr>
        <p:spPr>
          <a:xfrm>
            <a:off x="8253409" y="1373811"/>
            <a:ext cx="2069422" cy="1454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78D6099-BB01-4B83-8EF8-C5B2629FA511}"/>
              </a:ext>
            </a:extLst>
          </p:cNvPr>
          <p:cNvSpPr/>
          <p:nvPr/>
        </p:nvSpPr>
        <p:spPr>
          <a:xfrm>
            <a:off x="8173217" y="1372137"/>
            <a:ext cx="2142916" cy="1963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57">
            <a:extLst>
              <a:ext uri="{FF2B5EF4-FFF2-40B4-BE49-F238E27FC236}">
                <a16:creationId xmlns:a16="http://schemas.microsoft.com/office/drawing/2014/main" id="{8E27DDD9-CF03-474A-91DC-DB4BF00A4BAE}"/>
              </a:ext>
            </a:extLst>
          </p:cNvPr>
          <p:cNvGrpSpPr/>
          <p:nvPr/>
        </p:nvGrpSpPr>
        <p:grpSpPr>
          <a:xfrm>
            <a:off x="3328049" y="1720283"/>
            <a:ext cx="2146142" cy="1961639"/>
            <a:chOff x="3681222" y="1981200"/>
            <a:chExt cx="2146701" cy="1600200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4F472A4-6AFD-4F83-875D-2B006A45484F}"/>
                </a:ext>
              </a:extLst>
            </p:cNvPr>
            <p:cNvCxnSpPr/>
            <p:nvPr/>
          </p:nvCxnSpPr>
          <p:spPr>
            <a:xfrm flipV="1">
              <a:off x="3681222" y="2781301"/>
              <a:ext cx="1911" cy="48938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53">
              <a:extLst>
                <a:ext uri="{FF2B5EF4-FFF2-40B4-BE49-F238E27FC236}">
                  <a16:creationId xmlns:a16="http://schemas.microsoft.com/office/drawing/2014/main" id="{4D1F5660-B718-4129-BC6F-E461C8A8E71E}"/>
                </a:ext>
              </a:extLst>
            </p:cNvPr>
            <p:cNvGrpSpPr/>
            <p:nvPr/>
          </p:nvGrpSpPr>
          <p:grpSpPr>
            <a:xfrm>
              <a:off x="3683133" y="1981200"/>
              <a:ext cx="2144790" cy="1600200"/>
              <a:chOff x="3683133" y="1981200"/>
              <a:chExt cx="2144790" cy="1600200"/>
            </a:xfrm>
          </p:grpSpPr>
          <p:sp>
            <p:nvSpPr>
              <p:cNvPr id="72" name="Arc 71">
                <a:extLst>
                  <a:ext uri="{FF2B5EF4-FFF2-40B4-BE49-F238E27FC236}">
                    <a16:creationId xmlns:a16="http://schemas.microsoft.com/office/drawing/2014/main" id="{3B498BD5-5DA5-413E-A278-02F4702710F8}"/>
                  </a:ext>
                </a:extLst>
              </p:cNvPr>
              <p:cNvSpPr/>
              <p:nvPr/>
            </p:nvSpPr>
            <p:spPr>
              <a:xfrm flipH="1">
                <a:off x="3683133" y="1981200"/>
                <a:ext cx="1828800" cy="1600200"/>
              </a:xfrm>
              <a:prstGeom prst="arc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126"/>
                <a:endParaRPr lang="en-US" sz="1799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DFEDEED6-E5FD-4CAD-885B-2F28293E7843}"/>
                  </a:ext>
                </a:extLst>
              </p:cNvPr>
              <p:cNvCxnSpPr/>
              <p:nvPr/>
            </p:nvCxnSpPr>
            <p:spPr>
              <a:xfrm>
                <a:off x="4495800" y="1981200"/>
                <a:ext cx="1332123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60">
            <a:extLst>
              <a:ext uri="{FF2B5EF4-FFF2-40B4-BE49-F238E27FC236}">
                <a16:creationId xmlns:a16="http://schemas.microsoft.com/office/drawing/2014/main" id="{33AD26D0-ED47-418E-B79D-64AB78725011}"/>
              </a:ext>
            </a:extLst>
          </p:cNvPr>
          <p:cNvGrpSpPr/>
          <p:nvPr/>
        </p:nvGrpSpPr>
        <p:grpSpPr>
          <a:xfrm>
            <a:off x="4629631" y="3600719"/>
            <a:ext cx="1599783" cy="1599783"/>
            <a:chOff x="4953000" y="3063088"/>
            <a:chExt cx="1600200" cy="1600200"/>
          </a:xfrm>
        </p:grpSpPr>
        <p:grpSp>
          <p:nvGrpSpPr>
            <p:cNvPr id="75" name="Group 59">
              <a:extLst>
                <a:ext uri="{FF2B5EF4-FFF2-40B4-BE49-F238E27FC236}">
                  <a16:creationId xmlns:a16="http://schemas.microsoft.com/office/drawing/2014/main" id="{A1082724-89F3-4AF1-B80A-D47A1E2EC05D}"/>
                </a:ext>
              </a:extLst>
            </p:cNvPr>
            <p:cNvGrpSpPr/>
            <p:nvPr/>
          </p:nvGrpSpPr>
          <p:grpSpPr>
            <a:xfrm>
              <a:off x="4953000" y="3063088"/>
              <a:ext cx="1600200" cy="1600200"/>
              <a:chOff x="4953000" y="3063088"/>
              <a:chExt cx="1600200" cy="1600200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C5091B26-79A9-4688-A2BC-45DC199C3BAD}"/>
                  </a:ext>
                </a:extLst>
              </p:cNvPr>
              <p:cNvCxnSpPr/>
              <p:nvPr/>
            </p:nvCxnSpPr>
            <p:spPr>
              <a:xfrm>
                <a:off x="5638799" y="3063088"/>
                <a:ext cx="19050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oup 58">
                <a:extLst>
                  <a:ext uri="{FF2B5EF4-FFF2-40B4-BE49-F238E27FC236}">
                    <a16:creationId xmlns:a16="http://schemas.microsoft.com/office/drawing/2014/main" id="{24210B85-26A6-4225-BDCB-7D2E5D1E3CE3}"/>
                  </a:ext>
                </a:extLst>
              </p:cNvPr>
              <p:cNvGrpSpPr/>
              <p:nvPr/>
            </p:nvGrpSpPr>
            <p:grpSpPr>
              <a:xfrm>
                <a:off x="4953000" y="3063088"/>
                <a:ext cx="1600200" cy="1600200"/>
                <a:chOff x="4953000" y="3505200"/>
                <a:chExt cx="1600200" cy="1600200"/>
              </a:xfrm>
            </p:grpSpPr>
            <p:sp>
              <p:nvSpPr>
                <p:cNvPr id="79" name="Arc 78">
                  <a:extLst>
                    <a:ext uri="{FF2B5EF4-FFF2-40B4-BE49-F238E27FC236}">
                      <a16:creationId xmlns:a16="http://schemas.microsoft.com/office/drawing/2014/main" id="{6097FCB3-C798-4F49-8CA0-C8EE1420EB14}"/>
                    </a:ext>
                  </a:extLst>
                </p:cNvPr>
                <p:cNvSpPr/>
                <p:nvPr/>
              </p:nvSpPr>
              <p:spPr>
                <a:xfrm>
                  <a:off x="4953000" y="3505200"/>
                  <a:ext cx="1600200" cy="1600200"/>
                </a:xfrm>
                <a:prstGeom prst="arc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914126"/>
                  <a:endParaRPr lang="en-US" sz="1799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87C2B1E6-589B-4DCC-B6F7-8790E757766A}"/>
                    </a:ext>
                  </a:extLst>
                </p:cNvPr>
                <p:cNvCxnSpPr/>
                <p:nvPr/>
              </p:nvCxnSpPr>
              <p:spPr>
                <a:xfrm>
                  <a:off x="6553200" y="4305300"/>
                  <a:ext cx="0" cy="8001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06E9D4E-01A9-455D-8B6D-AFD66933EB29}"/>
                </a:ext>
              </a:extLst>
            </p:cNvPr>
            <p:cNvCxnSpPr/>
            <p:nvPr/>
          </p:nvCxnSpPr>
          <p:spPr>
            <a:xfrm flipH="1">
              <a:off x="5424146" y="3063088"/>
              <a:ext cx="29085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2ADE3911-3F4F-4DE6-A21D-152C2E9C0BF1}"/>
              </a:ext>
            </a:extLst>
          </p:cNvPr>
          <p:cNvSpPr txBox="1"/>
          <p:nvPr/>
        </p:nvSpPr>
        <p:spPr>
          <a:xfrm>
            <a:off x="2183206" y="2030338"/>
            <a:ext cx="1258350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26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 proceeds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5FD31C0-C008-4D3E-9BF9-67C02C213962}"/>
              </a:ext>
            </a:extLst>
          </p:cNvPr>
          <p:cNvSpPr txBox="1"/>
          <p:nvPr/>
        </p:nvSpPr>
        <p:spPr>
          <a:xfrm>
            <a:off x="2512168" y="4316296"/>
            <a:ext cx="814435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</a:t>
            </a:r>
          </a:p>
          <a:p>
            <a:pPr defTabSz="914126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proceeds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32850B6-AC26-4BD3-8398-93B44AD35857}"/>
              </a:ext>
            </a:extLst>
          </p:cNvPr>
          <p:cNvCxnSpPr/>
          <p:nvPr/>
        </p:nvCxnSpPr>
        <p:spPr>
          <a:xfrm>
            <a:off x="4134186" y="3834282"/>
            <a:ext cx="0" cy="13712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B0E1D27-338D-4872-A2EE-616CC6666F29}"/>
              </a:ext>
            </a:extLst>
          </p:cNvPr>
          <p:cNvCxnSpPr/>
          <p:nvPr/>
        </p:nvCxnSpPr>
        <p:spPr>
          <a:xfrm flipV="1">
            <a:off x="3304433" y="3834282"/>
            <a:ext cx="13941" cy="137124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rustee">
            <a:extLst>
              <a:ext uri="{FF2B5EF4-FFF2-40B4-BE49-F238E27FC236}">
                <a16:creationId xmlns:a16="http://schemas.microsoft.com/office/drawing/2014/main" id="{3B778FE8-8909-4CD0-980B-E6A06A0DD203}"/>
              </a:ext>
            </a:extLst>
          </p:cNvPr>
          <p:cNvSpPr/>
          <p:nvPr/>
        </p:nvSpPr>
        <p:spPr>
          <a:xfrm>
            <a:off x="2568157" y="3301021"/>
            <a:ext cx="2513945" cy="533261"/>
          </a:xfrm>
          <a:prstGeom prst="round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Trustee</a:t>
            </a:r>
          </a:p>
        </p:txBody>
      </p:sp>
      <p:sp>
        <p:nvSpPr>
          <p:cNvPr id="86" name="Bond holder">
            <a:extLst>
              <a:ext uri="{FF2B5EF4-FFF2-40B4-BE49-F238E27FC236}">
                <a16:creationId xmlns:a16="http://schemas.microsoft.com/office/drawing/2014/main" id="{872B4766-9DE4-425D-A21D-9CE250B67675}"/>
              </a:ext>
            </a:extLst>
          </p:cNvPr>
          <p:cNvSpPr/>
          <p:nvPr/>
        </p:nvSpPr>
        <p:spPr>
          <a:xfrm>
            <a:off x="2604869" y="5205525"/>
            <a:ext cx="2513945" cy="57271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5991" rIns="71981" rtlCol="0" anchor="ctr"/>
          <a:lstStyle/>
          <a:p>
            <a:pPr marL="809382" defTabSz="914126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Holders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995B903-70A3-48ED-BE1C-764FA5271DEB}"/>
              </a:ext>
            </a:extLst>
          </p:cNvPr>
          <p:cNvSpPr txBox="1"/>
          <p:nvPr/>
        </p:nvSpPr>
        <p:spPr>
          <a:xfrm>
            <a:off x="4142414" y="4312191"/>
            <a:ext cx="884308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</a:t>
            </a:r>
          </a:p>
          <a:p>
            <a:pPr defTabSz="914126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collateral</a:t>
            </a:r>
          </a:p>
        </p:txBody>
      </p:sp>
      <p:pic>
        <p:nvPicPr>
          <p:cNvPr id="88" name="Bond dollar 1">
            <a:extLst>
              <a:ext uri="{FF2B5EF4-FFF2-40B4-BE49-F238E27FC236}">
                <a16:creationId xmlns:a16="http://schemas.microsoft.com/office/drawing/2014/main" id="{1E5906DE-985F-4B1A-9C59-07764035FE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24" y="5302605"/>
            <a:ext cx="566629" cy="344646"/>
          </a:xfrm>
          <a:prstGeom prst="rect">
            <a:avLst/>
          </a:prstGeom>
        </p:spPr>
      </p:pic>
      <p:pic>
        <p:nvPicPr>
          <p:cNvPr id="89" name="Bond dollar 2">
            <a:extLst>
              <a:ext uri="{FF2B5EF4-FFF2-40B4-BE49-F238E27FC236}">
                <a16:creationId xmlns:a16="http://schemas.microsoft.com/office/drawing/2014/main" id="{F4B5979A-34AA-4C1F-904E-EEC350016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78" y="5312912"/>
            <a:ext cx="566629" cy="344646"/>
          </a:xfrm>
          <a:prstGeom prst="rect">
            <a:avLst/>
          </a:prstGeom>
        </p:spPr>
      </p:pic>
      <p:pic>
        <p:nvPicPr>
          <p:cNvPr id="90" name="Bond dollar 3">
            <a:extLst>
              <a:ext uri="{FF2B5EF4-FFF2-40B4-BE49-F238E27FC236}">
                <a16:creationId xmlns:a16="http://schemas.microsoft.com/office/drawing/2014/main" id="{E90E06C0-0516-4150-8308-2B8BBE4BD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69" y="5318197"/>
            <a:ext cx="566629" cy="344646"/>
          </a:xfrm>
          <a:prstGeom prst="rect">
            <a:avLst/>
          </a:prstGeom>
        </p:spPr>
      </p:pic>
      <p:pic>
        <p:nvPicPr>
          <p:cNvPr id="91" name="FHA dollar 1">
            <a:extLst>
              <a:ext uri="{FF2B5EF4-FFF2-40B4-BE49-F238E27FC236}">
                <a16:creationId xmlns:a16="http://schemas.microsoft.com/office/drawing/2014/main" id="{ACA55311-D58D-4691-8B6E-E80E008EF7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908" y="5297133"/>
            <a:ext cx="515118" cy="313314"/>
          </a:xfrm>
          <a:prstGeom prst="rect">
            <a:avLst/>
          </a:prstGeom>
        </p:spPr>
      </p:pic>
      <p:pic>
        <p:nvPicPr>
          <p:cNvPr id="92" name="FHA dollar 2">
            <a:extLst>
              <a:ext uri="{FF2B5EF4-FFF2-40B4-BE49-F238E27FC236}">
                <a16:creationId xmlns:a16="http://schemas.microsoft.com/office/drawing/2014/main" id="{3BABFEAB-5220-408A-8D30-A8544C85EE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088" y="5297133"/>
            <a:ext cx="515118" cy="313314"/>
          </a:xfrm>
          <a:prstGeom prst="rect">
            <a:avLst/>
          </a:prstGeom>
        </p:spPr>
      </p:pic>
      <p:pic>
        <p:nvPicPr>
          <p:cNvPr id="93" name="FHA dollar 3">
            <a:extLst>
              <a:ext uri="{FF2B5EF4-FFF2-40B4-BE49-F238E27FC236}">
                <a16:creationId xmlns:a16="http://schemas.microsoft.com/office/drawing/2014/main" id="{6CD33B18-1ED1-4466-B1B0-05853C963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68" y="5297133"/>
            <a:ext cx="515118" cy="313314"/>
          </a:xfrm>
          <a:prstGeom prst="rect">
            <a:avLst/>
          </a:prstGeom>
        </p:spPr>
      </p:pic>
      <p:pic>
        <p:nvPicPr>
          <p:cNvPr id="94" name="FHA dollar 4">
            <a:extLst>
              <a:ext uri="{FF2B5EF4-FFF2-40B4-BE49-F238E27FC236}">
                <a16:creationId xmlns:a16="http://schemas.microsoft.com/office/drawing/2014/main" id="{CB2F2E7E-62B0-4E66-9B0B-A23B81B3AD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34" y="5316147"/>
            <a:ext cx="515118" cy="313314"/>
          </a:xfrm>
          <a:prstGeom prst="rect">
            <a:avLst/>
          </a:prstGeom>
        </p:spPr>
      </p:pic>
      <p:sp>
        <p:nvSpPr>
          <p:cNvPr id="64" name="Footer Placeholder 90"/>
          <p:cNvSpPr>
            <a:spLocks noGrp="1"/>
          </p:cNvSpPr>
          <p:nvPr>
            <p:ph type="ftr" sz="quarter" idx="11"/>
          </p:nvPr>
        </p:nvSpPr>
        <p:spPr>
          <a:xfrm>
            <a:off x="3685225" y="6458998"/>
            <a:ext cx="4821548" cy="365030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Kent Neumann          |        202-973-0107           |           kent@tiberhudson.com</a:t>
            </a:r>
          </a:p>
        </p:txBody>
      </p:sp>
      <p:sp>
        <p:nvSpPr>
          <p:cNvPr id="95" name="Slide Number Placeholder 2">
            <a:extLst>
              <a:ext uri="{FF2B5EF4-FFF2-40B4-BE49-F238E27FC236}">
                <a16:creationId xmlns:a16="http://schemas.microsoft.com/office/drawing/2014/main" id="{015B039A-DF19-4D2F-A61F-A79DA9D2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881" y="6458998"/>
            <a:ext cx="1311683" cy="365030"/>
          </a:xfrm>
        </p:spPr>
        <p:txBody>
          <a:bodyPr/>
          <a:lstStyle/>
          <a:p>
            <a:pPr defTabSz="1218621">
              <a:defRPr/>
            </a:pPr>
            <a:fld id="{34C99D79-8A4B-4031-B1E0-AF26F8EDF2BC}" type="slidenum">
              <a:rPr lang="en-US">
                <a:latin typeface="Arial" panose="020B0604020202020204"/>
              </a:rPr>
              <a:pPr defTabSz="1218621">
                <a:defRPr/>
              </a:pPr>
              <a:t>6</a:t>
            </a:fld>
            <a:endParaRPr lang="en-US" dirty="0">
              <a:latin typeface="Arial" panose="020B0604020202020204"/>
            </a:endParaRPr>
          </a:p>
        </p:txBody>
      </p:sp>
      <p:pic>
        <p:nvPicPr>
          <p:cNvPr id="48" name="Certifcat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76" y="3779881"/>
            <a:ext cx="595449" cy="3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5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556 C -0.00278 -0.04097 -0.00347 -0.21666 -0.00364 -0.2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02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-1.38889E-6 -0.04629 -0.00035 -0.21967 -0.00035 -0.277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388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024 C 0.00247 -0.04606 0.00325 -0.22083 0.00364 -0.278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0141E-6 -1.11111E-6 L -1.40141E-6 0.1828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1.11111E-6 C 0.00313 -0.0669 0.00547 -0.1338 -0.00091 -0.17662 C -0.00729 -0.21945 -0.0207 -0.2412 -0.0379 -0.25741 C -0.05522 -0.27361 -0.09078 -0.27083 -0.10458 -0.27431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5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65 -0.275 C -0.0013 -0.3088 -0.00964 -0.43264 0.01094 -0.47801 C 0.03152 -0.52338 0.04493 -0.53704 0.12034 -0.54769 C 0.19589 -0.55833 0.3919 -0.54352 0.46379 -0.54259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5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1.11111E-6 C 0.00312 -0.0669 0.00534 -0.1338 -0.00079 -0.17662 C -0.00691 -0.21945 -0.02045 -0.2412 -0.03647 -0.25741 C -0.05249 -0.27361 -0.08401 -0.27014 -0.09651 -0.27361 " pathEditMode="relative" rAng="0" ptsTypes="AAAA">
                                      <p:cBhvr>
                                        <p:cTn id="6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4" y="-136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4 -0.27755 C 0.00195 -0.31181 -0.00469 -0.43866 0.01458 -0.48334 C 0.03386 -0.52801 0.0405 -0.53496 0.11461 -0.54561 C 0.18859 -0.55625 0.38721 -0.54699 0.45897 -0.54746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2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1.11111E-6 C 0.00312 -0.0669 0.00534 -0.1338 -0.00052 -0.17662 C -0.00652 -0.21945 -0.01993 -0.24144 -0.03465 -0.25741 C -0.0495 -0.27338 -0.07815 -0.26921 -0.08948 -0.27222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2" y="-1361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364 -0.27893 C 0.00547 -0.31226 -0.00105 -0.43449 0.01601 -0.47916 C 0.03295 -0.52384 0.03295 -0.53703 0.10575 -0.54768 C 0.17869 -0.55833 0.38121 -0.54375 0.45376 -0.54282 " pathEditMode="relative" rAng="0" ptsTypes="AAAA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6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67049E-6 -7.37257E-18 C -0.00013 -0.05903 -0.00234 -0.26759 -0.00065 -0.35208 C 0.00092 -0.43657 -0.00169 -0.47431 0.00951 -0.50741 C 0.02084 -0.54051 0.05132 -0.54329 0.06682 -0.55023 C 0.08258 -0.55741 0.0801 -0.55069 0.10381 -0.55023 C 0.12751 -0.54977 0.18703 -0.54792 0.20917 -0.54722 " pathEditMode="relative" rAng="0" ptsTypes="AAAAAA">
                                      <p:cBhvr>
                                        <p:cTn id="10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3" y="-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58 -0.27431 C -0.10406 -0.23449 -0.10354 -0.19421 -0.10367 -0.16319 C -0.10367 -0.13218 -0.10172 -0.11273 -0.10562 -0.08819 C -0.1094 -0.06366 -0.11461 -0.03171 -0.12646 -0.0162 C -0.13844 -0.00069 -0.15837 0.00185 -0.17739 0.00556 C -0.19627 0.00926 -0.22701 0.00556 -0.24003 0.00556 " pathEditMode="relative" rAng="0" ptsTypes="AAAAAA">
                                      <p:cBhvr>
                                        <p:cTn id="1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7" y="1407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6 -0.27431 C -0.09378 -0.23449 -0.09326 -0.19421 -0.09352 -0.1632 C -0.09352 -0.13218 -0.09143 -0.11273 -0.09547 -0.0882 C -0.09925 -0.06366 -0.10459 -0.03171 -0.11605 -0.0162 C -0.12751 -0.0007 -0.14496 0.00208 -0.16424 0.00555 C -0.18326 0.00903 -0.21712 0.00509 -0.23079 0.00486 " pathEditMode="relative" rAng="0" ptsTypes="AAAAAA">
                                      <p:cBhvr>
                                        <p:cTn id="13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4" y="1405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48 -0.27222 C -0.08883 -0.23287 -0.08831 -0.19282 -0.08844 -0.16203 C -0.08844 -0.13125 -0.08648 -0.11203 -0.09039 -0.0875 C -0.09404 -0.06319 -0.09977 -0.03171 -0.11071 -0.0162 C -0.12152 -0.00046 -0.13676 0.00185 -0.15577 0.00556 C -0.17466 0.00903 -0.21047 0.00625 -0.22467 0.00625 " pathEditMode="relative" rAng="0" ptsTypes="AAAAAA">
                                      <p:cBhvr>
                                        <p:cTn id="13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4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679E-6 0.00023 C -0.03594 -0.00162 -0.16488 -0.01459 -0.21581 -0.01088 C -0.26699 -0.00741 -0.28861 -0.00741 -0.30646 0.02199 C -0.32391 0.05139 -0.31922 0.0787 -0.32117 0.1662 C -0.32326 0.2537 -0.31883 0.46782 -0.31818 0.54745 " pathEditMode="relative" rAng="0" ptsTypes="AAAAA">
                                      <p:cBhvr>
                                        <p:cTn id="17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8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679E-6 0.00023 C -0.03516 -0.00186 -0.16085 -0.01436 -0.21073 -0.01088 C -0.26048 -0.00741 -0.28184 -0.00741 -0.2989 0.02152 C -0.3161 0.05069 -0.31154 0.07639 -0.31349 0.16412 C -0.31557 0.25162 -0.31115 0.46759 -0.31076 0.54745 " pathEditMode="relative" rAng="0" ptsTypes="AAAAA">
                                      <p:cBhvr>
                                        <p:cTn id="17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7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679E-6 0.00023 C -0.03412 -0.00162 -0.15394 -0.01436 -0.20265 -0.01088 C -0.25123 -0.00764 -0.27494 -0.00857 -0.29239 0.0199 C -0.30997 0.04838 -0.30568 0.07199 -0.30789 0.15995 C -0.3101 0.24791 -0.3062 0.46666 -0.30568 0.54745 " pathEditMode="relative" rAng="0" ptsTypes="AAAAA">
                                      <p:cBhvr>
                                        <p:cTn id="17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6000"/>
                            </p:stCondLst>
                            <p:childTnLst>
                              <p:par>
                                <p:cTn id="1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679E-6 0.00023 C -0.08882 -0.00764 -0.17765 -0.01551 -0.22636 -0.00926 C -0.27494 -0.00324 -0.27911 0.00277 -0.29135 0.0375 C -0.30372 0.07199 -0.29916 0.11296 -0.30047 0.19791 C -0.3019 0.2831 -0.30086 0.41504 -0.29982 0.54745 " pathEditMode="relative" rAng="0" ptsTypes="AAAAA">
                                      <p:cBhvr>
                                        <p:cTn id="18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9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5" grpId="0" animBg="1"/>
      <p:bldP spid="66" grpId="0" animBg="1"/>
      <p:bldP spid="67" grpId="0" animBg="1"/>
      <p:bldP spid="68" grpId="0" animBg="1"/>
      <p:bldP spid="81" grpId="0"/>
      <p:bldP spid="82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884392-903B-4D26-A122-EC1CF2D18D1B}"/>
              </a:ext>
            </a:extLst>
          </p:cNvPr>
          <p:cNvSpPr/>
          <p:nvPr/>
        </p:nvSpPr>
        <p:spPr>
          <a:xfrm>
            <a:off x="1141412" y="1600200"/>
            <a:ext cx="982980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007D"/>
              </a:buClr>
              <a:buSzPct val="75000"/>
              <a:defRPr/>
            </a:pPr>
            <a:r>
              <a:rPr lang="en-US" b="1" dirty="0">
                <a:solidFill>
                  <a:srgbClr val="000000"/>
                </a:solidFill>
              </a:rPr>
              <a:t>Bond Amount to meet 50% test &lt; Taxable Loan Amount (see prior slide): </a:t>
            </a:r>
            <a:r>
              <a:rPr lang="en-US" dirty="0">
                <a:solidFill>
                  <a:srgbClr val="000000"/>
                </a:solidFill>
              </a:rPr>
              <a:t>No additional collateral needed!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00007D"/>
              </a:buClr>
              <a:buSzPct val="75000"/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00007D"/>
              </a:buClr>
              <a:buSzPct val="75000"/>
              <a:defRPr/>
            </a:pPr>
            <a:r>
              <a:rPr lang="en-US" b="1" dirty="0">
                <a:solidFill>
                  <a:srgbClr val="000000"/>
                </a:solidFill>
              </a:rPr>
              <a:t>Bond Amount to meet 50% test &gt; Taxable Loan Amount: </a:t>
            </a:r>
            <a:r>
              <a:rPr lang="en-US" dirty="0">
                <a:solidFill>
                  <a:srgbClr val="000000"/>
                </a:solidFill>
              </a:rPr>
              <a:t>Need other collateral sources of funds including:</a:t>
            </a:r>
          </a:p>
          <a:p>
            <a:pPr marL="952393" lvl="1" indent="-342900"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Subordinate Loan Proceeds</a:t>
            </a:r>
          </a:p>
          <a:p>
            <a:pPr marL="952393" lvl="1" indent="-342900"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Seller Note</a:t>
            </a:r>
          </a:p>
          <a:p>
            <a:pPr marL="952393" lvl="1" indent="-342900"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Tax Credit Equity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D417F21-71DA-4FE8-A86C-4521F4696733}"/>
              </a:ext>
            </a:extLst>
          </p:cNvPr>
          <p:cNvSpPr txBox="1">
            <a:spLocks/>
          </p:cNvSpPr>
          <p:nvPr/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C99D79-8A4B-4031-B1E0-AF26F8EDF2B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A62C9-9F26-47BF-806A-1924771A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Short Term Cash Backed Bonds</a:t>
            </a:r>
          </a:p>
        </p:txBody>
      </p:sp>
      <p:sp>
        <p:nvSpPr>
          <p:cNvPr id="8" name="Footer Placeholder 90">
            <a:extLst>
              <a:ext uri="{FF2B5EF4-FFF2-40B4-BE49-F238E27FC236}">
                <a16:creationId xmlns:a16="http://schemas.microsoft.com/office/drawing/2014/main" id="{AE153602-D919-4219-AC21-AC6717D0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Kent Neumann          |        202-973-0107           |           kent@tiberhudson.com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1343647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884392-903B-4D26-A122-EC1CF2D18D1B}"/>
              </a:ext>
            </a:extLst>
          </p:cNvPr>
          <p:cNvSpPr/>
          <p:nvPr/>
        </p:nvSpPr>
        <p:spPr>
          <a:xfrm>
            <a:off x="684212" y="1676400"/>
            <a:ext cx="10591800" cy="3147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007D"/>
              </a:buClr>
              <a:buSzPct val="75000"/>
              <a:defRPr/>
            </a:pPr>
            <a:r>
              <a:rPr lang="en-US" b="1" dirty="0">
                <a:solidFill>
                  <a:srgbClr val="000000"/>
                </a:solidFill>
              </a:rPr>
              <a:t>Methods to reduce transaction costs and generate more proceeds:</a:t>
            </a:r>
          </a:p>
          <a:p>
            <a:pPr lvl="1"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srgbClr val="000000"/>
              </a:solidFill>
            </a:endParaRPr>
          </a:p>
          <a:p>
            <a:pPr lvl="1" indent="-457200">
              <a:lnSpc>
                <a:spcPct val="150000"/>
              </a:lnSpc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Pooled financings – multiple projects w/ one aggregate bond issuance</a:t>
            </a:r>
          </a:p>
          <a:p>
            <a:pPr lvl="1" indent="-457200">
              <a:lnSpc>
                <a:spcPct val="150000"/>
              </a:lnSpc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No long-term bond related fees</a:t>
            </a:r>
          </a:p>
          <a:p>
            <a:pPr lvl="1" indent="-457200">
              <a:lnSpc>
                <a:spcPct val="150000"/>
              </a:lnSpc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Potential for additional tax credit equity due to increased basis</a:t>
            </a:r>
          </a:p>
          <a:p>
            <a:pPr lvl="1" indent="-457200">
              <a:lnSpc>
                <a:spcPct val="150000"/>
              </a:lnSpc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No net interest cost on bonds in current market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3CFED-0C26-43FF-9F78-0F1EB0E4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Cost Saving Features/Options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192A9-A9F1-4DC3-9B0D-A1B85F2B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Footer Placeholder 90">
            <a:extLst>
              <a:ext uri="{FF2B5EF4-FFF2-40B4-BE49-F238E27FC236}">
                <a16:creationId xmlns:a16="http://schemas.microsoft.com/office/drawing/2014/main" id="{21E27820-BEC2-4878-AFB5-F47A6247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8998"/>
            <a:ext cx="4821548" cy="365030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Kent Neumann          |        202-973-0107           |           kent@tiberhudson.com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186461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1184275" y="947737"/>
          <a:ext cx="9820275" cy="515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98" dirty="0"/>
              <a:t>Short Term Yield Curve (as of 08/20/19)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953" y="5867400"/>
            <a:ext cx="7416757" cy="46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Bloomberg. Thomson Reuters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Reflects market conditions as of August 20, 2019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Thomson Reuters Municipal Market Data (MMD) AAA curve is a proprietary yield curve that provides the offer-side of AAA rated state general obligation bonds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3A994BC-EB65-46FD-83CA-5E6453A05435}"/>
              </a:ext>
            </a:extLst>
          </p:cNvPr>
          <p:cNvSpPr txBox="1">
            <a:spLocks/>
          </p:cNvSpPr>
          <p:nvPr/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ooter Placeholder 90">
            <a:extLst>
              <a:ext uri="{FF2B5EF4-FFF2-40B4-BE49-F238E27FC236}">
                <a16:creationId xmlns:a16="http://schemas.microsoft.com/office/drawing/2014/main" id="{887961CF-06BD-4197-84C7-71573BE3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8998"/>
            <a:ext cx="4821548" cy="365030"/>
          </a:xfrm>
        </p:spPr>
        <p:txBody>
          <a:bodyPr/>
          <a:lstStyle/>
          <a:p>
            <a:pPr marL="0" marR="0" lvl="0" indent="0" algn="ctr" defTabSz="1218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Kent Neumann          |        202-973-0107           |           kent@tiberhudson.com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612" y="958623"/>
            <a:ext cx="2788628" cy="10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38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0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2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3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4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5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6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7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700CCB-20BA-4760-AB9F-AC3B63ED32E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4507</TotalTime>
  <Words>1169</Words>
  <Application>Microsoft Macintosh PowerPoint</Application>
  <PresentationFormat>Custom</PresentationFormat>
  <Paragraphs>182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Gotham Medium</vt:lpstr>
      <vt:lpstr>Times New Roman</vt:lpstr>
      <vt:lpstr>Wingdings</vt:lpstr>
      <vt:lpstr>Default Design</vt:lpstr>
      <vt:lpstr>Retrospect</vt:lpstr>
      <vt:lpstr>PowerPoint Presentation</vt:lpstr>
      <vt:lpstr>Long Term Yield Curves (as of 08/20/19)  </vt:lpstr>
      <vt:lpstr>Historically Flat Yield Curve (as of 08/20/19)</vt:lpstr>
      <vt:lpstr>PowerPoint Presentation</vt:lpstr>
      <vt:lpstr>PowerPoint Presentation</vt:lpstr>
      <vt:lpstr>PowerPoint Presentation</vt:lpstr>
      <vt:lpstr>Short Term Cash Backed Bonds</vt:lpstr>
      <vt:lpstr>Other Cost Saving Features/Options</vt:lpstr>
      <vt:lpstr>Short Term Yield Curve (as of 08/20/19) </vt:lpstr>
      <vt:lpstr>Negative/Positive Arbitrage</vt:lpstr>
      <vt:lpstr>Costs of the Short Term Bond Deal</vt:lpstr>
      <vt:lpstr>Timing of the Short Term Bond Deal</vt:lpstr>
      <vt:lpstr>Long Term Bonds Backed by GNMAs</vt:lpstr>
      <vt:lpstr>Tax Exempt Seller “Take Back” Note &amp; Bonds</vt:lpstr>
      <vt:lpstr>FHA Refinancing to Re-syndication (R2R)</vt:lpstr>
      <vt:lpstr>FHA Refinancing to Re-syndication (R2R)</vt:lpstr>
      <vt:lpstr>Contact Information</vt:lpstr>
    </vt:vector>
  </TitlesOfParts>
  <Company>TIBER HUDSON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kent@tiberhudson.com</dc:creator>
  <cp:lastModifiedBy>gsnyder@directimpactinc.com</cp:lastModifiedBy>
  <cp:revision>195</cp:revision>
  <dcterms:created xsi:type="dcterms:W3CDTF">2018-01-25T19:37:27Z</dcterms:created>
  <dcterms:modified xsi:type="dcterms:W3CDTF">2019-09-16T16:24:36Z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