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17"/>
  </p:notesMasterIdLst>
  <p:handoutMasterIdLst>
    <p:handoutMasterId r:id="rId18"/>
  </p:handoutMasterIdLst>
  <p:sldIdLst>
    <p:sldId id="515" r:id="rId5"/>
    <p:sldId id="531" r:id="rId6"/>
    <p:sldId id="533" r:id="rId7"/>
    <p:sldId id="537" r:id="rId8"/>
    <p:sldId id="538" r:id="rId9"/>
    <p:sldId id="539" r:id="rId10"/>
    <p:sldId id="540" r:id="rId11"/>
    <p:sldId id="534" r:id="rId12"/>
    <p:sldId id="535" r:id="rId13"/>
    <p:sldId id="536" r:id="rId14"/>
    <p:sldId id="542" r:id="rId15"/>
    <p:sldId id="541" r:id="rId16"/>
  </p:sldIdLst>
  <p:sldSz cx="12192000" cy="6858000"/>
  <p:notesSz cx="69469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dson, Tiger" initials="H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A04"/>
    <a:srgbClr val="41F15E"/>
    <a:srgbClr val="E8FD7F"/>
    <a:srgbClr val="CDFE7E"/>
    <a:srgbClr val="F7C71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BAE905-0E3B-410E-974B-8A802B5E29B1}" v="7" dt="2019-08-28T20:17:42.7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065" autoAdjust="0"/>
  </p:normalViewPr>
  <p:slideViewPr>
    <p:cSldViewPr snapToGrid="0" snapToObjects="1">
      <p:cViewPr varScale="1">
        <p:scale>
          <a:sx n="98" d="100"/>
          <a:sy n="98" d="100"/>
        </p:scale>
        <p:origin x="90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3019" y="-86"/>
      </p:cViewPr>
      <p:guideLst>
        <p:guide orient="horz" pos="2904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entes, Lillian" userId="1a656418-8fb9-45e9-a340-d58c765750bf" providerId="ADAL" clId="{25BAE905-0E3B-410E-974B-8A802B5E29B1}"/>
    <pc:docChg chg="addSld delSld modSld">
      <pc:chgData name="Fuentes, Lillian" userId="1a656418-8fb9-45e9-a340-d58c765750bf" providerId="ADAL" clId="{25BAE905-0E3B-410E-974B-8A802B5E29B1}" dt="2019-08-28T20:18:03.750" v="31" actId="5793"/>
      <pc:docMkLst>
        <pc:docMk/>
      </pc:docMkLst>
      <pc:sldChg chg="del">
        <pc:chgData name="Fuentes, Lillian" userId="1a656418-8fb9-45e9-a340-d58c765750bf" providerId="ADAL" clId="{25BAE905-0E3B-410E-974B-8A802B5E29B1}" dt="2019-08-28T20:12:02.407" v="0" actId="2696"/>
        <pc:sldMkLst>
          <pc:docMk/>
          <pc:sldMk cId="1136488445" sldId="487"/>
        </pc:sldMkLst>
      </pc:sldChg>
      <pc:sldChg chg="del">
        <pc:chgData name="Fuentes, Lillian" userId="1a656418-8fb9-45e9-a340-d58c765750bf" providerId="ADAL" clId="{25BAE905-0E3B-410E-974B-8A802B5E29B1}" dt="2019-08-28T20:12:06.677" v="2" actId="2696"/>
        <pc:sldMkLst>
          <pc:docMk/>
          <pc:sldMk cId="3237171186" sldId="489"/>
        </pc:sldMkLst>
      </pc:sldChg>
      <pc:sldChg chg="del">
        <pc:chgData name="Fuentes, Lillian" userId="1a656418-8fb9-45e9-a340-d58c765750bf" providerId="ADAL" clId="{25BAE905-0E3B-410E-974B-8A802B5E29B1}" dt="2019-08-28T20:12:09.187" v="4" actId="2696"/>
        <pc:sldMkLst>
          <pc:docMk/>
          <pc:sldMk cId="3532032059" sldId="513"/>
        </pc:sldMkLst>
      </pc:sldChg>
      <pc:sldChg chg="del">
        <pc:chgData name="Fuentes, Lillian" userId="1a656418-8fb9-45e9-a340-d58c765750bf" providerId="ADAL" clId="{25BAE905-0E3B-410E-974B-8A802B5E29B1}" dt="2019-08-28T20:12:08.365" v="3" actId="2696"/>
        <pc:sldMkLst>
          <pc:docMk/>
          <pc:sldMk cId="1001067101" sldId="529"/>
        </pc:sldMkLst>
      </pc:sldChg>
      <pc:sldChg chg="del">
        <pc:chgData name="Fuentes, Lillian" userId="1a656418-8fb9-45e9-a340-d58c765750bf" providerId="ADAL" clId="{25BAE905-0E3B-410E-974B-8A802B5E29B1}" dt="2019-08-28T20:12:10.414" v="6" actId="2696"/>
        <pc:sldMkLst>
          <pc:docMk/>
          <pc:sldMk cId="603948321" sldId="530"/>
        </pc:sldMkLst>
      </pc:sldChg>
      <pc:sldChg chg="del">
        <pc:chgData name="Fuentes, Lillian" userId="1a656418-8fb9-45e9-a340-d58c765750bf" providerId="ADAL" clId="{25BAE905-0E3B-410E-974B-8A802B5E29B1}" dt="2019-08-28T20:12:11.041" v="7" actId="2696"/>
        <pc:sldMkLst>
          <pc:docMk/>
          <pc:sldMk cId="854458457" sldId="532"/>
        </pc:sldMkLst>
      </pc:sldChg>
      <pc:sldChg chg="addSp add del">
        <pc:chgData name="Fuentes, Lillian" userId="1a656418-8fb9-45e9-a340-d58c765750bf" providerId="ADAL" clId="{25BAE905-0E3B-410E-974B-8A802B5E29B1}" dt="2019-08-28T20:14:41.432" v="10" actId="2696"/>
        <pc:sldMkLst>
          <pc:docMk/>
          <pc:sldMk cId="509468510" sldId="534"/>
        </pc:sldMkLst>
        <pc:spChg chg="add">
          <ac:chgData name="Fuentes, Lillian" userId="1a656418-8fb9-45e9-a340-d58c765750bf" providerId="ADAL" clId="{25BAE905-0E3B-410E-974B-8A802B5E29B1}" dt="2019-08-28T20:14:02.660" v="9"/>
          <ac:spMkLst>
            <pc:docMk/>
            <pc:sldMk cId="509468510" sldId="534"/>
            <ac:spMk id="3" creationId="{FFF92DF0-96CE-4969-8DBB-3C89A059E15F}"/>
          </ac:spMkLst>
        </pc:spChg>
      </pc:sldChg>
      <pc:sldChg chg="addSp modSp add">
        <pc:chgData name="Fuentes, Lillian" userId="1a656418-8fb9-45e9-a340-d58c765750bf" providerId="ADAL" clId="{25BAE905-0E3B-410E-974B-8A802B5E29B1}" dt="2019-08-28T20:17:09.621" v="22" actId="2711"/>
        <pc:sldMkLst>
          <pc:docMk/>
          <pc:sldMk cId="2158207655" sldId="534"/>
        </pc:sldMkLst>
        <pc:spChg chg="add mod">
          <ac:chgData name="Fuentes, Lillian" userId="1a656418-8fb9-45e9-a340-d58c765750bf" providerId="ADAL" clId="{25BAE905-0E3B-410E-974B-8A802B5E29B1}" dt="2019-08-28T20:17:09.621" v="22" actId="2711"/>
          <ac:spMkLst>
            <pc:docMk/>
            <pc:sldMk cId="2158207655" sldId="534"/>
            <ac:spMk id="3" creationId="{F0D2640D-D12C-4328-97EA-9ECF3E0B8400}"/>
          </ac:spMkLst>
        </pc:spChg>
      </pc:sldChg>
      <pc:sldChg chg="addSp modSp add">
        <pc:chgData name="Fuentes, Lillian" userId="1a656418-8fb9-45e9-a340-d58c765750bf" providerId="ADAL" clId="{25BAE905-0E3B-410E-974B-8A802B5E29B1}" dt="2019-08-28T20:18:03.750" v="31" actId="5793"/>
        <pc:sldMkLst>
          <pc:docMk/>
          <pc:sldMk cId="250483348" sldId="535"/>
        </pc:sldMkLst>
        <pc:spChg chg="add mod">
          <ac:chgData name="Fuentes, Lillian" userId="1a656418-8fb9-45e9-a340-d58c765750bf" providerId="ADAL" clId="{25BAE905-0E3B-410E-974B-8A802B5E29B1}" dt="2019-08-28T20:18:03.750" v="31" actId="5793"/>
          <ac:spMkLst>
            <pc:docMk/>
            <pc:sldMk cId="250483348" sldId="535"/>
            <ac:spMk id="3" creationId="{325641E7-8E99-4C3C-92A0-0CA8C99A13E4}"/>
          </ac:spMkLst>
        </pc:spChg>
      </pc:sldChg>
      <pc:sldChg chg="del">
        <pc:chgData name="Fuentes, Lillian" userId="1a656418-8fb9-45e9-a340-d58c765750bf" providerId="ADAL" clId="{25BAE905-0E3B-410E-974B-8A802B5E29B1}" dt="2019-08-28T20:12:05.353" v="1" actId="2696"/>
        <pc:sldMkLst>
          <pc:docMk/>
          <pc:sldMk cId="874023775" sldId="536"/>
        </pc:sldMkLst>
      </pc:sldChg>
      <pc:sldChg chg="del">
        <pc:chgData name="Fuentes, Lillian" userId="1a656418-8fb9-45e9-a340-d58c765750bf" providerId="ADAL" clId="{25BAE905-0E3B-410E-974B-8A802B5E29B1}" dt="2019-08-28T20:12:09.834" v="5" actId="2696"/>
        <pc:sldMkLst>
          <pc:docMk/>
          <pc:sldMk cId="370895099" sldId="53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12055-3185-4128-A015-17D042767EC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C3E5EF-AD72-42A5-82CB-B860964F2C8E}">
      <dgm:prSet phldrT="[Text]"/>
      <dgm:spPr/>
      <dgm:t>
        <a:bodyPr/>
        <a:lstStyle/>
        <a:p>
          <a:r>
            <a:rPr lang="en-US" b="1" dirty="0"/>
            <a:t>Debbie Gray</a:t>
          </a:r>
        </a:p>
        <a:p>
          <a:r>
            <a:rPr lang="en-US" dirty="0"/>
            <a:t>Asset Management Division Director (Chicago)</a:t>
          </a:r>
        </a:p>
      </dgm:t>
    </dgm:pt>
    <dgm:pt modelId="{2A99583D-1099-4AF4-9004-A35905C67407}" type="parTrans" cxnId="{D130A643-0C7E-4F81-8BF5-59191FEE7D23}">
      <dgm:prSet/>
      <dgm:spPr/>
      <dgm:t>
        <a:bodyPr/>
        <a:lstStyle/>
        <a:p>
          <a:endParaRPr lang="en-US"/>
        </a:p>
      </dgm:t>
    </dgm:pt>
    <dgm:pt modelId="{CD81D28C-87B7-4619-A81E-A945714C9E98}" type="sibTrans" cxnId="{D130A643-0C7E-4F81-8BF5-59191FEE7D23}">
      <dgm:prSet/>
      <dgm:spPr/>
      <dgm:t>
        <a:bodyPr/>
        <a:lstStyle/>
        <a:p>
          <a:endParaRPr lang="en-US"/>
        </a:p>
      </dgm:t>
    </dgm:pt>
    <dgm:pt modelId="{0DFA1218-3002-459E-B54B-128AC249C846}">
      <dgm:prSet phldrT="[Text]"/>
      <dgm:spPr/>
      <dgm:t>
        <a:bodyPr/>
        <a:lstStyle/>
        <a:p>
          <a:r>
            <a:rPr lang="en-US" b="1" dirty="0"/>
            <a:t>Gwen Thomas</a:t>
          </a:r>
        </a:p>
        <a:p>
          <a:r>
            <a:rPr lang="en-US" dirty="0"/>
            <a:t>Branch Chief, AE Branch 1 (Chicago)</a:t>
          </a:r>
        </a:p>
      </dgm:t>
    </dgm:pt>
    <dgm:pt modelId="{A7940F8A-2E14-4258-A7C2-C99564C6D072}" type="parTrans" cxnId="{44B2BDC8-9C53-4FA3-A25D-C5B838AE5689}">
      <dgm:prSet/>
      <dgm:spPr/>
      <dgm:t>
        <a:bodyPr/>
        <a:lstStyle/>
        <a:p>
          <a:endParaRPr lang="en-US"/>
        </a:p>
      </dgm:t>
    </dgm:pt>
    <dgm:pt modelId="{8920EA9D-1589-4613-B481-6D4182111AF8}" type="sibTrans" cxnId="{44B2BDC8-9C53-4FA3-A25D-C5B838AE5689}">
      <dgm:prSet/>
      <dgm:spPr/>
      <dgm:t>
        <a:bodyPr/>
        <a:lstStyle/>
        <a:p>
          <a:endParaRPr lang="en-US"/>
        </a:p>
      </dgm:t>
    </dgm:pt>
    <dgm:pt modelId="{C1CDA0BF-8468-45FA-8380-A72AE7D2C9A5}">
      <dgm:prSet phldrT="[Text]"/>
      <dgm:spPr/>
      <dgm:t>
        <a:bodyPr/>
        <a:lstStyle/>
        <a:p>
          <a:r>
            <a:rPr lang="en-US" b="1" dirty="0"/>
            <a:t>Susie Sapilewski</a:t>
          </a:r>
        </a:p>
        <a:p>
          <a:r>
            <a:rPr lang="en-US" dirty="0"/>
            <a:t>Asset Management Division Director/Satellite Office Coordinator (Detroit)</a:t>
          </a:r>
        </a:p>
      </dgm:t>
    </dgm:pt>
    <dgm:pt modelId="{04F06348-C937-4165-82E9-112BA2DDEF20}" type="parTrans" cxnId="{1D8BA823-7056-4671-877A-62E294441EEA}">
      <dgm:prSet/>
      <dgm:spPr/>
      <dgm:t>
        <a:bodyPr/>
        <a:lstStyle/>
        <a:p>
          <a:endParaRPr lang="en-US"/>
        </a:p>
      </dgm:t>
    </dgm:pt>
    <dgm:pt modelId="{27E5E114-8D97-4C71-B8ED-ABB29A998D45}" type="sibTrans" cxnId="{1D8BA823-7056-4671-877A-62E294441EEA}">
      <dgm:prSet/>
      <dgm:spPr/>
      <dgm:t>
        <a:bodyPr/>
        <a:lstStyle/>
        <a:p>
          <a:endParaRPr lang="en-US"/>
        </a:p>
      </dgm:t>
    </dgm:pt>
    <dgm:pt modelId="{C6A7E5D9-1EF4-45C1-8B5D-3FE07D269482}">
      <dgm:prSet phldrT="[Text]"/>
      <dgm:spPr/>
      <dgm:t>
        <a:bodyPr/>
        <a:lstStyle/>
        <a:p>
          <a:r>
            <a:rPr lang="en-US" b="1" dirty="0"/>
            <a:t>Josh Osborne</a:t>
          </a:r>
        </a:p>
        <a:p>
          <a:r>
            <a:rPr lang="en-US" dirty="0"/>
            <a:t>Branch Chief, AE Branch 1 (Detroit)</a:t>
          </a:r>
        </a:p>
      </dgm:t>
    </dgm:pt>
    <dgm:pt modelId="{2470B136-6558-4B69-8487-A01F00D552E9}" type="parTrans" cxnId="{053558BB-B0DE-402D-910A-4B7EDCE57B3A}">
      <dgm:prSet/>
      <dgm:spPr/>
      <dgm:t>
        <a:bodyPr/>
        <a:lstStyle/>
        <a:p>
          <a:endParaRPr lang="en-US"/>
        </a:p>
      </dgm:t>
    </dgm:pt>
    <dgm:pt modelId="{0E406856-C341-4F53-AFDB-F309A3DEA5DA}" type="sibTrans" cxnId="{053558BB-B0DE-402D-910A-4B7EDCE57B3A}">
      <dgm:prSet/>
      <dgm:spPr/>
      <dgm:t>
        <a:bodyPr/>
        <a:lstStyle/>
        <a:p>
          <a:endParaRPr lang="en-US"/>
        </a:p>
      </dgm:t>
    </dgm:pt>
    <dgm:pt modelId="{493E9CFB-F261-4D6E-92D8-7EE58B4CF569}">
      <dgm:prSet phldrT="[Text]"/>
      <dgm:spPr/>
      <dgm:t>
        <a:bodyPr/>
        <a:lstStyle/>
        <a:p>
          <a:r>
            <a:rPr lang="en-US" b="1" dirty="0"/>
            <a:t>Alicia Brown</a:t>
          </a:r>
        </a:p>
        <a:p>
          <a:r>
            <a:rPr lang="en-US" dirty="0"/>
            <a:t>Branch Chief, AE Branch 2 (Detroit)</a:t>
          </a:r>
        </a:p>
      </dgm:t>
    </dgm:pt>
    <dgm:pt modelId="{8E1E0CF2-DA7D-4469-BEE4-EF4D73E34322}" type="parTrans" cxnId="{8F319B3C-E247-4FD4-B4CD-0322F303E261}">
      <dgm:prSet/>
      <dgm:spPr/>
      <dgm:t>
        <a:bodyPr/>
        <a:lstStyle/>
        <a:p>
          <a:endParaRPr lang="en-US"/>
        </a:p>
      </dgm:t>
    </dgm:pt>
    <dgm:pt modelId="{621091FC-29BC-49CE-984A-E5D5C54F686D}" type="sibTrans" cxnId="{8F319B3C-E247-4FD4-B4CD-0322F303E261}">
      <dgm:prSet/>
      <dgm:spPr/>
      <dgm:t>
        <a:bodyPr/>
        <a:lstStyle/>
        <a:p>
          <a:endParaRPr lang="en-US"/>
        </a:p>
      </dgm:t>
    </dgm:pt>
    <dgm:pt modelId="{9D9F04FB-4C8B-4691-B2B4-1C2095448C5A}">
      <dgm:prSet/>
      <dgm:spPr/>
      <dgm:t>
        <a:bodyPr/>
        <a:lstStyle/>
        <a:p>
          <a:r>
            <a:rPr lang="en-US" b="1" dirty="0"/>
            <a:t>Laura Simpson</a:t>
          </a:r>
        </a:p>
        <a:p>
          <a:r>
            <a:rPr lang="en-US" dirty="0"/>
            <a:t>Asset Management Division Director/Satellite Office Coordinator (Minneapolis)</a:t>
          </a:r>
        </a:p>
      </dgm:t>
    </dgm:pt>
    <dgm:pt modelId="{44D75B73-960F-4822-8440-72FCEF0CBCB4}" type="parTrans" cxnId="{2A7C83AE-8C18-4EEA-9200-F059057A4FBD}">
      <dgm:prSet/>
      <dgm:spPr/>
      <dgm:t>
        <a:bodyPr/>
        <a:lstStyle/>
        <a:p>
          <a:endParaRPr lang="en-US"/>
        </a:p>
      </dgm:t>
    </dgm:pt>
    <dgm:pt modelId="{AF4A9E65-2F52-4D92-B4F7-2256E4A559F5}" type="sibTrans" cxnId="{2A7C83AE-8C18-4EEA-9200-F059057A4FBD}">
      <dgm:prSet/>
      <dgm:spPr/>
      <dgm:t>
        <a:bodyPr/>
        <a:lstStyle/>
        <a:p>
          <a:endParaRPr lang="en-US"/>
        </a:p>
      </dgm:t>
    </dgm:pt>
    <dgm:pt modelId="{E1C927A7-024D-492A-BA3C-BE09B6C0FA40}">
      <dgm:prSet/>
      <dgm:spPr/>
      <dgm:t>
        <a:bodyPr/>
        <a:lstStyle/>
        <a:p>
          <a:r>
            <a:rPr lang="en-US" b="1" dirty="0"/>
            <a:t>Gail Burks</a:t>
          </a:r>
        </a:p>
        <a:p>
          <a:r>
            <a:rPr lang="en-US" dirty="0"/>
            <a:t>Branch Chief, AE Branch 3 (Chicago)</a:t>
          </a:r>
        </a:p>
      </dgm:t>
    </dgm:pt>
    <dgm:pt modelId="{0EEFAC87-0B7C-4F93-B495-1832294ADAF5}" type="parTrans" cxnId="{F69E33CC-0AF2-4A91-893B-F2C69DF26C88}">
      <dgm:prSet/>
      <dgm:spPr/>
      <dgm:t>
        <a:bodyPr/>
        <a:lstStyle/>
        <a:p>
          <a:endParaRPr lang="en-US"/>
        </a:p>
      </dgm:t>
    </dgm:pt>
    <dgm:pt modelId="{CD0D7E34-30F1-421F-9BA0-1B705584BC1F}" type="sibTrans" cxnId="{F69E33CC-0AF2-4A91-893B-F2C69DF26C88}">
      <dgm:prSet/>
      <dgm:spPr/>
      <dgm:t>
        <a:bodyPr/>
        <a:lstStyle/>
        <a:p>
          <a:endParaRPr lang="en-US"/>
        </a:p>
      </dgm:t>
    </dgm:pt>
    <dgm:pt modelId="{BA3BCDAB-4993-4AD9-BAF9-477A9EE86DB0}">
      <dgm:prSet/>
      <dgm:spPr/>
      <dgm:t>
        <a:bodyPr/>
        <a:lstStyle/>
        <a:p>
          <a:r>
            <a:rPr lang="en-US" b="1" dirty="0"/>
            <a:t>Lillian Fuentes</a:t>
          </a:r>
        </a:p>
        <a:p>
          <a:r>
            <a:rPr lang="en-US" dirty="0"/>
            <a:t>Branch Chief, AE Branch 4 (Chicago)</a:t>
          </a:r>
        </a:p>
      </dgm:t>
    </dgm:pt>
    <dgm:pt modelId="{61BD9214-69CE-41E5-8209-6FE691B31518}" type="parTrans" cxnId="{9CFF629C-7CD0-465F-AB5F-317DD0723539}">
      <dgm:prSet/>
      <dgm:spPr/>
      <dgm:t>
        <a:bodyPr/>
        <a:lstStyle/>
        <a:p>
          <a:endParaRPr lang="en-US"/>
        </a:p>
      </dgm:t>
    </dgm:pt>
    <dgm:pt modelId="{110A72B0-9DC2-477F-954E-D081E00458D0}" type="sibTrans" cxnId="{9CFF629C-7CD0-465F-AB5F-317DD0723539}">
      <dgm:prSet/>
      <dgm:spPr/>
      <dgm:t>
        <a:bodyPr/>
        <a:lstStyle/>
        <a:p>
          <a:endParaRPr lang="en-US"/>
        </a:p>
      </dgm:t>
    </dgm:pt>
    <dgm:pt modelId="{1A4294CC-C15E-46A9-8839-DE0BFED7643F}">
      <dgm:prSet/>
      <dgm:spPr/>
      <dgm:t>
        <a:bodyPr/>
        <a:lstStyle/>
        <a:p>
          <a:r>
            <a:rPr lang="en-US" b="1" dirty="0"/>
            <a:t>Gerald Smith</a:t>
          </a:r>
        </a:p>
        <a:p>
          <a:r>
            <a:rPr lang="en-US" dirty="0"/>
            <a:t>Branch Chief, ARS Branch 1 (Chicago)</a:t>
          </a:r>
        </a:p>
      </dgm:t>
    </dgm:pt>
    <dgm:pt modelId="{44B81250-77B4-464C-A2BC-AD1A71274086}" type="parTrans" cxnId="{9888B6FE-F92A-4B21-9875-C0EB9EAC0695}">
      <dgm:prSet/>
      <dgm:spPr/>
      <dgm:t>
        <a:bodyPr/>
        <a:lstStyle/>
        <a:p>
          <a:endParaRPr lang="en-US"/>
        </a:p>
      </dgm:t>
    </dgm:pt>
    <dgm:pt modelId="{3A533C28-9476-4112-949C-7C3511390B1B}" type="sibTrans" cxnId="{9888B6FE-F92A-4B21-9875-C0EB9EAC0695}">
      <dgm:prSet/>
      <dgm:spPr/>
      <dgm:t>
        <a:bodyPr/>
        <a:lstStyle/>
        <a:p>
          <a:endParaRPr lang="en-US"/>
        </a:p>
      </dgm:t>
    </dgm:pt>
    <dgm:pt modelId="{BBFDB437-64EB-4F89-B2E3-D4603BB7F02F}">
      <dgm:prSet/>
      <dgm:spPr/>
      <dgm:t>
        <a:bodyPr/>
        <a:lstStyle/>
        <a:p>
          <a:r>
            <a:rPr lang="en-US" b="1" dirty="0"/>
            <a:t>Sylvia Davis</a:t>
          </a:r>
        </a:p>
        <a:p>
          <a:r>
            <a:rPr lang="en-US" dirty="0"/>
            <a:t>Branch Chief, ARS Branch 2 (Chicago)</a:t>
          </a:r>
        </a:p>
      </dgm:t>
    </dgm:pt>
    <dgm:pt modelId="{CAB945CD-3B14-45E0-9A02-AC2E0AFCCA4A}" type="parTrans" cxnId="{04A9FE7C-3934-4E40-8772-C1E9913170FC}">
      <dgm:prSet/>
      <dgm:spPr/>
      <dgm:t>
        <a:bodyPr/>
        <a:lstStyle/>
        <a:p>
          <a:endParaRPr lang="en-US"/>
        </a:p>
      </dgm:t>
    </dgm:pt>
    <dgm:pt modelId="{DFC6EB6A-6395-47E5-9F23-05E461E8F980}" type="sibTrans" cxnId="{04A9FE7C-3934-4E40-8772-C1E9913170FC}">
      <dgm:prSet/>
      <dgm:spPr/>
      <dgm:t>
        <a:bodyPr/>
        <a:lstStyle/>
        <a:p>
          <a:endParaRPr lang="en-US"/>
        </a:p>
      </dgm:t>
    </dgm:pt>
    <dgm:pt modelId="{F28CBAC8-D062-421E-9BED-AB239A0CADB6}">
      <dgm:prSet/>
      <dgm:spPr/>
      <dgm:t>
        <a:bodyPr/>
        <a:lstStyle/>
        <a:p>
          <a:r>
            <a:rPr lang="en-US" b="1" dirty="0"/>
            <a:t>Mary Mathis</a:t>
          </a:r>
        </a:p>
        <a:p>
          <a:r>
            <a:rPr lang="en-US" dirty="0"/>
            <a:t>Branch Chief, AE Branch 3 (Detroit)</a:t>
          </a:r>
        </a:p>
      </dgm:t>
    </dgm:pt>
    <dgm:pt modelId="{DA96C89F-0180-4904-BB63-E42B893C28DC}" type="parTrans" cxnId="{A9FF4121-C16A-435A-B8B3-FAF6C59F01AC}">
      <dgm:prSet/>
      <dgm:spPr/>
      <dgm:t>
        <a:bodyPr/>
        <a:lstStyle/>
        <a:p>
          <a:endParaRPr lang="en-US"/>
        </a:p>
      </dgm:t>
    </dgm:pt>
    <dgm:pt modelId="{A0134586-5BA2-44FB-9E32-8A45D5CD5B42}" type="sibTrans" cxnId="{A9FF4121-C16A-435A-B8B3-FAF6C59F01AC}">
      <dgm:prSet/>
      <dgm:spPr/>
      <dgm:t>
        <a:bodyPr/>
        <a:lstStyle/>
        <a:p>
          <a:endParaRPr lang="en-US"/>
        </a:p>
      </dgm:t>
    </dgm:pt>
    <dgm:pt modelId="{5A6DCB80-250B-47FC-8B53-A7274C90AF88}">
      <dgm:prSet/>
      <dgm:spPr/>
      <dgm:t>
        <a:bodyPr/>
        <a:lstStyle/>
        <a:p>
          <a:r>
            <a:rPr lang="en-US" b="1" dirty="0"/>
            <a:t>Janice Shriver</a:t>
          </a:r>
        </a:p>
        <a:p>
          <a:r>
            <a:rPr lang="en-US" dirty="0"/>
            <a:t>Branch Chief, AE Branch 4 (Columbus)</a:t>
          </a:r>
        </a:p>
      </dgm:t>
    </dgm:pt>
    <dgm:pt modelId="{FDB1028F-5CE8-47D6-ABB5-55023F36C6B5}" type="parTrans" cxnId="{D7FCF7CA-B7B1-48DB-93B1-8B895A7D4CC0}">
      <dgm:prSet/>
      <dgm:spPr/>
      <dgm:t>
        <a:bodyPr/>
        <a:lstStyle/>
        <a:p>
          <a:endParaRPr lang="en-US"/>
        </a:p>
      </dgm:t>
    </dgm:pt>
    <dgm:pt modelId="{0E15B7AD-E31C-46F3-886D-5C2CCB9042D9}" type="sibTrans" cxnId="{D7FCF7CA-B7B1-48DB-93B1-8B895A7D4CC0}">
      <dgm:prSet/>
      <dgm:spPr/>
      <dgm:t>
        <a:bodyPr/>
        <a:lstStyle/>
        <a:p>
          <a:endParaRPr lang="en-US"/>
        </a:p>
      </dgm:t>
    </dgm:pt>
    <dgm:pt modelId="{5DECEEFE-330F-4523-9710-3770213F3C1E}">
      <dgm:prSet/>
      <dgm:spPr/>
      <dgm:t>
        <a:bodyPr/>
        <a:lstStyle/>
        <a:p>
          <a:r>
            <a:rPr lang="en-US" b="1" dirty="0"/>
            <a:t>John Schuster</a:t>
          </a:r>
        </a:p>
        <a:p>
          <a:r>
            <a:rPr lang="en-US" dirty="0"/>
            <a:t>Branch Chief, AE Branch 5 (Cleveland)</a:t>
          </a:r>
        </a:p>
      </dgm:t>
    </dgm:pt>
    <dgm:pt modelId="{24525A74-8A0A-49D3-93D6-E2962AE01001}" type="parTrans" cxnId="{1126262E-4675-4290-9D88-827387F73A15}">
      <dgm:prSet/>
      <dgm:spPr/>
      <dgm:t>
        <a:bodyPr/>
        <a:lstStyle/>
        <a:p>
          <a:endParaRPr lang="en-US"/>
        </a:p>
      </dgm:t>
    </dgm:pt>
    <dgm:pt modelId="{BD77B965-61D1-444F-AF86-5149C1C09B0C}" type="sibTrans" cxnId="{1126262E-4675-4290-9D88-827387F73A15}">
      <dgm:prSet/>
      <dgm:spPr/>
      <dgm:t>
        <a:bodyPr/>
        <a:lstStyle/>
        <a:p>
          <a:endParaRPr lang="en-US"/>
        </a:p>
      </dgm:t>
    </dgm:pt>
    <dgm:pt modelId="{78D5AAB9-8A21-49B2-8281-03EFF8A2403C}">
      <dgm:prSet/>
      <dgm:spPr/>
      <dgm:t>
        <a:bodyPr/>
        <a:lstStyle/>
        <a:p>
          <a:r>
            <a:rPr lang="en-US" b="1" dirty="0"/>
            <a:t>Andy Uzzle</a:t>
          </a:r>
        </a:p>
        <a:p>
          <a:r>
            <a:rPr lang="en-US" dirty="0"/>
            <a:t>Branch Chief, ARS Branch (Detroit)</a:t>
          </a:r>
        </a:p>
      </dgm:t>
    </dgm:pt>
    <dgm:pt modelId="{ED12969D-9CA1-4597-806F-274E93B9F736}" type="parTrans" cxnId="{0BF3C1DF-3206-4367-8D01-8D9DD285468C}">
      <dgm:prSet/>
      <dgm:spPr/>
      <dgm:t>
        <a:bodyPr/>
        <a:lstStyle/>
        <a:p>
          <a:endParaRPr lang="en-US"/>
        </a:p>
      </dgm:t>
    </dgm:pt>
    <dgm:pt modelId="{B76BB850-B015-4373-A15C-FA8081E60805}" type="sibTrans" cxnId="{0BF3C1DF-3206-4367-8D01-8D9DD285468C}">
      <dgm:prSet/>
      <dgm:spPr/>
      <dgm:t>
        <a:bodyPr/>
        <a:lstStyle/>
        <a:p>
          <a:endParaRPr lang="en-US"/>
        </a:p>
      </dgm:t>
    </dgm:pt>
    <dgm:pt modelId="{6B6B20A6-2E9F-4750-B1EB-CFBC855CD94B}">
      <dgm:prSet/>
      <dgm:spPr/>
      <dgm:t>
        <a:bodyPr/>
        <a:lstStyle/>
        <a:p>
          <a:r>
            <a:rPr lang="en-US" b="1" dirty="0"/>
            <a:t>Joseph Thibedeau</a:t>
          </a:r>
        </a:p>
        <a:p>
          <a:r>
            <a:rPr lang="en-US" dirty="0"/>
            <a:t>Branch Chief, AE Branch 1 (Milwaukee)</a:t>
          </a:r>
        </a:p>
      </dgm:t>
    </dgm:pt>
    <dgm:pt modelId="{DFD26D6C-180E-4B75-A3C7-9D33A63BD61F}" type="parTrans" cxnId="{5B7DDF83-A6D4-4F48-A72D-0124AFB9091F}">
      <dgm:prSet/>
      <dgm:spPr/>
      <dgm:t>
        <a:bodyPr/>
        <a:lstStyle/>
        <a:p>
          <a:endParaRPr lang="en-US"/>
        </a:p>
      </dgm:t>
    </dgm:pt>
    <dgm:pt modelId="{22EC26CD-626A-427F-A400-E28968085D4E}" type="sibTrans" cxnId="{5B7DDF83-A6D4-4F48-A72D-0124AFB9091F}">
      <dgm:prSet/>
      <dgm:spPr/>
      <dgm:t>
        <a:bodyPr/>
        <a:lstStyle/>
        <a:p>
          <a:endParaRPr lang="en-US"/>
        </a:p>
      </dgm:t>
    </dgm:pt>
    <dgm:pt modelId="{52D1173C-EFF3-41CF-82B6-65BB81B03D2F}">
      <dgm:prSet/>
      <dgm:spPr/>
      <dgm:t>
        <a:bodyPr/>
        <a:lstStyle/>
        <a:p>
          <a:r>
            <a:rPr lang="en-US" b="1" dirty="0"/>
            <a:t>Elterro Carroll</a:t>
          </a:r>
        </a:p>
        <a:p>
          <a:r>
            <a:rPr lang="en-US" dirty="0"/>
            <a:t>Branch Chief, AE Branch 2 (Minneapolis)</a:t>
          </a:r>
        </a:p>
      </dgm:t>
    </dgm:pt>
    <dgm:pt modelId="{FBD804D7-C546-4E3A-8A56-7C2A844A451F}" type="parTrans" cxnId="{CD011F24-274B-40A3-895A-33CB0E00D4BE}">
      <dgm:prSet/>
      <dgm:spPr/>
      <dgm:t>
        <a:bodyPr/>
        <a:lstStyle/>
        <a:p>
          <a:endParaRPr lang="en-US"/>
        </a:p>
      </dgm:t>
    </dgm:pt>
    <dgm:pt modelId="{A2CA4C02-C40F-4541-9B11-D90DC4851531}" type="sibTrans" cxnId="{CD011F24-274B-40A3-895A-33CB0E00D4BE}">
      <dgm:prSet/>
      <dgm:spPr/>
      <dgm:t>
        <a:bodyPr/>
        <a:lstStyle/>
        <a:p>
          <a:endParaRPr lang="en-US"/>
        </a:p>
      </dgm:t>
    </dgm:pt>
    <dgm:pt modelId="{239F3194-F57B-4B42-901A-3614DA3F9D4A}">
      <dgm:prSet/>
      <dgm:spPr/>
      <dgm:t>
        <a:bodyPr/>
        <a:lstStyle/>
        <a:p>
          <a:r>
            <a:rPr lang="en-US" b="1" dirty="0"/>
            <a:t>Tiffany Mielke</a:t>
          </a:r>
        </a:p>
        <a:p>
          <a:r>
            <a:rPr lang="en-US" dirty="0"/>
            <a:t>Branch Chief, ARS Branch (Minneapolis)</a:t>
          </a:r>
        </a:p>
      </dgm:t>
    </dgm:pt>
    <dgm:pt modelId="{E29E53B3-9A1A-4067-8F2C-06A55F0E53FD}" type="parTrans" cxnId="{20C939E3-9CC1-4355-A024-98197029D8CE}">
      <dgm:prSet/>
      <dgm:spPr/>
      <dgm:t>
        <a:bodyPr/>
        <a:lstStyle/>
        <a:p>
          <a:endParaRPr lang="en-US"/>
        </a:p>
      </dgm:t>
    </dgm:pt>
    <dgm:pt modelId="{105C2293-27A4-4F49-82DE-D70A5D3AEBC8}" type="sibTrans" cxnId="{20C939E3-9CC1-4355-A024-98197029D8CE}">
      <dgm:prSet/>
      <dgm:spPr/>
      <dgm:t>
        <a:bodyPr/>
        <a:lstStyle/>
        <a:p>
          <a:endParaRPr lang="en-US"/>
        </a:p>
      </dgm:t>
    </dgm:pt>
    <dgm:pt modelId="{9300A53B-F793-43FC-98B4-62902A6CDA3E}" type="pres">
      <dgm:prSet presAssocID="{86C12055-3185-4128-A015-17D042767E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B6A6F1E-F8A0-47D1-8A94-C6BF54CF115F}" type="pres">
      <dgm:prSet presAssocID="{7CC3E5EF-AD72-42A5-82CB-B860964F2C8E}" presName="root" presStyleCnt="0"/>
      <dgm:spPr/>
    </dgm:pt>
    <dgm:pt modelId="{1994EB07-D6B1-4BFB-BF56-239DB0013ABE}" type="pres">
      <dgm:prSet presAssocID="{7CC3E5EF-AD72-42A5-82CB-B860964F2C8E}" presName="rootComposite" presStyleCnt="0"/>
      <dgm:spPr/>
    </dgm:pt>
    <dgm:pt modelId="{18EC06AD-8F14-426F-BE09-0269603EEBF0}" type="pres">
      <dgm:prSet presAssocID="{7CC3E5EF-AD72-42A5-82CB-B860964F2C8E}" presName="rootText" presStyleLbl="node1" presStyleIdx="0" presStyleCnt="3" custScaleX="186836"/>
      <dgm:spPr/>
    </dgm:pt>
    <dgm:pt modelId="{BD24454A-25DE-4734-906A-19C6DE47AE43}" type="pres">
      <dgm:prSet presAssocID="{7CC3E5EF-AD72-42A5-82CB-B860964F2C8E}" presName="rootConnector" presStyleLbl="node1" presStyleIdx="0" presStyleCnt="3"/>
      <dgm:spPr/>
    </dgm:pt>
    <dgm:pt modelId="{74806248-1EAF-4E41-B8CD-576278844850}" type="pres">
      <dgm:prSet presAssocID="{7CC3E5EF-AD72-42A5-82CB-B860964F2C8E}" presName="childShape" presStyleCnt="0"/>
      <dgm:spPr/>
    </dgm:pt>
    <dgm:pt modelId="{067AE4ED-77C8-430D-AF03-3E5D5F6CE604}" type="pres">
      <dgm:prSet presAssocID="{A7940F8A-2E14-4258-A7C2-C99564C6D072}" presName="Name13" presStyleLbl="parChTrans1D2" presStyleIdx="0" presStyleCnt="14"/>
      <dgm:spPr/>
    </dgm:pt>
    <dgm:pt modelId="{73E64401-360D-43F8-B1CE-9C0750650742}" type="pres">
      <dgm:prSet presAssocID="{0DFA1218-3002-459E-B54B-128AC249C846}" presName="childText" presStyleLbl="bgAcc1" presStyleIdx="0" presStyleCnt="14">
        <dgm:presLayoutVars>
          <dgm:bulletEnabled val="1"/>
        </dgm:presLayoutVars>
      </dgm:prSet>
      <dgm:spPr/>
    </dgm:pt>
    <dgm:pt modelId="{01DDFD4F-A446-498C-8E65-2E19F30399B8}" type="pres">
      <dgm:prSet presAssocID="{0EEFAC87-0B7C-4F93-B495-1832294ADAF5}" presName="Name13" presStyleLbl="parChTrans1D2" presStyleIdx="1" presStyleCnt="14"/>
      <dgm:spPr/>
    </dgm:pt>
    <dgm:pt modelId="{50324688-96B2-4994-81E1-ABB31EBD6BCD}" type="pres">
      <dgm:prSet presAssocID="{E1C927A7-024D-492A-BA3C-BE09B6C0FA40}" presName="childText" presStyleLbl="bgAcc1" presStyleIdx="1" presStyleCnt="14">
        <dgm:presLayoutVars>
          <dgm:bulletEnabled val="1"/>
        </dgm:presLayoutVars>
      </dgm:prSet>
      <dgm:spPr/>
    </dgm:pt>
    <dgm:pt modelId="{2940203D-25C9-4D1A-B5FD-F0ADA794917F}" type="pres">
      <dgm:prSet presAssocID="{61BD9214-69CE-41E5-8209-6FE691B31518}" presName="Name13" presStyleLbl="parChTrans1D2" presStyleIdx="2" presStyleCnt="14"/>
      <dgm:spPr/>
    </dgm:pt>
    <dgm:pt modelId="{85795D8F-10E2-43CD-9508-749867B81A49}" type="pres">
      <dgm:prSet presAssocID="{BA3BCDAB-4993-4AD9-BAF9-477A9EE86DB0}" presName="childText" presStyleLbl="bgAcc1" presStyleIdx="2" presStyleCnt="14">
        <dgm:presLayoutVars>
          <dgm:bulletEnabled val="1"/>
        </dgm:presLayoutVars>
      </dgm:prSet>
      <dgm:spPr/>
    </dgm:pt>
    <dgm:pt modelId="{500366EA-2872-4FC6-96FC-8201B4C18305}" type="pres">
      <dgm:prSet presAssocID="{44B81250-77B4-464C-A2BC-AD1A71274086}" presName="Name13" presStyleLbl="parChTrans1D2" presStyleIdx="3" presStyleCnt="14"/>
      <dgm:spPr/>
    </dgm:pt>
    <dgm:pt modelId="{12272035-433C-4DBD-9F3A-2D87F502242F}" type="pres">
      <dgm:prSet presAssocID="{1A4294CC-C15E-46A9-8839-DE0BFED7643F}" presName="childText" presStyleLbl="bgAcc1" presStyleIdx="3" presStyleCnt="14">
        <dgm:presLayoutVars>
          <dgm:bulletEnabled val="1"/>
        </dgm:presLayoutVars>
      </dgm:prSet>
      <dgm:spPr/>
    </dgm:pt>
    <dgm:pt modelId="{CCBB4535-589B-4D14-A206-498841282F15}" type="pres">
      <dgm:prSet presAssocID="{CAB945CD-3B14-45E0-9A02-AC2E0AFCCA4A}" presName="Name13" presStyleLbl="parChTrans1D2" presStyleIdx="4" presStyleCnt="14"/>
      <dgm:spPr/>
    </dgm:pt>
    <dgm:pt modelId="{EEE5C95A-D388-4F33-8ADB-F20F3A8524C0}" type="pres">
      <dgm:prSet presAssocID="{BBFDB437-64EB-4F89-B2E3-D4603BB7F02F}" presName="childText" presStyleLbl="bgAcc1" presStyleIdx="4" presStyleCnt="14">
        <dgm:presLayoutVars>
          <dgm:bulletEnabled val="1"/>
        </dgm:presLayoutVars>
      </dgm:prSet>
      <dgm:spPr/>
    </dgm:pt>
    <dgm:pt modelId="{28487837-84B8-4C1F-87E3-3DB3CBE690AF}" type="pres">
      <dgm:prSet presAssocID="{C1CDA0BF-8468-45FA-8380-A72AE7D2C9A5}" presName="root" presStyleCnt="0"/>
      <dgm:spPr/>
    </dgm:pt>
    <dgm:pt modelId="{CD08177D-55B1-4640-8B91-6D114A46F2E0}" type="pres">
      <dgm:prSet presAssocID="{C1CDA0BF-8468-45FA-8380-A72AE7D2C9A5}" presName="rootComposite" presStyleCnt="0"/>
      <dgm:spPr/>
    </dgm:pt>
    <dgm:pt modelId="{F6DB1028-C415-43F3-AB82-8C0A49F137ED}" type="pres">
      <dgm:prSet presAssocID="{C1CDA0BF-8468-45FA-8380-A72AE7D2C9A5}" presName="rootText" presStyleLbl="node1" presStyleIdx="1" presStyleCnt="3" custScaleX="202722"/>
      <dgm:spPr/>
    </dgm:pt>
    <dgm:pt modelId="{09FB08EE-EB78-4389-9D15-9ABDF85135C1}" type="pres">
      <dgm:prSet presAssocID="{C1CDA0BF-8468-45FA-8380-A72AE7D2C9A5}" presName="rootConnector" presStyleLbl="node1" presStyleIdx="1" presStyleCnt="3"/>
      <dgm:spPr/>
    </dgm:pt>
    <dgm:pt modelId="{7BAC15D5-FDD3-4E1E-9DF0-DF1F91D3CDD5}" type="pres">
      <dgm:prSet presAssocID="{C1CDA0BF-8468-45FA-8380-A72AE7D2C9A5}" presName="childShape" presStyleCnt="0"/>
      <dgm:spPr/>
    </dgm:pt>
    <dgm:pt modelId="{91FAF7BC-5B7B-458E-9BE2-762DEF90982C}" type="pres">
      <dgm:prSet presAssocID="{2470B136-6558-4B69-8487-A01F00D552E9}" presName="Name13" presStyleLbl="parChTrans1D2" presStyleIdx="5" presStyleCnt="14"/>
      <dgm:spPr/>
    </dgm:pt>
    <dgm:pt modelId="{29188D0C-63F6-4789-8E86-DD37F5B7AC76}" type="pres">
      <dgm:prSet presAssocID="{C6A7E5D9-1EF4-45C1-8B5D-3FE07D269482}" presName="childText" presStyleLbl="bgAcc1" presStyleIdx="5" presStyleCnt="14">
        <dgm:presLayoutVars>
          <dgm:bulletEnabled val="1"/>
        </dgm:presLayoutVars>
      </dgm:prSet>
      <dgm:spPr/>
    </dgm:pt>
    <dgm:pt modelId="{064714C2-2B50-432D-B50B-EE15EC6CABC1}" type="pres">
      <dgm:prSet presAssocID="{8E1E0CF2-DA7D-4469-BEE4-EF4D73E34322}" presName="Name13" presStyleLbl="parChTrans1D2" presStyleIdx="6" presStyleCnt="14"/>
      <dgm:spPr/>
    </dgm:pt>
    <dgm:pt modelId="{31729EC6-B89C-443D-9D01-BF7992493AD8}" type="pres">
      <dgm:prSet presAssocID="{493E9CFB-F261-4D6E-92D8-7EE58B4CF569}" presName="childText" presStyleLbl="bgAcc1" presStyleIdx="6" presStyleCnt="14">
        <dgm:presLayoutVars>
          <dgm:bulletEnabled val="1"/>
        </dgm:presLayoutVars>
      </dgm:prSet>
      <dgm:spPr/>
    </dgm:pt>
    <dgm:pt modelId="{D27936E9-805B-4769-9834-D0086C3A1536}" type="pres">
      <dgm:prSet presAssocID="{DA96C89F-0180-4904-BB63-E42B893C28DC}" presName="Name13" presStyleLbl="parChTrans1D2" presStyleIdx="7" presStyleCnt="14"/>
      <dgm:spPr/>
    </dgm:pt>
    <dgm:pt modelId="{B80C6D7A-E4C8-41B0-829C-5A3E8F7F3D75}" type="pres">
      <dgm:prSet presAssocID="{F28CBAC8-D062-421E-9BED-AB239A0CADB6}" presName="childText" presStyleLbl="bgAcc1" presStyleIdx="7" presStyleCnt="14">
        <dgm:presLayoutVars>
          <dgm:bulletEnabled val="1"/>
        </dgm:presLayoutVars>
      </dgm:prSet>
      <dgm:spPr/>
    </dgm:pt>
    <dgm:pt modelId="{CCE740E6-47C1-4D51-A9B4-1A3CB0B20930}" type="pres">
      <dgm:prSet presAssocID="{FDB1028F-5CE8-47D6-ABB5-55023F36C6B5}" presName="Name13" presStyleLbl="parChTrans1D2" presStyleIdx="8" presStyleCnt="14"/>
      <dgm:spPr/>
    </dgm:pt>
    <dgm:pt modelId="{C0F40967-E70A-4DF6-BE14-004479343CC4}" type="pres">
      <dgm:prSet presAssocID="{5A6DCB80-250B-47FC-8B53-A7274C90AF88}" presName="childText" presStyleLbl="bgAcc1" presStyleIdx="8" presStyleCnt="14">
        <dgm:presLayoutVars>
          <dgm:bulletEnabled val="1"/>
        </dgm:presLayoutVars>
      </dgm:prSet>
      <dgm:spPr/>
    </dgm:pt>
    <dgm:pt modelId="{44A4DF48-3F3C-473C-8AF5-232A379E8CAC}" type="pres">
      <dgm:prSet presAssocID="{24525A74-8A0A-49D3-93D6-E2962AE01001}" presName="Name13" presStyleLbl="parChTrans1D2" presStyleIdx="9" presStyleCnt="14"/>
      <dgm:spPr/>
    </dgm:pt>
    <dgm:pt modelId="{C85704E5-BAAE-46DE-AE9C-1698364270EC}" type="pres">
      <dgm:prSet presAssocID="{5DECEEFE-330F-4523-9710-3770213F3C1E}" presName="childText" presStyleLbl="bgAcc1" presStyleIdx="9" presStyleCnt="14">
        <dgm:presLayoutVars>
          <dgm:bulletEnabled val="1"/>
        </dgm:presLayoutVars>
      </dgm:prSet>
      <dgm:spPr/>
    </dgm:pt>
    <dgm:pt modelId="{4BFE670E-F2E4-4C00-B271-9704CEA0FB7B}" type="pres">
      <dgm:prSet presAssocID="{ED12969D-9CA1-4597-806F-274E93B9F736}" presName="Name13" presStyleLbl="parChTrans1D2" presStyleIdx="10" presStyleCnt="14"/>
      <dgm:spPr/>
    </dgm:pt>
    <dgm:pt modelId="{B76318BA-847D-4339-B46A-7C1D36E8BE73}" type="pres">
      <dgm:prSet presAssocID="{78D5AAB9-8A21-49B2-8281-03EFF8A2403C}" presName="childText" presStyleLbl="bgAcc1" presStyleIdx="10" presStyleCnt="14">
        <dgm:presLayoutVars>
          <dgm:bulletEnabled val="1"/>
        </dgm:presLayoutVars>
      </dgm:prSet>
      <dgm:spPr/>
    </dgm:pt>
    <dgm:pt modelId="{4DB0D74A-F87B-4D01-8E99-1217D08EFCF3}" type="pres">
      <dgm:prSet presAssocID="{9D9F04FB-4C8B-4691-B2B4-1C2095448C5A}" presName="root" presStyleCnt="0"/>
      <dgm:spPr/>
    </dgm:pt>
    <dgm:pt modelId="{00C4D69B-1A2B-4AED-9149-130384CBD271}" type="pres">
      <dgm:prSet presAssocID="{9D9F04FB-4C8B-4691-B2B4-1C2095448C5A}" presName="rootComposite" presStyleCnt="0"/>
      <dgm:spPr/>
    </dgm:pt>
    <dgm:pt modelId="{E324837D-8BC9-4F9E-87E7-81D5D2CF22E3}" type="pres">
      <dgm:prSet presAssocID="{9D9F04FB-4C8B-4691-B2B4-1C2095448C5A}" presName="rootText" presStyleLbl="node1" presStyleIdx="2" presStyleCnt="3" custScaleX="198504"/>
      <dgm:spPr/>
    </dgm:pt>
    <dgm:pt modelId="{B5A50340-8115-46A8-BD3E-0DBE37F2EFBE}" type="pres">
      <dgm:prSet presAssocID="{9D9F04FB-4C8B-4691-B2B4-1C2095448C5A}" presName="rootConnector" presStyleLbl="node1" presStyleIdx="2" presStyleCnt="3"/>
      <dgm:spPr/>
    </dgm:pt>
    <dgm:pt modelId="{E75657E6-1362-44BD-A0C0-2A7DBE38F709}" type="pres">
      <dgm:prSet presAssocID="{9D9F04FB-4C8B-4691-B2B4-1C2095448C5A}" presName="childShape" presStyleCnt="0"/>
      <dgm:spPr/>
    </dgm:pt>
    <dgm:pt modelId="{7D55656B-D18C-474F-81F7-ECE3C59977D1}" type="pres">
      <dgm:prSet presAssocID="{DFD26D6C-180E-4B75-A3C7-9D33A63BD61F}" presName="Name13" presStyleLbl="parChTrans1D2" presStyleIdx="11" presStyleCnt="14"/>
      <dgm:spPr/>
    </dgm:pt>
    <dgm:pt modelId="{49D56A5F-BAB4-4BFF-82DD-8AC1C1BB01DA}" type="pres">
      <dgm:prSet presAssocID="{6B6B20A6-2E9F-4750-B1EB-CFBC855CD94B}" presName="childText" presStyleLbl="bgAcc1" presStyleIdx="11" presStyleCnt="14">
        <dgm:presLayoutVars>
          <dgm:bulletEnabled val="1"/>
        </dgm:presLayoutVars>
      </dgm:prSet>
      <dgm:spPr/>
    </dgm:pt>
    <dgm:pt modelId="{F4855363-AC27-4ADC-9DE8-24A609EFFEF7}" type="pres">
      <dgm:prSet presAssocID="{FBD804D7-C546-4E3A-8A56-7C2A844A451F}" presName="Name13" presStyleLbl="parChTrans1D2" presStyleIdx="12" presStyleCnt="14"/>
      <dgm:spPr/>
    </dgm:pt>
    <dgm:pt modelId="{1FD71FFD-8F26-422B-B399-B24CB47B89B3}" type="pres">
      <dgm:prSet presAssocID="{52D1173C-EFF3-41CF-82B6-65BB81B03D2F}" presName="childText" presStyleLbl="bgAcc1" presStyleIdx="12" presStyleCnt="14">
        <dgm:presLayoutVars>
          <dgm:bulletEnabled val="1"/>
        </dgm:presLayoutVars>
      </dgm:prSet>
      <dgm:spPr/>
    </dgm:pt>
    <dgm:pt modelId="{14749793-6399-4AB1-BEEB-C615435AA606}" type="pres">
      <dgm:prSet presAssocID="{E29E53B3-9A1A-4067-8F2C-06A55F0E53FD}" presName="Name13" presStyleLbl="parChTrans1D2" presStyleIdx="13" presStyleCnt="14"/>
      <dgm:spPr/>
    </dgm:pt>
    <dgm:pt modelId="{121C66B2-8EF6-4950-AAC0-676940C4242B}" type="pres">
      <dgm:prSet presAssocID="{239F3194-F57B-4B42-901A-3614DA3F9D4A}" presName="childText" presStyleLbl="bgAcc1" presStyleIdx="13" presStyleCnt="14">
        <dgm:presLayoutVars>
          <dgm:bulletEnabled val="1"/>
        </dgm:presLayoutVars>
      </dgm:prSet>
      <dgm:spPr/>
    </dgm:pt>
  </dgm:ptLst>
  <dgm:cxnLst>
    <dgm:cxn modelId="{AE056902-A11C-4D62-9809-D88748C8D9EF}" type="presOf" srcId="{5A6DCB80-250B-47FC-8B53-A7274C90AF88}" destId="{C0F40967-E70A-4DF6-BE14-004479343CC4}" srcOrd="0" destOrd="0" presId="urn:microsoft.com/office/officeart/2005/8/layout/hierarchy3"/>
    <dgm:cxn modelId="{CD0A2406-FB12-4507-B188-8B07F042663C}" type="presOf" srcId="{5DECEEFE-330F-4523-9710-3770213F3C1E}" destId="{C85704E5-BAAE-46DE-AE9C-1698364270EC}" srcOrd="0" destOrd="0" presId="urn:microsoft.com/office/officeart/2005/8/layout/hierarchy3"/>
    <dgm:cxn modelId="{50D6F017-A14E-4A69-87CA-C80CB38815A7}" type="presOf" srcId="{1A4294CC-C15E-46A9-8839-DE0BFED7643F}" destId="{12272035-433C-4DBD-9F3A-2D87F502242F}" srcOrd="0" destOrd="0" presId="urn:microsoft.com/office/officeart/2005/8/layout/hierarchy3"/>
    <dgm:cxn modelId="{A9FF4121-C16A-435A-B8B3-FAF6C59F01AC}" srcId="{C1CDA0BF-8468-45FA-8380-A72AE7D2C9A5}" destId="{F28CBAC8-D062-421E-9BED-AB239A0CADB6}" srcOrd="2" destOrd="0" parTransId="{DA96C89F-0180-4904-BB63-E42B893C28DC}" sibTransId="{A0134586-5BA2-44FB-9E32-8A45D5CD5B42}"/>
    <dgm:cxn modelId="{1D8BA823-7056-4671-877A-62E294441EEA}" srcId="{86C12055-3185-4128-A015-17D042767ECF}" destId="{C1CDA0BF-8468-45FA-8380-A72AE7D2C9A5}" srcOrd="1" destOrd="0" parTransId="{04F06348-C937-4165-82E9-112BA2DDEF20}" sibTransId="{27E5E114-8D97-4C71-B8ED-ABB29A998D45}"/>
    <dgm:cxn modelId="{6BD9C823-666F-4ED7-9B5D-F8D69A813384}" type="presOf" srcId="{F28CBAC8-D062-421E-9BED-AB239A0CADB6}" destId="{B80C6D7A-E4C8-41B0-829C-5A3E8F7F3D75}" srcOrd="0" destOrd="0" presId="urn:microsoft.com/office/officeart/2005/8/layout/hierarchy3"/>
    <dgm:cxn modelId="{CD011F24-274B-40A3-895A-33CB0E00D4BE}" srcId="{9D9F04FB-4C8B-4691-B2B4-1C2095448C5A}" destId="{52D1173C-EFF3-41CF-82B6-65BB81B03D2F}" srcOrd="1" destOrd="0" parTransId="{FBD804D7-C546-4E3A-8A56-7C2A844A451F}" sibTransId="{A2CA4C02-C40F-4541-9B11-D90DC4851531}"/>
    <dgm:cxn modelId="{E3AB8A24-868E-4500-B3A8-305001D9E622}" type="presOf" srcId="{CAB945CD-3B14-45E0-9A02-AC2E0AFCCA4A}" destId="{CCBB4535-589B-4D14-A206-498841282F15}" srcOrd="0" destOrd="0" presId="urn:microsoft.com/office/officeart/2005/8/layout/hierarchy3"/>
    <dgm:cxn modelId="{1126262E-4675-4290-9D88-827387F73A15}" srcId="{C1CDA0BF-8468-45FA-8380-A72AE7D2C9A5}" destId="{5DECEEFE-330F-4523-9710-3770213F3C1E}" srcOrd="4" destOrd="0" parTransId="{24525A74-8A0A-49D3-93D6-E2962AE01001}" sibTransId="{BD77B965-61D1-444F-AF86-5149C1C09B0C}"/>
    <dgm:cxn modelId="{FA81B235-2F78-4DE3-9AD4-C5076E140B44}" type="presOf" srcId="{2470B136-6558-4B69-8487-A01F00D552E9}" destId="{91FAF7BC-5B7B-458E-9BE2-762DEF90982C}" srcOrd="0" destOrd="0" presId="urn:microsoft.com/office/officeart/2005/8/layout/hierarchy3"/>
    <dgm:cxn modelId="{52295C39-6657-4454-B13C-F0B4819F7E3C}" type="presOf" srcId="{493E9CFB-F261-4D6E-92D8-7EE58B4CF569}" destId="{31729EC6-B89C-443D-9D01-BF7992493AD8}" srcOrd="0" destOrd="0" presId="urn:microsoft.com/office/officeart/2005/8/layout/hierarchy3"/>
    <dgm:cxn modelId="{8F319B3C-E247-4FD4-B4CD-0322F303E261}" srcId="{C1CDA0BF-8468-45FA-8380-A72AE7D2C9A5}" destId="{493E9CFB-F261-4D6E-92D8-7EE58B4CF569}" srcOrd="1" destOrd="0" parTransId="{8E1E0CF2-DA7D-4469-BEE4-EF4D73E34322}" sibTransId="{621091FC-29BC-49CE-984A-E5D5C54F686D}"/>
    <dgm:cxn modelId="{2073D061-D2BA-4513-9DDA-24909BAD9FD5}" type="presOf" srcId="{C6A7E5D9-1EF4-45C1-8B5D-3FE07D269482}" destId="{29188D0C-63F6-4789-8E86-DD37F5B7AC76}" srcOrd="0" destOrd="0" presId="urn:microsoft.com/office/officeart/2005/8/layout/hierarchy3"/>
    <dgm:cxn modelId="{D130A643-0C7E-4F81-8BF5-59191FEE7D23}" srcId="{86C12055-3185-4128-A015-17D042767ECF}" destId="{7CC3E5EF-AD72-42A5-82CB-B860964F2C8E}" srcOrd="0" destOrd="0" parTransId="{2A99583D-1099-4AF4-9004-A35905C67407}" sibTransId="{CD81D28C-87B7-4619-A81E-A945714C9E98}"/>
    <dgm:cxn modelId="{E494ED45-5153-427A-96F8-F47D95BCD232}" type="presOf" srcId="{52D1173C-EFF3-41CF-82B6-65BB81B03D2F}" destId="{1FD71FFD-8F26-422B-B399-B24CB47B89B3}" srcOrd="0" destOrd="0" presId="urn:microsoft.com/office/officeart/2005/8/layout/hierarchy3"/>
    <dgm:cxn modelId="{780E9246-CF0B-40FA-9184-43E5AE1244BB}" type="presOf" srcId="{78D5AAB9-8A21-49B2-8281-03EFF8A2403C}" destId="{B76318BA-847D-4339-B46A-7C1D36E8BE73}" srcOrd="0" destOrd="0" presId="urn:microsoft.com/office/officeart/2005/8/layout/hierarchy3"/>
    <dgm:cxn modelId="{5CD38E49-48D9-49F5-BFAD-99AA3046B604}" type="presOf" srcId="{9D9F04FB-4C8B-4691-B2B4-1C2095448C5A}" destId="{E324837D-8BC9-4F9E-87E7-81D5D2CF22E3}" srcOrd="0" destOrd="0" presId="urn:microsoft.com/office/officeart/2005/8/layout/hierarchy3"/>
    <dgm:cxn modelId="{25A32873-5495-4466-9210-58BDB0F296C2}" type="presOf" srcId="{61BD9214-69CE-41E5-8209-6FE691B31518}" destId="{2940203D-25C9-4D1A-B5FD-F0ADA794917F}" srcOrd="0" destOrd="0" presId="urn:microsoft.com/office/officeart/2005/8/layout/hierarchy3"/>
    <dgm:cxn modelId="{85BA9653-2068-4D58-AB3B-1B4CC066B90C}" type="presOf" srcId="{239F3194-F57B-4B42-901A-3614DA3F9D4A}" destId="{121C66B2-8EF6-4950-AAC0-676940C4242B}" srcOrd="0" destOrd="0" presId="urn:microsoft.com/office/officeart/2005/8/layout/hierarchy3"/>
    <dgm:cxn modelId="{1B7FB173-C5E1-477A-B038-B14C7668954A}" type="presOf" srcId="{44B81250-77B4-464C-A2BC-AD1A71274086}" destId="{500366EA-2872-4FC6-96FC-8201B4C18305}" srcOrd="0" destOrd="0" presId="urn:microsoft.com/office/officeart/2005/8/layout/hierarchy3"/>
    <dgm:cxn modelId="{55CEE474-A5F4-4E92-B81A-09A77C4FFB10}" type="presOf" srcId="{A7940F8A-2E14-4258-A7C2-C99564C6D072}" destId="{067AE4ED-77C8-430D-AF03-3E5D5F6CE604}" srcOrd="0" destOrd="0" presId="urn:microsoft.com/office/officeart/2005/8/layout/hierarchy3"/>
    <dgm:cxn modelId="{AF187855-BBBF-48EF-9785-DE3E56DD3442}" type="presOf" srcId="{C1CDA0BF-8468-45FA-8380-A72AE7D2C9A5}" destId="{F6DB1028-C415-43F3-AB82-8C0A49F137ED}" srcOrd="0" destOrd="0" presId="urn:microsoft.com/office/officeart/2005/8/layout/hierarchy3"/>
    <dgm:cxn modelId="{C9681776-D00E-4A97-A743-08B076403292}" type="presOf" srcId="{0EEFAC87-0B7C-4F93-B495-1832294ADAF5}" destId="{01DDFD4F-A446-498C-8E65-2E19F30399B8}" srcOrd="0" destOrd="0" presId="urn:microsoft.com/office/officeart/2005/8/layout/hierarchy3"/>
    <dgm:cxn modelId="{6E2A7C76-03FB-4A51-A4C8-AF76CF921C0F}" type="presOf" srcId="{C1CDA0BF-8468-45FA-8380-A72AE7D2C9A5}" destId="{09FB08EE-EB78-4389-9D15-9ABDF85135C1}" srcOrd="1" destOrd="0" presId="urn:microsoft.com/office/officeart/2005/8/layout/hierarchy3"/>
    <dgm:cxn modelId="{E2566B7C-AABE-4A71-955F-36091F6B4902}" type="presOf" srcId="{DA96C89F-0180-4904-BB63-E42B893C28DC}" destId="{D27936E9-805B-4769-9834-D0086C3A1536}" srcOrd="0" destOrd="0" presId="urn:microsoft.com/office/officeart/2005/8/layout/hierarchy3"/>
    <dgm:cxn modelId="{04A9FE7C-3934-4E40-8772-C1E9913170FC}" srcId="{7CC3E5EF-AD72-42A5-82CB-B860964F2C8E}" destId="{BBFDB437-64EB-4F89-B2E3-D4603BB7F02F}" srcOrd="4" destOrd="0" parTransId="{CAB945CD-3B14-45E0-9A02-AC2E0AFCCA4A}" sibTransId="{DFC6EB6A-6395-47E5-9F23-05E461E8F980}"/>
    <dgm:cxn modelId="{5B7DDF83-A6D4-4F48-A72D-0124AFB9091F}" srcId="{9D9F04FB-4C8B-4691-B2B4-1C2095448C5A}" destId="{6B6B20A6-2E9F-4750-B1EB-CFBC855CD94B}" srcOrd="0" destOrd="0" parTransId="{DFD26D6C-180E-4B75-A3C7-9D33A63BD61F}" sibTransId="{22EC26CD-626A-427F-A400-E28968085D4E}"/>
    <dgm:cxn modelId="{210F588D-0665-4A92-9CEE-5D475F4A0335}" type="presOf" srcId="{BA3BCDAB-4993-4AD9-BAF9-477A9EE86DB0}" destId="{85795D8F-10E2-43CD-9508-749867B81A49}" srcOrd="0" destOrd="0" presId="urn:microsoft.com/office/officeart/2005/8/layout/hierarchy3"/>
    <dgm:cxn modelId="{E1AB9E96-22DD-4FD9-A8EB-317F97D90249}" type="presOf" srcId="{E29E53B3-9A1A-4067-8F2C-06A55F0E53FD}" destId="{14749793-6399-4AB1-BEEB-C615435AA606}" srcOrd="0" destOrd="0" presId="urn:microsoft.com/office/officeart/2005/8/layout/hierarchy3"/>
    <dgm:cxn modelId="{E8520A97-0CC0-49B4-AFF4-7C6EE87EF921}" type="presOf" srcId="{DFD26D6C-180E-4B75-A3C7-9D33A63BD61F}" destId="{7D55656B-D18C-474F-81F7-ECE3C59977D1}" srcOrd="0" destOrd="0" presId="urn:microsoft.com/office/officeart/2005/8/layout/hierarchy3"/>
    <dgm:cxn modelId="{9CFF629C-7CD0-465F-AB5F-317DD0723539}" srcId="{7CC3E5EF-AD72-42A5-82CB-B860964F2C8E}" destId="{BA3BCDAB-4993-4AD9-BAF9-477A9EE86DB0}" srcOrd="2" destOrd="0" parTransId="{61BD9214-69CE-41E5-8209-6FE691B31518}" sibTransId="{110A72B0-9DC2-477F-954E-D081E00458D0}"/>
    <dgm:cxn modelId="{09B1299E-13FF-4CC9-8C8D-A36FE5DAF2F6}" type="presOf" srcId="{86C12055-3185-4128-A015-17D042767ECF}" destId="{9300A53B-F793-43FC-98B4-62902A6CDA3E}" srcOrd="0" destOrd="0" presId="urn:microsoft.com/office/officeart/2005/8/layout/hierarchy3"/>
    <dgm:cxn modelId="{DFE030A3-63F9-43BC-ACFD-39C9C593F7EE}" type="presOf" srcId="{E1C927A7-024D-492A-BA3C-BE09B6C0FA40}" destId="{50324688-96B2-4994-81E1-ABB31EBD6BCD}" srcOrd="0" destOrd="0" presId="urn:microsoft.com/office/officeart/2005/8/layout/hierarchy3"/>
    <dgm:cxn modelId="{219961A7-0721-42A5-BC7F-51634E269BBA}" type="presOf" srcId="{9D9F04FB-4C8B-4691-B2B4-1C2095448C5A}" destId="{B5A50340-8115-46A8-BD3E-0DBE37F2EFBE}" srcOrd="1" destOrd="0" presId="urn:microsoft.com/office/officeart/2005/8/layout/hierarchy3"/>
    <dgm:cxn modelId="{2A7C83AE-8C18-4EEA-9200-F059057A4FBD}" srcId="{86C12055-3185-4128-A015-17D042767ECF}" destId="{9D9F04FB-4C8B-4691-B2B4-1C2095448C5A}" srcOrd="2" destOrd="0" parTransId="{44D75B73-960F-4822-8440-72FCEF0CBCB4}" sibTransId="{AF4A9E65-2F52-4D92-B4F7-2256E4A559F5}"/>
    <dgm:cxn modelId="{8660EAB3-BDE6-469A-8FC2-AEBB3B3CC13D}" type="presOf" srcId="{BBFDB437-64EB-4F89-B2E3-D4603BB7F02F}" destId="{EEE5C95A-D388-4F33-8ADB-F20F3A8524C0}" srcOrd="0" destOrd="0" presId="urn:microsoft.com/office/officeart/2005/8/layout/hierarchy3"/>
    <dgm:cxn modelId="{053558BB-B0DE-402D-910A-4B7EDCE57B3A}" srcId="{C1CDA0BF-8468-45FA-8380-A72AE7D2C9A5}" destId="{C6A7E5D9-1EF4-45C1-8B5D-3FE07D269482}" srcOrd="0" destOrd="0" parTransId="{2470B136-6558-4B69-8487-A01F00D552E9}" sibTransId="{0E406856-C341-4F53-AFDB-F309A3DEA5DA}"/>
    <dgm:cxn modelId="{F03294C1-3FB1-4B10-85AA-163048936F0B}" type="presOf" srcId="{FBD804D7-C546-4E3A-8A56-7C2A844A451F}" destId="{F4855363-AC27-4ADC-9DE8-24A609EFFEF7}" srcOrd="0" destOrd="0" presId="urn:microsoft.com/office/officeart/2005/8/layout/hierarchy3"/>
    <dgm:cxn modelId="{F0F854C3-1D93-49E0-BFBD-771F2C0B6CD8}" type="presOf" srcId="{FDB1028F-5CE8-47D6-ABB5-55023F36C6B5}" destId="{CCE740E6-47C1-4D51-A9B4-1A3CB0B20930}" srcOrd="0" destOrd="0" presId="urn:microsoft.com/office/officeart/2005/8/layout/hierarchy3"/>
    <dgm:cxn modelId="{44B2BDC8-9C53-4FA3-A25D-C5B838AE5689}" srcId="{7CC3E5EF-AD72-42A5-82CB-B860964F2C8E}" destId="{0DFA1218-3002-459E-B54B-128AC249C846}" srcOrd="0" destOrd="0" parTransId="{A7940F8A-2E14-4258-A7C2-C99564C6D072}" sibTransId="{8920EA9D-1589-4613-B481-6D4182111AF8}"/>
    <dgm:cxn modelId="{D7FCF7CA-B7B1-48DB-93B1-8B895A7D4CC0}" srcId="{C1CDA0BF-8468-45FA-8380-A72AE7D2C9A5}" destId="{5A6DCB80-250B-47FC-8B53-A7274C90AF88}" srcOrd="3" destOrd="0" parTransId="{FDB1028F-5CE8-47D6-ABB5-55023F36C6B5}" sibTransId="{0E15B7AD-E31C-46F3-886D-5C2CCB9042D9}"/>
    <dgm:cxn modelId="{F69E33CC-0AF2-4A91-893B-F2C69DF26C88}" srcId="{7CC3E5EF-AD72-42A5-82CB-B860964F2C8E}" destId="{E1C927A7-024D-492A-BA3C-BE09B6C0FA40}" srcOrd="1" destOrd="0" parTransId="{0EEFAC87-0B7C-4F93-B495-1832294ADAF5}" sibTransId="{CD0D7E34-30F1-421F-9BA0-1B705584BC1F}"/>
    <dgm:cxn modelId="{0BF3C1DF-3206-4367-8D01-8D9DD285468C}" srcId="{C1CDA0BF-8468-45FA-8380-A72AE7D2C9A5}" destId="{78D5AAB9-8A21-49B2-8281-03EFF8A2403C}" srcOrd="5" destOrd="0" parTransId="{ED12969D-9CA1-4597-806F-274E93B9F736}" sibTransId="{B76BB850-B015-4373-A15C-FA8081E60805}"/>
    <dgm:cxn modelId="{E721D2DF-0788-4C98-A626-C0323E5FB587}" type="presOf" srcId="{7CC3E5EF-AD72-42A5-82CB-B860964F2C8E}" destId="{BD24454A-25DE-4734-906A-19C6DE47AE43}" srcOrd="1" destOrd="0" presId="urn:microsoft.com/office/officeart/2005/8/layout/hierarchy3"/>
    <dgm:cxn modelId="{20C939E3-9CC1-4355-A024-98197029D8CE}" srcId="{9D9F04FB-4C8B-4691-B2B4-1C2095448C5A}" destId="{239F3194-F57B-4B42-901A-3614DA3F9D4A}" srcOrd="2" destOrd="0" parTransId="{E29E53B3-9A1A-4067-8F2C-06A55F0E53FD}" sibTransId="{105C2293-27A4-4F49-82DE-D70A5D3AEBC8}"/>
    <dgm:cxn modelId="{689D88E8-30A9-4298-A181-3410FD851519}" type="presOf" srcId="{8E1E0CF2-DA7D-4469-BEE4-EF4D73E34322}" destId="{064714C2-2B50-432D-B50B-EE15EC6CABC1}" srcOrd="0" destOrd="0" presId="urn:microsoft.com/office/officeart/2005/8/layout/hierarchy3"/>
    <dgm:cxn modelId="{CE88CAEB-1009-40F5-96D3-D07A2AABA91D}" type="presOf" srcId="{0DFA1218-3002-459E-B54B-128AC249C846}" destId="{73E64401-360D-43F8-B1CE-9C0750650742}" srcOrd="0" destOrd="0" presId="urn:microsoft.com/office/officeart/2005/8/layout/hierarchy3"/>
    <dgm:cxn modelId="{2FBB76EC-618B-4C6D-AF4D-693A91DFC0F3}" type="presOf" srcId="{ED12969D-9CA1-4597-806F-274E93B9F736}" destId="{4BFE670E-F2E4-4C00-B271-9704CEA0FB7B}" srcOrd="0" destOrd="0" presId="urn:microsoft.com/office/officeart/2005/8/layout/hierarchy3"/>
    <dgm:cxn modelId="{82AA6EF0-9713-4153-8064-B5F2F7847893}" type="presOf" srcId="{6B6B20A6-2E9F-4750-B1EB-CFBC855CD94B}" destId="{49D56A5F-BAB4-4BFF-82DD-8AC1C1BB01DA}" srcOrd="0" destOrd="0" presId="urn:microsoft.com/office/officeart/2005/8/layout/hierarchy3"/>
    <dgm:cxn modelId="{152B1DF5-4FE3-4436-A9B3-9990A1F87A99}" type="presOf" srcId="{7CC3E5EF-AD72-42A5-82CB-B860964F2C8E}" destId="{18EC06AD-8F14-426F-BE09-0269603EEBF0}" srcOrd="0" destOrd="0" presId="urn:microsoft.com/office/officeart/2005/8/layout/hierarchy3"/>
    <dgm:cxn modelId="{F51299F7-EDBF-437E-9232-B0BB899F92E0}" type="presOf" srcId="{24525A74-8A0A-49D3-93D6-E2962AE01001}" destId="{44A4DF48-3F3C-473C-8AF5-232A379E8CAC}" srcOrd="0" destOrd="0" presId="urn:microsoft.com/office/officeart/2005/8/layout/hierarchy3"/>
    <dgm:cxn modelId="{9888B6FE-F92A-4B21-9875-C0EB9EAC0695}" srcId="{7CC3E5EF-AD72-42A5-82CB-B860964F2C8E}" destId="{1A4294CC-C15E-46A9-8839-DE0BFED7643F}" srcOrd="3" destOrd="0" parTransId="{44B81250-77B4-464C-A2BC-AD1A71274086}" sibTransId="{3A533C28-9476-4112-949C-7C3511390B1B}"/>
    <dgm:cxn modelId="{B7D4C735-39E3-4168-A848-6C506FB3E033}" type="presParOf" srcId="{9300A53B-F793-43FC-98B4-62902A6CDA3E}" destId="{BB6A6F1E-F8A0-47D1-8A94-C6BF54CF115F}" srcOrd="0" destOrd="0" presId="urn:microsoft.com/office/officeart/2005/8/layout/hierarchy3"/>
    <dgm:cxn modelId="{4B1365DE-9F73-436C-88B3-9F0CDD6E8692}" type="presParOf" srcId="{BB6A6F1E-F8A0-47D1-8A94-C6BF54CF115F}" destId="{1994EB07-D6B1-4BFB-BF56-239DB0013ABE}" srcOrd="0" destOrd="0" presId="urn:microsoft.com/office/officeart/2005/8/layout/hierarchy3"/>
    <dgm:cxn modelId="{6159F384-22C9-436B-A5FF-AF8379FD6241}" type="presParOf" srcId="{1994EB07-D6B1-4BFB-BF56-239DB0013ABE}" destId="{18EC06AD-8F14-426F-BE09-0269603EEBF0}" srcOrd="0" destOrd="0" presId="urn:microsoft.com/office/officeart/2005/8/layout/hierarchy3"/>
    <dgm:cxn modelId="{6B85ACAA-6842-4796-9BA8-3A5F88BA2356}" type="presParOf" srcId="{1994EB07-D6B1-4BFB-BF56-239DB0013ABE}" destId="{BD24454A-25DE-4734-906A-19C6DE47AE43}" srcOrd="1" destOrd="0" presId="urn:microsoft.com/office/officeart/2005/8/layout/hierarchy3"/>
    <dgm:cxn modelId="{B0BC8362-BD94-48E1-B2AE-1D40B7D3270C}" type="presParOf" srcId="{BB6A6F1E-F8A0-47D1-8A94-C6BF54CF115F}" destId="{74806248-1EAF-4E41-B8CD-576278844850}" srcOrd="1" destOrd="0" presId="urn:microsoft.com/office/officeart/2005/8/layout/hierarchy3"/>
    <dgm:cxn modelId="{B4DB9F00-EE80-4C6C-B60F-38532AEB6CF7}" type="presParOf" srcId="{74806248-1EAF-4E41-B8CD-576278844850}" destId="{067AE4ED-77C8-430D-AF03-3E5D5F6CE604}" srcOrd="0" destOrd="0" presId="urn:microsoft.com/office/officeart/2005/8/layout/hierarchy3"/>
    <dgm:cxn modelId="{185FA771-2684-4063-989D-FEABB0C3A4D9}" type="presParOf" srcId="{74806248-1EAF-4E41-B8CD-576278844850}" destId="{73E64401-360D-43F8-B1CE-9C0750650742}" srcOrd="1" destOrd="0" presId="urn:microsoft.com/office/officeart/2005/8/layout/hierarchy3"/>
    <dgm:cxn modelId="{0A18B02C-67FA-4C75-88A5-8BD15F7887A5}" type="presParOf" srcId="{74806248-1EAF-4E41-B8CD-576278844850}" destId="{01DDFD4F-A446-498C-8E65-2E19F30399B8}" srcOrd="2" destOrd="0" presId="urn:microsoft.com/office/officeart/2005/8/layout/hierarchy3"/>
    <dgm:cxn modelId="{CE68BC78-2886-4BDF-B72B-1C707D267DE6}" type="presParOf" srcId="{74806248-1EAF-4E41-B8CD-576278844850}" destId="{50324688-96B2-4994-81E1-ABB31EBD6BCD}" srcOrd="3" destOrd="0" presId="urn:microsoft.com/office/officeart/2005/8/layout/hierarchy3"/>
    <dgm:cxn modelId="{20C41933-D6F2-429F-BCFC-9AA9DB613911}" type="presParOf" srcId="{74806248-1EAF-4E41-B8CD-576278844850}" destId="{2940203D-25C9-4D1A-B5FD-F0ADA794917F}" srcOrd="4" destOrd="0" presId="urn:microsoft.com/office/officeart/2005/8/layout/hierarchy3"/>
    <dgm:cxn modelId="{2A26D0E6-F174-44E6-BDC9-04EB7A467B56}" type="presParOf" srcId="{74806248-1EAF-4E41-B8CD-576278844850}" destId="{85795D8F-10E2-43CD-9508-749867B81A49}" srcOrd="5" destOrd="0" presId="urn:microsoft.com/office/officeart/2005/8/layout/hierarchy3"/>
    <dgm:cxn modelId="{89634A1B-0998-4074-B7F9-EEA72531116D}" type="presParOf" srcId="{74806248-1EAF-4E41-B8CD-576278844850}" destId="{500366EA-2872-4FC6-96FC-8201B4C18305}" srcOrd="6" destOrd="0" presId="urn:microsoft.com/office/officeart/2005/8/layout/hierarchy3"/>
    <dgm:cxn modelId="{70495F34-482A-47B0-A624-6EEF4B623370}" type="presParOf" srcId="{74806248-1EAF-4E41-B8CD-576278844850}" destId="{12272035-433C-4DBD-9F3A-2D87F502242F}" srcOrd="7" destOrd="0" presId="urn:microsoft.com/office/officeart/2005/8/layout/hierarchy3"/>
    <dgm:cxn modelId="{7813271D-C733-4D05-B5AB-7946DFC9CCC9}" type="presParOf" srcId="{74806248-1EAF-4E41-B8CD-576278844850}" destId="{CCBB4535-589B-4D14-A206-498841282F15}" srcOrd="8" destOrd="0" presId="urn:microsoft.com/office/officeart/2005/8/layout/hierarchy3"/>
    <dgm:cxn modelId="{EC1D37AD-F2B4-4B60-9719-4080FDCCA3CB}" type="presParOf" srcId="{74806248-1EAF-4E41-B8CD-576278844850}" destId="{EEE5C95A-D388-4F33-8ADB-F20F3A8524C0}" srcOrd="9" destOrd="0" presId="urn:microsoft.com/office/officeart/2005/8/layout/hierarchy3"/>
    <dgm:cxn modelId="{57673FE3-4D1B-48C6-BEC6-27EA17EF83A3}" type="presParOf" srcId="{9300A53B-F793-43FC-98B4-62902A6CDA3E}" destId="{28487837-84B8-4C1F-87E3-3DB3CBE690AF}" srcOrd="1" destOrd="0" presId="urn:microsoft.com/office/officeart/2005/8/layout/hierarchy3"/>
    <dgm:cxn modelId="{CBC3B99B-07E7-4A9A-8293-CEB1058DD6B8}" type="presParOf" srcId="{28487837-84B8-4C1F-87E3-3DB3CBE690AF}" destId="{CD08177D-55B1-4640-8B91-6D114A46F2E0}" srcOrd="0" destOrd="0" presId="urn:microsoft.com/office/officeart/2005/8/layout/hierarchy3"/>
    <dgm:cxn modelId="{543ECFDB-E6C7-4B6E-B534-96E1A6F2CCCA}" type="presParOf" srcId="{CD08177D-55B1-4640-8B91-6D114A46F2E0}" destId="{F6DB1028-C415-43F3-AB82-8C0A49F137ED}" srcOrd="0" destOrd="0" presId="urn:microsoft.com/office/officeart/2005/8/layout/hierarchy3"/>
    <dgm:cxn modelId="{778995A9-6125-499F-8C83-6D03176276D1}" type="presParOf" srcId="{CD08177D-55B1-4640-8B91-6D114A46F2E0}" destId="{09FB08EE-EB78-4389-9D15-9ABDF85135C1}" srcOrd="1" destOrd="0" presId="urn:microsoft.com/office/officeart/2005/8/layout/hierarchy3"/>
    <dgm:cxn modelId="{8260E38A-06E0-429F-A191-AD690543D1B9}" type="presParOf" srcId="{28487837-84B8-4C1F-87E3-3DB3CBE690AF}" destId="{7BAC15D5-FDD3-4E1E-9DF0-DF1F91D3CDD5}" srcOrd="1" destOrd="0" presId="urn:microsoft.com/office/officeart/2005/8/layout/hierarchy3"/>
    <dgm:cxn modelId="{3994B3C8-FAB9-43F3-8E3A-013B1D9E59AB}" type="presParOf" srcId="{7BAC15D5-FDD3-4E1E-9DF0-DF1F91D3CDD5}" destId="{91FAF7BC-5B7B-458E-9BE2-762DEF90982C}" srcOrd="0" destOrd="0" presId="urn:microsoft.com/office/officeart/2005/8/layout/hierarchy3"/>
    <dgm:cxn modelId="{2FD0F425-A841-4D67-8877-E8BDF396CC6D}" type="presParOf" srcId="{7BAC15D5-FDD3-4E1E-9DF0-DF1F91D3CDD5}" destId="{29188D0C-63F6-4789-8E86-DD37F5B7AC76}" srcOrd="1" destOrd="0" presId="urn:microsoft.com/office/officeart/2005/8/layout/hierarchy3"/>
    <dgm:cxn modelId="{DF7B26D3-AC11-43F4-B084-7692B820525E}" type="presParOf" srcId="{7BAC15D5-FDD3-4E1E-9DF0-DF1F91D3CDD5}" destId="{064714C2-2B50-432D-B50B-EE15EC6CABC1}" srcOrd="2" destOrd="0" presId="urn:microsoft.com/office/officeart/2005/8/layout/hierarchy3"/>
    <dgm:cxn modelId="{4756BC12-F808-43AF-987D-877AA088C4A0}" type="presParOf" srcId="{7BAC15D5-FDD3-4E1E-9DF0-DF1F91D3CDD5}" destId="{31729EC6-B89C-443D-9D01-BF7992493AD8}" srcOrd="3" destOrd="0" presId="urn:microsoft.com/office/officeart/2005/8/layout/hierarchy3"/>
    <dgm:cxn modelId="{4185CE97-38B9-4126-951E-1BAE375D4CA4}" type="presParOf" srcId="{7BAC15D5-FDD3-4E1E-9DF0-DF1F91D3CDD5}" destId="{D27936E9-805B-4769-9834-D0086C3A1536}" srcOrd="4" destOrd="0" presId="urn:microsoft.com/office/officeart/2005/8/layout/hierarchy3"/>
    <dgm:cxn modelId="{9CBD2C06-3CA3-4BF6-9616-8DAA50788446}" type="presParOf" srcId="{7BAC15D5-FDD3-4E1E-9DF0-DF1F91D3CDD5}" destId="{B80C6D7A-E4C8-41B0-829C-5A3E8F7F3D75}" srcOrd="5" destOrd="0" presId="urn:microsoft.com/office/officeart/2005/8/layout/hierarchy3"/>
    <dgm:cxn modelId="{B2BED691-3191-43F5-9AA9-E6008C5FE0CD}" type="presParOf" srcId="{7BAC15D5-FDD3-4E1E-9DF0-DF1F91D3CDD5}" destId="{CCE740E6-47C1-4D51-A9B4-1A3CB0B20930}" srcOrd="6" destOrd="0" presId="urn:microsoft.com/office/officeart/2005/8/layout/hierarchy3"/>
    <dgm:cxn modelId="{AE502CC1-658F-463B-ABE4-51E42C0BD110}" type="presParOf" srcId="{7BAC15D5-FDD3-4E1E-9DF0-DF1F91D3CDD5}" destId="{C0F40967-E70A-4DF6-BE14-004479343CC4}" srcOrd="7" destOrd="0" presId="urn:microsoft.com/office/officeart/2005/8/layout/hierarchy3"/>
    <dgm:cxn modelId="{E9BA5428-0660-4486-BAF6-837E3F9FF5B7}" type="presParOf" srcId="{7BAC15D5-FDD3-4E1E-9DF0-DF1F91D3CDD5}" destId="{44A4DF48-3F3C-473C-8AF5-232A379E8CAC}" srcOrd="8" destOrd="0" presId="urn:microsoft.com/office/officeart/2005/8/layout/hierarchy3"/>
    <dgm:cxn modelId="{CC00EA0C-7700-4CA2-B2D0-F53CF9D41E3E}" type="presParOf" srcId="{7BAC15D5-FDD3-4E1E-9DF0-DF1F91D3CDD5}" destId="{C85704E5-BAAE-46DE-AE9C-1698364270EC}" srcOrd="9" destOrd="0" presId="urn:microsoft.com/office/officeart/2005/8/layout/hierarchy3"/>
    <dgm:cxn modelId="{FCE580A5-FAC8-4976-8E1F-378902B376C5}" type="presParOf" srcId="{7BAC15D5-FDD3-4E1E-9DF0-DF1F91D3CDD5}" destId="{4BFE670E-F2E4-4C00-B271-9704CEA0FB7B}" srcOrd="10" destOrd="0" presId="urn:microsoft.com/office/officeart/2005/8/layout/hierarchy3"/>
    <dgm:cxn modelId="{F6EC8781-1B9C-4DC9-833E-1DD02BBAC66F}" type="presParOf" srcId="{7BAC15D5-FDD3-4E1E-9DF0-DF1F91D3CDD5}" destId="{B76318BA-847D-4339-B46A-7C1D36E8BE73}" srcOrd="11" destOrd="0" presId="urn:microsoft.com/office/officeart/2005/8/layout/hierarchy3"/>
    <dgm:cxn modelId="{4894A385-A2A4-4B55-B6D5-674C993BBFC5}" type="presParOf" srcId="{9300A53B-F793-43FC-98B4-62902A6CDA3E}" destId="{4DB0D74A-F87B-4D01-8E99-1217D08EFCF3}" srcOrd="2" destOrd="0" presId="urn:microsoft.com/office/officeart/2005/8/layout/hierarchy3"/>
    <dgm:cxn modelId="{E8EFD7E1-13B1-4D37-BADE-4A681AC39394}" type="presParOf" srcId="{4DB0D74A-F87B-4D01-8E99-1217D08EFCF3}" destId="{00C4D69B-1A2B-4AED-9149-130384CBD271}" srcOrd="0" destOrd="0" presId="urn:microsoft.com/office/officeart/2005/8/layout/hierarchy3"/>
    <dgm:cxn modelId="{C658BF77-B88B-4772-A7C1-06B76C12C95B}" type="presParOf" srcId="{00C4D69B-1A2B-4AED-9149-130384CBD271}" destId="{E324837D-8BC9-4F9E-87E7-81D5D2CF22E3}" srcOrd="0" destOrd="0" presId="urn:microsoft.com/office/officeart/2005/8/layout/hierarchy3"/>
    <dgm:cxn modelId="{87845086-19F3-46B4-B95B-F3790210FDA5}" type="presParOf" srcId="{00C4D69B-1A2B-4AED-9149-130384CBD271}" destId="{B5A50340-8115-46A8-BD3E-0DBE37F2EFBE}" srcOrd="1" destOrd="0" presId="urn:microsoft.com/office/officeart/2005/8/layout/hierarchy3"/>
    <dgm:cxn modelId="{36CC0A0C-22AE-4AD3-98F6-164CB77AF060}" type="presParOf" srcId="{4DB0D74A-F87B-4D01-8E99-1217D08EFCF3}" destId="{E75657E6-1362-44BD-A0C0-2A7DBE38F709}" srcOrd="1" destOrd="0" presId="urn:microsoft.com/office/officeart/2005/8/layout/hierarchy3"/>
    <dgm:cxn modelId="{3D36023C-6016-4F61-9C0A-2DB7645398CD}" type="presParOf" srcId="{E75657E6-1362-44BD-A0C0-2A7DBE38F709}" destId="{7D55656B-D18C-474F-81F7-ECE3C59977D1}" srcOrd="0" destOrd="0" presId="urn:microsoft.com/office/officeart/2005/8/layout/hierarchy3"/>
    <dgm:cxn modelId="{7DF5F011-0183-4476-AE01-DA3E88B35783}" type="presParOf" srcId="{E75657E6-1362-44BD-A0C0-2A7DBE38F709}" destId="{49D56A5F-BAB4-4BFF-82DD-8AC1C1BB01DA}" srcOrd="1" destOrd="0" presId="urn:microsoft.com/office/officeart/2005/8/layout/hierarchy3"/>
    <dgm:cxn modelId="{B1BC122A-2A3E-457A-9401-CBC282E2F8FD}" type="presParOf" srcId="{E75657E6-1362-44BD-A0C0-2A7DBE38F709}" destId="{F4855363-AC27-4ADC-9DE8-24A609EFFEF7}" srcOrd="2" destOrd="0" presId="urn:microsoft.com/office/officeart/2005/8/layout/hierarchy3"/>
    <dgm:cxn modelId="{BB1DCF6A-E78D-4E23-ABAF-C58A137EE7A1}" type="presParOf" srcId="{E75657E6-1362-44BD-A0C0-2A7DBE38F709}" destId="{1FD71FFD-8F26-422B-B399-B24CB47B89B3}" srcOrd="3" destOrd="0" presId="urn:microsoft.com/office/officeart/2005/8/layout/hierarchy3"/>
    <dgm:cxn modelId="{75A451D6-8635-4DC6-8052-EC787F276E6F}" type="presParOf" srcId="{E75657E6-1362-44BD-A0C0-2A7DBE38F709}" destId="{14749793-6399-4AB1-BEEB-C615435AA606}" srcOrd="4" destOrd="0" presId="urn:microsoft.com/office/officeart/2005/8/layout/hierarchy3"/>
    <dgm:cxn modelId="{287780F2-60CD-4E60-8CD3-79ABC526C509}" type="presParOf" srcId="{E75657E6-1362-44BD-A0C0-2A7DBE38F709}" destId="{121C66B2-8EF6-4950-AAC0-676940C4242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C06AD-8F14-426F-BE09-0269603EEBF0}">
      <dsp:nvSpPr>
        <dsp:cNvPr id="0" name=""/>
        <dsp:cNvSpPr/>
      </dsp:nvSpPr>
      <dsp:spPr>
        <a:xfrm>
          <a:off x="1984093" y="1833"/>
          <a:ext cx="2060901" cy="551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Debbie Gray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Asset Management Division Director (Chicago)</a:t>
          </a:r>
        </a:p>
      </dsp:txBody>
      <dsp:txXfrm>
        <a:off x="2000247" y="17987"/>
        <a:ext cx="2028593" cy="519218"/>
      </dsp:txXfrm>
    </dsp:sp>
    <dsp:sp modelId="{067AE4ED-77C8-430D-AF03-3E5D5F6CE604}">
      <dsp:nvSpPr>
        <dsp:cNvPr id="0" name=""/>
        <dsp:cNvSpPr/>
      </dsp:nvSpPr>
      <dsp:spPr>
        <a:xfrm>
          <a:off x="2190184" y="553360"/>
          <a:ext cx="206090" cy="413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645"/>
              </a:lnTo>
              <a:lnTo>
                <a:pt x="206090" y="413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64401-360D-43F8-B1CE-9C0750650742}">
      <dsp:nvSpPr>
        <dsp:cNvPr id="0" name=""/>
        <dsp:cNvSpPr/>
      </dsp:nvSpPr>
      <dsp:spPr>
        <a:xfrm>
          <a:off x="2396274" y="691242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Gwen Thomas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AE Branch 1 (Chicago)</a:t>
          </a:r>
        </a:p>
      </dsp:txBody>
      <dsp:txXfrm>
        <a:off x="2412428" y="707396"/>
        <a:ext cx="850135" cy="519218"/>
      </dsp:txXfrm>
    </dsp:sp>
    <dsp:sp modelId="{01DDFD4F-A446-498C-8E65-2E19F30399B8}">
      <dsp:nvSpPr>
        <dsp:cNvPr id="0" name=""/>
        <dsp:cNvSpPr/>
      </dsp:nvSpPr>
      <dsp:spPr>
        <a:xfrm>
          <a:off x="2190184" y="553360"/>
          <a:ext cx="206090" cy="1103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053"/>
              </a:lnTo>
              <a:lnTo>
                <a:pt x="206090" y="11030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24688-96B2-4994-81E1-ABB31EBD6BCD}">
      <dsp:nvSpPr>
        <dsp:cNvPr id="0" name=""/>
        <dsp:cNvSpPr/>
      </dsp:nvSpPr>
      <dsp:spPr>
        <a:xfrm>
          <a:off x="2396274" y="1380651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Gail Burks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AE Branch 3 (Chicago)</a:t>
          </a:r>
        </a:p>
      </dsp:txBody>
      <dsp:txXfrm>
        <a:off x="2412428" y="1396805"/>
        <a:ext cx="850135" cy="519218"/>
      </dsp:txXfrm>
    </dsp:sp>
    <dsp:sp modelId="{2940203D-25C9-4D1A-B5FD-F0ADA794917F}">
      <dsp:nvSpPr>
        <dsp:cNvPr id="0" name=""/>
        <dsp:cNvSpPr/>
      </dsp:nvSpPr>
      <dsp:spPr>
        <a:xfrm>
          <a:off x="2190184" y="553360"/>
          <a:ext cx="206090" cy="1792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2462"/>
              </a:lnTo>
              <a:lnTo>
                <a:pt x="206090" y="17924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95D8F-10E2-43CD-9508-749867B81A49}">
      <dsp:nvSpPr>
        <dsp:cNvPr id="0" name=""/>
        <dsp:cNvSpPr/>
      </dsp:nvSpPr>
      <dsp:spPr>
        <a:xfrm>
          <a:off x="2396274" y="2070060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Lillian Fuentes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AE Branch 4 (Chicago)</a:t>
          </a:r>
        </a:p>
      </dsp:txBody>
      <dsp:txXfrm>
        <a:off x="2412428" y="2086214"/>
        <a:ext cx="850135" cy="519218"/>
      </dsp:txXfrm>
    </dsp:sp>
    <dsp:sp modelId="{500366EA-2872-4FC6-96FC-8201B4C18305}">
      <dsp:nvSpPr>
        <dsp:cNvPr id="0" name=""/>
        <dsp:cNvSpPr/>
      </dsp:nvSpPr>
      <dsp:spPr>
        <a:xfrm>
          <a:off x="2190184" y="553360"/>
          <a:ext cx="206090" cy="2481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1871"/>
              </a:lnTo>
              <a:lnTo>
                <a:pt x="206090" y="2481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72035-433C-4DBD-9F3A-2D87F502242F}">
      <dsp:nvSpPr>
        <dsp:cNvPr id="0" name=""/>
        <dsp:cNvSpPr/>
      </dsp:nvSpPr>
      <dsp:spPr>
        <a:xfrm>
          <a:off x="2396274" y="2759468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Gerald Smith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ARS Branch 1 (Chicago)</a:t>
          </a:r>
        </a:p>
      </dsp:txBody>
      <dsp:txXfrm>
        <a:off x="2412428" y="2775622"/>
        <a:ext cx="850135" cy="519218"/>
      </dsp:txXfrm>
    </dsp:sp>
    <dsp:sp modelId="{CCBB4535-589B-4D14-A206-498841282F15}">
      <dsp:nvSpPr>
        <dsp:cNvPr id="0" name=""/>
        <dsp:cNvSpPr/>
      </dsp:nvSpPr>
      <dsp:spPr>
        <a:xfrm>
          <a:off x="2190184" y="553360"/>
          <a:ext cx="206090" cy="3171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1280"/>
              </a:lnTo>
              <a:lnTo>
                <a:pt x="206090" y="31712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5C95A-D388-4F33-8ADB-F20F3A8524C0}">
      <dsp:nvSpPr>
        <dsp:cNvPr id="0" name=""/>
        <dsp:cNvSpPr/>
      </dsp:nvSpPr>
      <dsp:spPr>
        <a:xfrm>
          <a:off x="2396274" y="3448877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Sylvia Davis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ARS Branch 2 (Chicago)</a:t>
          </a:r>
        </a:p>
      </dsp:txBody>
      <dsp:txXfrm>
        <a:off x="2412428" y="3465031"/>
        <a:ext cx="850135" cy="519218"/>
      </dsp:txXfrm>
    </dsp:sp>
    <dsp:sp modelId="{F6DB1028-C415-43F3-AB82-8C0A49F137ED}">
      <dsp:nvSpPr>
        <dsp:cNvPr id="0" name=""/>
        <dsp:cNvSpPr/>
      </dsp:nvSpPr>
      <dsp:spPr>
        <a:xfrm>
          <a:off x="4320759" y="1833"/>
          <a:ext cx="2236133" cy="551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Susie Sapilewski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Asset Management Division Director/Satellite Office Coordinator (Detroit)</a:t>
          </a:r>
        </a:p>
      </dsp:txBody>
      <dsp:txXfrm>
        <a:off x="4336913" y="17987"/>
        <a:ext cx="2203825" cy="519218"/>
      </dsp:txXfrm>
    </dsp:sp>
    <dsp:sp modelId="{91FAF7BC-5B7B-458E-9BE2-762DEF90982C}">
      <dsp:nvSpPr>
        <dsp:cNvPr id="0" name=""/>
        <dsp:cNvSpPr/>
      </dsp:nvSpPr>
      <dsp:spPr>
        <a:xfrm>
          <a:off x="4544372" y="553360"/>
          <a:ext cx="223613" cy="413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645"/>
              </a:lnTo>
              <a:lnTo>
                <a:pt x="223613" y="413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88D0C-63F6-4789-8E86-DD37F5B7AC76}">
      <dsp:nvSpPr>
        <dsp:cNvPr id="0" name=""/>
        <dsp:cNvSpPr/>
      </dsp:nvSpPr>
      <dsp:spPr>
        <a:xfrm>
          <a:off x="4767985" y="691242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Josh Osborne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AE Branch 1 (Detroit)</a:t>
          </a:r>
        </a:p>
      </dsp:txBody>
      <dsp:txXfrm>
        <a:off x="4784139" y="707396"/>
        <a:ext cx="850135" cy="519218"/>
      </dsp:txXfrm>
    </dsp:sp>
    <dsp:sp modelId="{064714C2-2B50-432D-B50B-EE15EC6CABC1}">
      <dsp:nvSpPr>
        <dsp:cNvPr id="0" name=""/>
        <dsp:cNvSpPr/>
      </dsp:nvSpPr>
      <dsp:spPr>
        <a:xfrm>
          <a:off x="4544372" y="553360"/>
          <a:ext cx="223613" cy="1103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053"/>
              </a:lnTo>
              <a:lnTo>
                <a:pt x="223613" y="11030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29EC6-B89C-443D-9D01-BF7992493AD8}">
      <dsp:nvSpPr>
        <dsp:cNvPr id="0" name=""/>
        <dsp:cNvSpPr/>
      </dsp:nvSpPr>
      <dsp:spPr>
        <a:xfrm>
          <a:off x="4767985" y="1380651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Alicia Brown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AE Branch 2 (Detroit)</a:t>
          </a:r>
        </a:p>
      </dsp:txBody>
      <dsp:txXfrm>
        <a:off x="4784139" y="1396805"/>
        <a:ext cx="850135" cy="519218"/>
      </dsp:txXfrm>
    </dsp:sp>
    <dsp:sp modelId="{D27936E9-805B-4769-9834-D0086C3A1536}">
      <dsp:nvSpPr>
        <dsp:cNvPr id="0" name=""/>
        <dsp:cNvSpPr/>
      </dsp:nvSpPr>
      <dsp:spPr>
        <a:xfrm>
          <a:off x="4544372" y="553360"/>
          <a:ext cx="223613" cy="1792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2462"/>
              </a:lnTo>
              <a:lnTo>
                <a:pt x="223613" y="17924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C6D7A-E4C8-41B0-829C-5A3E8F7F3D75}">
      <dsp:nvSpPr>
        <dsp:cNvPr id="0" name=""/>
        <dsp:cNvSpPr/>
      </dsp:nvSpPr>
      <dsp:spPr>
        <a:xfrm>
          <a:off x="4767985" y="2070060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Mary Mathis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AE Branch 3 (Detroit)</a:t>
          </a:r>
        </a:p>
      </dsp:txBody>
      <dsp:txXfrm>
        <a:off x="4784139" y="2086214"/>
        <a:ext cx="850135" cy="519218"/>
      </dsp:txXfrm>
    </dsp:sp>
    <dsp:sp modelId="{CCE740E6-47C1-4D51-A9B4-1A3CB0B20930}">
      <dsp:nvSpPr>
        <dsp:cNvPr id="0" name=""/>
        <dsp:cNvSpPr/>
      </dsp:nvSpPr>
      <dsp:spPr>
        <a:xfrm>
          <a:off x="4544372" y="553360"/>
          <a:ext cx="223613" cy="2481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1871"/>
              </a:lnTo>
              <a:lnTo>
                <a:pt x="223613" y="2481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F40967-E70A-4DF6-BE14-004479343CC4}">
      <dsp:nvSpPr>
        <dsp:cNvPr id="0" name=""/>
        <dsp:cNvSpPr/>
      </dsp:nvSpPr>
      <dsp:spPr>
        <a:xfrm>
          <a:off x="4767985" y="2759468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Janice Shriver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AE Branch 4 (Columbus)</a:t>
          </a:r>
        </a:p>
      </dsp:txBody>
      <dsp:txXfrm>
        <a:off x="4784139" y="2775622"/>
        <a:ext cx="850135" cy="519218"/>
      </dsp:txXfrm>
    </dsp:sp>
    <dsp:sp modelId="{44A4DF48-3F3C-473C-8AF5-232A379E8CAC}">
      <dsp:nvSpPr>
        <dsp:cNvPr id="0" name=""/>
        <dsp:cNvSpPr/>
      </dsp:nvSpPr>
      <dsp:spPr>
        <a:xfrm>
          <a:off x="4544372" y="553360"/>
          <a:ext cx="223613" cy="3171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1280"/>
              </a:lnTo>
              <a:lnTo>
                <a:pt x="223613" y="31712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704E5-BAAE-46DE-AE9C-1698364270EC}">
      <dsp:nvSpPr>
        <dsp:cNvPr id="0" name=""/>
        <dsp:cNvSpPr/>
      </dsp:nvSpPr>
      <dsp:spPr>
        <a:xfrm>
          <a:off x="4767985" y="3448877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John Schuster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AE Branch 5 (Cleveland)</a:t>
          </a:r>
        </a:p>
      </dsp:txBody>
      <dsp:txXfrm>
        <a:off x="4784139" y="3465031"/>
        <a:ext cx="850135" cy="519218"/>
      </dsp:txXfrm>
    </dsp:sp>
    <dsp:sp modelId="{4BFE670E-F2E4-4C00-B271-9704CEA0FB7B}">
      <dsp:nvSpPr>
        <dsp:cNvPr id="0" name=""/>
        <dsp:cNvSpPr/>
      </dsp:nvSpPr>
      <dsp:spPr>
        <a:xfrm>
          <a:off x="4544372" y="553360"/>
          <a:ext cx="223613" cy="3860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0688"/>
              </a:lnTo>
              <a:lnTo>
                <a:pt x="223613" y="3860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318BA-847D-4339-B46A-7C1D36E8BE73}">
      <dsp:nvSpPr>
        <dsp:cNvPr id="0" name=""/>
        <dsp:cNvSpPr/>
      </dsp:nvSpPr>
      <dsp:spPr>
        <a:xfrm>
          <a:off x="4767985" y="4138286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Andy Uzzle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ARS Branch (Detroit)</a:t>
          </a:r>
        </a:p>
      </dsp:txBody>
      <dsp:txXfrm>
        <a:off x="4784139" y="4154440"/>
        <a:ext cx="850135" cy="519218"/>
      </dsp:txXfrm>
    </dsp:sp>
    <dsp:sp modelId="{E324837D-8BC9-4F9E-87E7-81D5D2CF22E3}">
      <dsp:nvSpPr>
        <dsp:cNvPr id="0" name=""/>
        <dsp:cNvSpPr/>
      </dsp:nvSpPr>
      <dsp:spPr>
        <a:xfrm>
          <a:off x="6832655" y="1833"/>
          <a:ext cx="2189606" cy="551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Laura Simpson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Asset Management Division Director/Satellite Office Coordinator (Minneapolis)</a:t>
          </a:r>
        </a:p>
      </dsp:txBody>
      <dsp:txXfrm>
        <a:off x="6848809" y="17987"/>
        <a:ext cx="2157298" cy="519218"/>
      </dsp:txXfrm>
    </dsp:sp>
    <dsp:sp modelId="{7D55656B-D18C-474F-81F7-ECE3C59977D1}">
      <dsp:nvSpPr>
        <dsp:cNvPr id="0" name=""/>
        <dsp:cNvSpPr/>
      </dsp:nvSpPr>
      <dsp:spPr>
        <a:xfrm>
          <a:off x="7051616" y="553360"/>
          <a:ext cx="218960" cy="413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645"/>
              </a:lnTo>
              <a:lnTo>
                <a:pt x="218960" y="413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56A5F-BAB4-4BFF-82DD-8AC1C1BB01DA}">
      <dsp:nvSpPr>
        <dsp:cNvPr id="0" name=""/>
        <dsp:cNvSpPr/>
      </dsp:nvSpPr>
      <dsp:spPr>
        <a:xfrm>
          <a:off x="7270577" y="691242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Joseph Thibedeau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AE Branch 1 (Milwaukee)</a:t>
          </a:r>
        </a:p>
      </dsp:txBody>
      <dsp:txXfrm>
        <a:off x="7286731" y="707396"/>
        <a:ext cx="850135" cy="519218"/>
      </dsp:txXfrm>
    </dsp:sp>
    <dsp:sp modelId="{F4855363-AC27-4ADC-9DE8-24A609EFFEF7}">
      <dsp:nvSpPr>
        <dsp:cNvPr id="0" name=""/>
        <dsp:cNvSpPr/>
      </dsp:nvSpPr>
      <dsp:spPr>
        <a:xfrm>
          <a:off x="7051616" y="553360"/>
          <a:ext cx="218960" cy="1103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053"/>
              </a:lnTo>
              <a:lnTo>
                <a:pt x="218960" y="11030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71FFD-8F26-422B-B399-B24CB47B89B3}">
      <dsp:nvSpPr>
        <dsp:cNvPr id="0" name=""/>
        <dsp:cNvSpPr/>
      </dsp:nvSpPr>
      <dsp:spPr>
        <a:xfrm>
          <a:off x="7270577" y="1380651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Elterro Carroll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AE Branch 2 (Minneapolis)</a:t>
          </a:r>
        </a:p>
      </dsp:txBody>
      <dsp:txXfrm>
        <a:off x="7286731" y="1396805"/>
        <a:ext cx="850135" cy="519218"/>
      </dsp:txXfrm>
    </dsp:sp>
    <dsp:sp modelId="{14749793-6399-4AB1-BEEB-C615435AA606}">
      <dsp:nvSpPr>
        <dsp:cNvPr id="0" name=""/>
        <dsp:cNvSpPr/>
      </dsp:nvSpPr>
      <dsp:spPr>
        <a:xfrm>
          <a:off x="7051616" y="553360"/>
          <a:ext cx="218960" cy="1792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2462"/>
              </a:lnTo>
              <a:lnTo>
                <a:pt x="218960" y="17924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C66B2-8EF6-4950-AAC0-676940C4242B}">
      <dsp:nvSpPr>
        <dsp:cNvPr id="0" name=""/>
        <dsp:cNvSpPr/>
      </dsp:nvSpPr>
      <dsp:spPr>
        <a:xfrm>
          <a:off x="7270577" y="2070060"/>
          <a:ext cx="882443" cy="551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Tiffany Mielke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Branch Chief, ARS Branch (Minneapolis)</a:t>
          </a:r>
        </a:p>
      </dsp:txBody>
      <dsp:txXfrm>
        <a:off x="7286731" y="2086214"/>
        <a:ext cx="850135" cy="519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0323" cy="461010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1" y="2"/>
            <a:ext cx="3010323" cy="461010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/>
            </a:lvl1pPr>
          </a:lstStyle>
          <a:p>
            <a:fld id="{746859F6-33FF-4E0C-B578-5D9D7E3D93B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7592"/>
            <a:ext cx="3010323" cy="461010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/>
            </a:lvl1pPr>
          </a:lstStyle>
          <a:p>
            <a:fld id="{79BB0700-3F93-4244-9C3C-2BF2E8C4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35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0323" cy="461010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1" y="2"/>
            <a:ext cx="3010323" cy="461010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/>
            </a:lvl1pPr>
          </a:lstStyle>
          <a:p>
            <a:fld id="{FC0C9E5C-0522-4A14-89E4-CBC2DFADDED9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692150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8"/>
            <a:ext cx="5557520" cy="4149090"/>
          </a:xfrm>
          <a:prstGeom prst="rect">
            <a:avLst/>
          </a:prstGeom>
        </p:spPr>
        <p:txBody>
          <a:bodyPr vert="horz" lIns="92372" tIns="46186" rIns="92372" bIns="461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57592"/>
            <a:ext cx="3010323" cy="461010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/>
            </a:lvl1pPr>
          </a:lstStyle>
          <a:p>
            <a:fld id="{8B613499-0A78-41A0-909C-E859ACE5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138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490A08-1579-4071-8BEE-AD46C6F0964F}" type="datetime1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1C120-AEFA-45FE-8C6D-D83664D73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3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353C58-C33F-4132-B235-9371D60339D4}" type="datetime1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2506E-35B4-4F03-8B60-767763F90C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3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43CC0E-7D06-4B52-AC40-D74C1F086234}" type="datetime1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03157-AFB0-4CC4-843A-D0C86DEDF4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0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1DF161-8BFC-40B6-AE5E-B37C5885F965}" type="datetime1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B4898-D986-4756-BCEF-CF79C8043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9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F1865-9D06-4D40-8910-9547E2E36946}" type="datetime1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85E14-3D72-4BDD-9376-7B3416E2E8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4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19555E-661B-48C3-A677-2EA74E442175}" type="datetime1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4DA3A-2392-4DD2-A597-A5BACA37D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0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4FF98E-45CC-47EB-889A-4DB5431ECBF8}" type="datetime1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DEB52-82E3-4105-9DD2-370A14A8BB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6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508046-5B8E-4175-8B05-1A340CB4419C}" type="datetime1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74B5D-F0B1-401E-A582-88D3E501E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5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82A966-60AD-4764-BC64-B1B01782A7D2}" type="datetime1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6A623-DF9C-4F24-BF83-4CF7E5DB0F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3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DF4C55-783D-4F9D-8C87-5224B9612165}" type="datetime1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49FA0-75FD-4C67-B10B-0D47CDFBE4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2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AD9275-F0B4-4D70-AEC4-6B282BFCAC56}" type="datetime1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5D62D-9426-4D63-AECE-F28EA546B5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fld id="{338989BA-F3A8-4269-B8A1-D2E02905E5EB}" type="datetime1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5239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fld id="{E0131595-F1DF-4E9F-B15D-7867B14A89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8" r:id="rId2"/>
    <p:sldLayoutId id="214748369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.gov/sites/documents/15-03HSGN.PDF" TargetMode="External"/><Relationship Id="rId2" Type="http://schemas.openxmlformats.org/officeDocument/2006/relationships/hyperlink" Target="https://www.hud.gov/sites/documents/13-17HSGN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hud.gov/sites/documents/11-05HSGN.PDF" TargetMode="External"/><Relationship Id="rId4" Type="http://schemas.openxmlformats.org/officeDocument/2006/relationships/hyperlink" Target="https://www.housingonline.com/wp-content/uploads/2018/06/HUD-FAQ-Section-8bb1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user.gov/portal/home.html" TargetMode="External"/><Relationship Id="rId2" Type="http://schemas.openxmlformats.org/officeDocument/2006/relationships/hyperlink" Target="https://www.hud.gov/program_offices/administration/hudclip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hud.gov/program_offices/housing/mfh/rhiip/mfhrhii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hud.gov/states/shared/working/r5/multifamily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.gov/sites/documents/AM_Chicago_Staff.pdf" TargetMode="External"/><Relationship Id="rId2" Type="http://schemas.openxmlformats.org/officeDocument/2006/relationships/hyperlink" Target="https://www.hud.gov/states/shared/working/r5/multifamily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hud.gov/sites/documents/AM_Minneapolis_Staff.pdf" TargetMode="External"/><Relationship Id="rId4" Type="http://schemas.openxmlformats.org/officeDocument/2006/relationships/hyperlink" Target="https://www.hud.gov/sites/documents/AM_Detroit_Staff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EBTKQj4GZM" TargetMode="External"/><Relationship Id="rId2" Type="http://schemas.openxmlformats.org/officeDocument/2006/relationships/hyperlink" Target="https://www.hud.gov/program_offices/housing/mfh/mfhsec8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playlist?list=PLDYbj6cykYZ-y6tM73qGy9AJv9ag7lv1x" TargetMode="External"/><Relationship Id="rId4" Type="http://schemas.openxmlformats.org/officeDocument/2006/relationships/hyperlink" Target="https://www.hud.gov/sites/documents/15-04HSGN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.gov/sites/documents/92266.PDF" TargetMode="External"/><Relationship Id="rId7" Type="http://schemas.openxmlformats.org/officeDocument/2006/relationships/hyperlink" Target="https://www.hud.gov/program_offices/housing/mfh/prevparticipation" TargetMode="External"/><Relationship Id="rId2" Type="http://schemas.openxmlformats.org/officeDocument/2006/relationships/hyperlink" Target="https://www.hud.gov/states/shared/working/west/mf/tpaful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hud.gov/sites/documents/43815C3HSGH.PDF" TargetMode="External"/><Relationship Id="rId5" Type="http://schemas.openxmlformats.org/officeDocument/2006/relationships/hyperlink" Target="https://www.hud.gov/sites/documents/43815C2HSGH.PDF" TargetMode="External"/><Relationship Id="rId4" Type="http://schemas.openxmlformats.org/officeDocument/2006/relationships/hyperlink" Target="https://www.hud.gov/sites/dfiles/OCHCO/documents/2019-07hsg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7200" y="1937077"/>
            <a:ext cx="3617601" cy="29734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4" t="82849" r="93375" b="9712"/>
          <a:stretch/>
        </p:blipFill>
        <p:spPr>
          <a:xfrm>
            <a:off x="6183217" y="3084685"/>
            <a:ext cx="289554" cy="269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58718" y="3097206"/>
            <a:ext cx="1181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Milwaukee</a:t>
            </a:r>
            <a:endParaRPr lang="en-US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F3018A-25CE-4BA6-BB17-05116103D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103912"/>
            <a:ext cx="7772400" cy="1060448"/>
          </a:xfrm>
        </p:spPr>
        <p:txBody>
          <a:bodyPr/>
          <a:lstStyle/>
          <a:p>
            <a:r>
              <a:rPr lang="en-US" dirty="0"/>
              <a:t>Multifamily Midwest Region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3DA5AF-963C-43E7-95F9-C247794547DF}"/>
              </a:ext>
            </a:extLst>
          </p:cNvPr>
          <p:cNvSpPr txBox="1"/>
          <p:nvPr/>
        </p:nvSpPr>
        <p:spPr>
          <a:xfrm>
            <a:off x="4068649" y="4814088"/>
            <a:ext cx="39036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Dan Burke</a:t>
            </a:r>
          </a:p>
          <a:p>
            <a:pPr algn="ctr"/>
            <a:r>
              <a:rPr lang="en-US" dirty="0"/>
              <a:t>Director, Multifamily Midwest Region</a:t>
            </a:r>
          </a:p>
          <a:p>
            <a:pPr algn="ctr"/>
            <a:r>
              <a:rPr lang="en-US" dirty="0"/>
              <a:t>Chicago, IL</a:t>
            </a:r>
          </a:p>
          <a:p>
            <a:pPr algn="ctr"/>
            <a:r>
              <a:rPr lang="en-US" dirty="0"/>
              <a:t>Midwest Lenders Conference</a:t>
            </a:r>
          </a:p>
          <a:p>
            <a:pPr algn="ctr"/>
            <a:r>
              <a:rPr lang="en-US" dirty="0"/>
              <a:t>August 28, 2019</a:t>
            </a:r>
          </a:p>
        </p:txBody>
      </p:sp>
    </p:spTree>
    <p:extLst>
      <p:ext uri="{BB962C8B-B14F-4D97-AF65-F5344CB8AC3E}">
        <p14:creationId xmlns:p14="http://schemas.microsoft.com/office/powerpoint/2010/main" val="32543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7EE8E-5C01-4C9B-843A-E69CBAF62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08562"/>
            <a:ext cx="10972800" cy="5834335"/>
          </a:xfrm>
        </p:spPr>
        <p:txBody>
          <a:bodyPr/>
          <a:lstStyle/>
          <a:p>
            <a:pPr lvl="0"/>
            <a:endParaRPr lang="en-US" sz="1800" dirty="0"/>
          </a:p>
          <a:p>
            <a:pPr lvl="0"/>
            <a:r>
              <a:rPr lang="en-US" sz="1800" dirty="0"/>
              <a:t>Prepayment and Refinance of Section 202 Direct Loans – HUD Notice 2013-17</a:t>
            </a:r>
          </a:p>
          <a:p>
            <a:pPr marL="457200" lvl="1" indent="0">
              <a:buNone/>
            </a:pPr>
            <a:r>
              <a:rPr lang="en-US" sz="1800" u="sng" dirty="0">
                <a:hlinkClick r:id="rId2"/>
              </a:rPr>
              <a:t>https://www.hud.gov/sites/documents/13-17HSGN.PDF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lvl="0"/>
            <a:r>
              <a:rPr lang="en-US" sz="1800" dirty="0"/>
              <a:t>Section 8(bb) Transfer of Budget Authority – HUD Notice 2015-03</a:t>
            </a:r>
          </a:p>
          <a:p>
            <a:pPr marL="457200" lvl="1" indent="0">
              <a:buNone/>
            </a:pPr>
            <a:r>
              <a:rPr lang="en-US" sz="1800" u="sng" dirty="0">
                <a:hlinkClick r:id="rId3"/>
              </a:rPr>
              <a:t>https://www.hud.gov/sites/documents/15-03HSGN.PDF</a:t>
            </a:r>
            <a:r>
              <a:rPr lang="en-US" sz="1800" dirty="0"/>
              <a:t> </a:t>
            </a:r>
          </a:p>
          <a:p>
            <a:pPr marL="457200" lvl="1" indent="0">
              <a:buNone/>
            </a:pPr>
            <a:r>
              <a:rPr lang="en-US" sz="1800" dirty="0"/>
              <a:t>FAQs - </a:t>
            </a:r>
            <a:r>
              <a:rPr lang="en-US" sz="1800" u="sng" dirty="0">
                <a:hlinkClick r:id="rId4"/>
              </a:rPr>
              <a:t>https://www.housingonline.com/wp-content/uploads/2018/06/HUD-FAQ-Section-8bb1.pdf</a:t>
            </a:r>
            <a:endParaRPr lang="en-US" sz="1800" dirty="0"/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Deferred Repayment of Flexible Subsidy Operating Assistance – HUD Notice 2011-05</a:t>
            </a:r>
          </a:p>
          <a:p>
            <a:pPr marL="457200" lvl="1" indent="0">
              <a:buNone/>
            </a:pPr>
            <a:r>
              <a:rPr lang="en-US" sz="1800" u="sng" dirty="0">
                <a:hlinkClick r:id="rId5"/>
              </a:rPr>
              <a:t>https://www.hud.gov/sites/documents/11-05HSGN.PDF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lvl="1"/>
            <a:endParaRPr lang="en-US" sz="1400" dirty="0"/>
          </a:p>
          <a:p>
            <a:pPr marL="57150" indent="0">
              <a:buNone/>
            </a:pPr>
            <a:r>
              <a:rPr lang="en-US" sz="1800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3E2D-684E-408A-9B49-9F66CF1F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43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7D0E0-EBA6-436B-B56C-535DB2681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5021"/>
            <a:ext cx="10972800" cy="5591143"/>
          </a:xfrm>
        </p:spPr>
        <p:txBody>
          <a:bodyPr/>
          <a:lstStyle/>
          <a:p>
            <a:endParaRPr lang="en-US" sz="1800" dirty="0"/>
          </a:p>
          <a:p>
            <a:r>
              <a:rPr lang="en-US" sz="1800" dirty="0"/>
              <a:t>HUD Forms, Handbooks, Guidebooks, Notices, etc. – </a:t>
            </a:r>
            <a:r>
              <a:rPr lang="en-US" sz="1800" dirty="0" err="1"/>
              <a:t>HUDClips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>
                <a:hlinkClick r:id="rId2"/>
              </a:rPr>
              <a:t>https://www.hud.gov/program_offices/administration/hudclips</a:t>
            </a:r>
            <a:r>
              <a:rPr lang="en-US" sz="1800" dirty="0"/>
              <a:t> </a:t>
            </a:r>
          </a:p>
          <a:p>
            <a:pPr marL="457200" lvl="1" indent="0">
              <a:buNone/>
            </a:pPr>
            <a:endParaRPr lang="en-US" sz="1800" dirty="0"/>
          </a:p>
          <a:p>
            <a:pPr indent="-285750"/>
            <a:r>
              <a:rPr lang="en-US" sz="1800" dirty="0"/>
              <a:t>HUD Datasets (Income Limits, FMRs, AAFs) - </a:t>
            </a:r>
            <a:r>
              <a:rPr lang="en-US" sz="1800" dirty="0" err="1"/>
              <a:t>HUDUser</a:t>
            </a:r>
            <a:r>
              <a:rPr lang="en-US" sz="1800" dirty="0"/>
              <a:t> </a:t>
            </a:r>
          </a:p>
          <a:p>
            <a:pPr marL="457200" lvl="1" indent="0">
              <a:buNone/>
            </a:pPr>
            <a:r>
              <a:rPr lang="en-US" sz="1800" dirty="0">
                <a:hlinkClick r:id="rId3"/>
              </a:rPr>
              <a:t>https://www.huduser.gov/portal/home.html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dirty="0"/>
              <a:t>RHIIP </a:t>
            </a:r>
            <a:r>
              <a:rPr lang="en-US" sz="1800" dirty="0" err="1"/>
              <a:t>ListServ</a:t>
            </a:r>
            <a:r>
              <a:rPr lang="en-US" sz="1800" dirty="0"/>
              <a:t> -	</a:t>
            </a:r>
          </a:p>
          <a:p>
            <a:pPr marL="457200" lvl="1" indent="0">
              <a:buNone/>
            </a:pPr>
            <a:r>
              <a:rPr lang="en-US" sz="1800" dirty="0">
                <a:hlinkClick r:id="rId4"/>
              </a:rPr>
              <a:t>https://www.hud.gov/program_offices/housing/mfh/rhiip/mfhrhiip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A202B-EA4D-4EEE-A71D-C636CC5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26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2ECF-DB82-4744-9B76-6D103EDB9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32867-DA6B-485A-B2E8-3F0C8A8E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7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901" y="291416"/>
            <a:ext cx="10209402" cy="1000490"/>
          </a:xfrm>
        </p:spPr>
        <p:txBody>
          <a:bodyPr/>
          <a:lstStyle/>
          <a:p>
            <a:r>
              <a:rPr lang="en-US" dirty="0"/>
              <a:t>Chicago Regional Center </a:t>
            </a:r>
            <a:br>
              <a:rPr lang="en-US" dirty="0"/>
            </a:br>
            <a:r>
              <a:rPr lang="en-US" dirty="0"/>
              <a:t>Asset Management Staffing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97EBDEA-85BE-41E8-88FC-E596CDEEB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145771"/>
              </p:ext>
            </p:extLst>
          </p:nvPr>
        </p:nvGraphicFramePr>
        <p:xfrm>
          <a:off x="570451" y="1451294"/>
          <a:ext cx="11006356" cy="4691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14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Website</a:t>
            </a:r>
            <a:br>
              <a:rPr lang="en-US" dirty="0"/>
            </a:br>
            <a:r>
              <a:rPr lang="en-US" sz="2400" dirty="0">
                <a:hlinkClick r:id="rId2"/>
              </a:rPr>
              <a:t>https://www.hud.gov/states/shared/working/r5/multifamily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A500CB7-550C-4F79-B1C5-5DF714AA2C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30450" y="1417639"/>
            <a:ext cx="6378409" cy="470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13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260F8-C124-401F-88B4-9798A57E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Midwest Regional Organizational Chart and Portfolio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5E324-A16A-4121-BC04-FF72F3F2D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Midwest Multifamily Asset Management Portfolio Listings</a:t>
            </a:r>
          </a:p>
          <a:p>
            <a:pPr marL="457200" lvl="1" indent="0">
              <a:buNone/>
            </a:pPr>
            <a:r>
              <a:rPr lang="en-US" sz="1800" u="sng" dirty="0">
                <a:hlinkClick r:id="rId2"/>
              </a:rPr>
              <a:t>https://www.hud.gov/states/shared/working/r5/multifamily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lvl="0"/>
            <a:r>
              <a:rPr lang="en-US" sz="1800" dirty="0"/>
              <a:t>Midwest Multifamily Staff Directory</a:t>
            </a:r>
          </a:p>
          <a:p>
            <a:pPr lvl="1"/>
            <a:r>
              <a:rPr lang="en-US" sz="1800" dirty="0"/>
              <a:t>Chicago - </a:t>
            </a:r>
            <a:r>
              <a:rPr lang="en-US" sz="1800" u="sng" dirty="0">
                <a:hlinkClick r:id="rId3"/>
              </a:rPr>
              <a:t>https://www.hud.gov/sites/documents/AM_Chicago_Staff.pdf</a:t>
            </a:r>
            <a:endParaRPr lang="en-US" sz="1800" dirty="0"/>
          </a:p>
          <a:p>
            <a:pPr lvl="1"/>
            <a:r>
              <a:rPr lang="en-US" sz="1800" dirty="0"/>
              <a:t>Detroit - </a:t>
            </a:r>
            <a:r>
              <a:rPr lang="en-US" sz="1800" u="sng" dirty="0">
                <a:hlinkClick r:id="rId4"/>
              </a:rPr>
              <a:t>https://www.hud.gov/sites/documents/AM_Detroit_Staff.pdf</a:t>
            </a:r>
            <a:endParaRPr lang="en-US" sz="1800" dirty="0"/>
          </a:p>
          <a:p>
            <a:pPr lvl="1"/>
            <a:r>
              <a:rPr lang="en-US" sz="1800" dirty="0"/>
              <a:t>Minneapolis - </a:t>
            </a:r>
            <a:r>
              <a:rPr lang="en-US" sz="1800" u="sng" dirty="0">
                <a:hlinkClick r:id="rId5"/>
              </a:rPr>
              <a:t>https://www.hud.gov/sites/documents/AM_Minneapolis_Staff.pdf</a:t>
            </a:r>
            <a:r>
              <a:rPr lang="en-US" sz="1800" dirty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8F231-848E-4D4C-8463-B80996311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3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CD3A1-2FEC-4E42-A72E-2250097C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DE9A0-1590-4334-BC7F-342878DE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Introductions</a:t>
            </a:r>
          </a:p>
          <a:p>
            <a:endParaRPr lang="en-US" sz="2000" dirty="0"/>
          </a:p>
          <a:p>
            <a:r>
              <a:rPr lang="en-US" sz="2000" dirty="0"/>
              <a:t>Overview of Contract Renewals</a:t>
            </a:r>
          </a:p>
          <a:p>
            <a:endParaRPr lang="en-US" sz="2000" dirty="0"/>
          </a:p>
          <a:p>
            <a:r>
              <a:rPr lang="en-US" sz="2000" dirty="0"/>
              <a:t>Management Exhibits</a:t>
            </a:r>
          </a:p>
          <a:p>
            <a:endParaRPr lang="en-US" sz="2000" dirty="0"/>
          </a:p>
          <a:p>
            <a:r>
              <a:rPr lang="en-US" sz="2000" dirty="0"/>
              <a:t>General Asset Management Servicing and Processing Timelines</a:t>
            </a:r>
          </a:p>
          <a:p>
            <a:endParaRPr lang="en-US" sz="2000" dirty="0"/>
          </a:p>
          <a:p>
            <a:r>
              <a:rPr lang="en-US" sz="2000" dirty="0"/>
              <a:t>Where to Find HUD Guidelines and Updates</a:t>
            </a:r>
          </a:p>
          <a:p>
            <a:endParaRPr lang="en-US" sz="2000" dirty="0"/>
          </a:p>
          <a:p>
            <a:r>
              <a:rPr lang="en-US" sz="2000" dirty="0"/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3A0BD-7D45-4E0D-A196-E3048170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88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3E207-7CF1-4C96-93CC-0CFC087EB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Renewals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81957-5493-4365-B81E-0F4AF0B62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Option 1 – Mark up to Market</a:t>
            </a:r>
          </a:p>
          <a:p>
            <a:pPr lvl="1"/>
            <a:r>
              <a:rPr lang="en-US" sz="1800" b="1" dirty="0"/>
              <a:t>Chapter 15 – Preservation Efforts</a:t>
            </a:r>
          </a:p>
          <a:p>
            <a:r>
              <a:rPr lang="en-US" sz="2000" b="1" dirty="0"/>
              <a:t>Option 2 – Renewals for Projects with Rents at or Below Comparable Market Rents</a:t>
            </a:r>
          </a:p>
          <a:p>
            <a:r>
              <a:rPr lang="en-US" sz="2000" b="1" dirty="0"/>
              <a:t>Option 3 - Referral to Office of Recapitalization</a:t>
            </a:r>
          </a:p>
          <a:p>
            <a:r>
              <a:rPr lang="en-US" sz="2000" b="1" dirty="0"/>
              <a:t>Option 4 – Renewal of Projects Exempted from Recapitalization</a:t>
            </a:r>
          </a:p>
          <a:p>
            <a:r>
              <a:rPr lang="en-US" sz="2000" i="1" dirty="0"/>
              <a:t>Option 5 – Renewal of Portfolio Reengineering Demonstration or Preservation Projects</a:t>
            </a:r>
          </a:p>
          <a:p>
            <a:r>
              <a:rPr lang="en-US" sz="2000" i="1" dirty="0"/>
              <a:t>Option 6 – Opt-Outs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70D5B-77B5-49DA-A621-A4B326C1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0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877CE-4BDF-41F9-95AE-F22533AC4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Management Exhibits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75E88-2B40-425F-97D1-91A19EE92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08371"/>
            <a:ext cx="10972800" cy="1143001"/>
          </a:xfrm>
        </p:spPr>
        <p:txBody>
          <a:bodyPr/>
          <a:lstStyle/>
          <a:p>
            <a:r>
              <a:rPr lang="en-US" sz="1800" dirty="0"/>
              <a:t>HUD-9839 Management Agent Certification</a:t>
            </a:r>
          </a:p>
          <a:p>
            <a:r>
              <a:rPr lang="en-US" sz="1800" dirty="0"/>
              <a:t>Affirmative Fair Housing Marketing Plans</a:t>
            </a:r>
          </a:p>
          <a:p>
            <a:r>
              <a:rPr lang="en-US" sz="1800" dirty="0"/>
              <a:t>HUD-2530 Previous Participation</a:t>
            </a:r>
          </a:p>
          <a:p>
            <a:pPr marL="0" indent="0">
              <a:buNone/>
            </a:pPr>
            <a:r>
              <a:rPr lang="en-US" sz="2800" dirty="0"/>
              <a:t>		      </a:t>
            </a:r>
          </a:p>
          <a:p>
            <a:pPr marL="0" indent="0">
              <a:buNone/>
            </a:pPr>
            <a:r>
              <a:rPr lang="en-US" sz="2800" dirty="0"/>
              <a:t>				General Asset Management Servicing/Timeframes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800" dirty="0"/>
              <a:t>10-year PCNAs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800" dirty="0"/>
              <a:t>R4R withdrawals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800" dirty="0"/>
              <a:t>TPAs, Assignment of HAP, 2530, etc.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800" dirty="0"/>
              <a:t>120 Day HAP renewal timeframe/MAP applications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800" dirty="0"/>
              <a:t>Best Practices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800" dirty="0"/>
              <a:t>Recurring problems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800" dirty="0"/>
              <a:t>8bb transactions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72941-CF93-46BB-8275-4F94025E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5E14-3D72-4BDD-9376-7B3416E2E8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2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C925B2-2C00-4606-B79C-D72DBE391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A623-DF9C-4F24-BF83-4CF7E5DB0F8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D2640D-D12C-4328-97EA-9ECF3E0B8400}"/>
              </a:ext>
            </a:extLst>
          </p:cNvPr>
          <p:cNvSpPr/>
          <p:nvPr/>
        </p:nvSpPr>
        <p:spPr>
          <a:xfrm>
            <a:off x="1820008" y="597878"/>
            <a:ext cx="7323992" cy="6387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to find HUD Guidelines, Updates…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Updated Section 8 Renewal Policy Guide – also contains frequently asked questions: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https://www.hud.gov/program_offices/housing/mfh/mfhsec8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Best training on Contract Renewal Options by a HUD SME in 2017 (except for some recent changes, this is the best source for understanding all differences and requirements in the several options.   HUD channel on </a:t>
            </a:r>
            <a:r>
              <a:rPr lang="en-US" dirty="0" err="1">
                <a:latin typeface="+mn-lt"/>
              </a:rPr>
              <a:t>Youtube</a:t>
            </a:r>
            <a:r>
              <a:rPr lang="en-US" dirty="0">
                <a:latin typeface="+mn-lt"/>
              </a:rPr>
              <a:t>: </a:t>
            </a:r>
          </a:p>
          <a:p>
            <a:pPr lvl="1"/>
            <a:r>
              <a:rPr lang="en-US" u="sng" dirty="0">
                <a:latin typeface="+mn-lt"/>
                <a:hlinkClick r:id="rId3"/>
              </a:rPr>
              <a:t>https://www.youtube.com/watch?v=CEBTKQj4GZM</a:t>
            </a:r>
            <a:endParaRPr lang="en-US" u="sng" dirty="0">
              <a:latin typeface="+mn-lt"/>
            </a:endParaRPr>
          </a:p>
          <a:p>
            <a:pPr lvl="1"/>
            <a:endParaRPr lang="en-US" u="sng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Utility Allowance Guidance – HUD Notice H 2015-04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latin typeface="+mn-lt"/>
                <a:hlinkClick r:id="rId4"/>
              </a:rPr>
              <a:t>https://www.hud.gov/sites/documents/15-04HSGN.PDF</a:t>
            </a:r>
            <a:r>
              <a:rPr lang="en-US" dirty="0">
                <a:latin typeface="+mn-lt"/>
              </a:rPr>
              <a:t>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Best Training on RCS process and requirements</a:t>
            </a:r>
          </a:p>
          <a:p>
            <a:pPr lvl="1"/>
            <a:r>
              <a:rPr lang="en-US" u="sng" dirty="0">
                <a:latin typeface="+mn-lt"/>
                <a:hlinkClick r:id="rId5"/>
              </a:rPr>
              <a:t>https://www.youtube.com/playlist?list=PLDYbj6cykYZ-y6tM73qGy9AJv9ag7lv1x</a:t>
            </a:r>
            <a:endParaRPr lang="en-US" dirty="0">
              <a:latin typeface="+mn-lt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US" dirty="0"/>
          </a:p>
          <a:p>
            <a:pPr lvl="0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07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509EF8-28E4-4D53-905F-2C41745B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A623-DF9C-4F24-BF83-4CF7E5DB0F8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5641E7-8E99-4C3C-92A0-0CA8C99A13E4}"/>
              </a:ext>
            </a:extLst>
          </p:cNvPr>
          <p:cNvSpPr/>
          <p:nvPr/>
        </p:nvSpPr>
        <p:spPr>
          <a:xfrm>
            <a:off x="1257300" y="395654"/>
            <a:ext cx="7886700" cy="5824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TPA guidance:   Includes required attachments, exhibits, and also includes HUD notices amending the OLD chapter.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https://www.hud.gov/states/shared/working/west/mf/tpafull</a:t>
            </a: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TPA application: 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https://www.hud.gov/sites/documents/92266.PDF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(Also includes guidance on Assignment of HAP contract.)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for FHA Mortgage Insurance for Properties Located in Opportunity Zones.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https://www.hud.gov/sites/dfiles/OCHCO/documents/2019-07hsgn.pdf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Management documents  - old chapters, some revisions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https://www.hud.gov/sites/documents/43815C2HSGH.PDF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https://www.hud.gov/sites/documents/43815C3HSGH.PDF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2530 Previous Participation Guide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https://www.hud.gov/program_offices/housing/mfh/prevparticipation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3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EDE3B369B9E74C95F1C5D9384C708C" ma:contentTypeVersion="12" ma:contentTypeDescription="Create a new document." ma:contentTypeScope="" ma:versionID="5f88694af6b4edc531031a5045b3167e">
  <xsd:schema xmlns:xsd="http://www.w3.org/2001/XMLSchema" xmlns:xs="http://www.w3.org/2001/XMLSchema" xmlns:p="http://schemas.microsoft.com/office/2006/metadata/properties" xmlns:ns1="http://schemas.microsoft.com/sharepoint/v3" xmlns:ns3="b42af852-80d2-4a59-9f02-b350b49c8483" xmlns:ns4="e66f42b4-c70a-46d4-b042-295a079360fa" targetNamespace="http://schemas.microsoft.com/office/2006/metadata/properties" ma:root="true" ma:fieldsID="82da12359e8d731d1415bb8e3610d000" ns1:_="" ns3:_="" ns4:_="">
    <xsd:import namespace="http://schemas.microsoft.com/sharepoint/v3"/>
    <xsd:import namespace="b42af852-80d2-4a59-9f02-b350b49c8483"/>
    <xsd:import namespace="e66f42b4-c70a-46d4-b042-295a079360f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f852-80d2-4a59-9f02-b350b49c848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f42b4-c70a-46d4-b042-295a079360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B627BF-A067-42AC-84B8-B0526E20A4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D6FAA5-F10E-4F35-B446-EDD9B32687C0}">
  <ds:schemaRefs>
    <ds:schemaRef ds:uri="http://purl.org/dc/dcmitype/"/>
    <ds:schemaRef ds:uri="http://schemas.microsoft.com/office/infopath/2007/PartnerControls"/>
    <ds:schemaRef ds:uri="e66f42b4-c70a-46d4-b042-295a079360fa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b42af852-80d2-4a59-9f02-b350b49c8483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FE6BF5F-AA11-47FA-9985-B4D3838423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2af852-80d2-4a59-9f02-b350b49c8483"/>
    <ds:schemaRef ds:uri="e66f42b4-c70a-46d4-b042-295a079360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7873</TotalTime>
  <Words>601</Words>
  <Application>Microsoft Office PowerPoint</Application>
  <PresentationFormat>Widescreen</PresentationFormat>
  <Paragraphs>148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Template</vt:lpstr>
      <vt:lpstr>Multifamily Midwest Region</vt:lpstr>
      <vt:lpstr>Chicago Regional Center  Asset Management Staffing</vt:lpstr>
      <vt:lpstr>Regional Website https://www.hud.gov/states/shared/working/r5/multifamily</vt:lpstr>
      <vt:lpstr>Midwest Regional Organizational Chart and Portfolio Assignments</vt:lpstr>
      <vt:lpstr>Agenda</vt:lpstr>
      <vt:lpstr>Contract Renewals</vt:lpstr>
      <vt:lpstr>Management Exhibits</vt:lpstr>
      <vt:lpstr>PowerPoint Presentation</vt:lpstr>
      <vt:lpstr>PowerPoint Presentation</vt:lpstr>
      <vt:lpstr>PowerPoint Presentation</vt:lpstr>
      <vt:lpstr>PowerPoint Presentation</vt:lpstr>
      <vt:lpstr>  Questions?</vt:lpstr>
    </vt:vector>
  </TitlesOfParts>
  <Company>Housing and Urban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Robert.G.Boden@hud.gov</dc:creator>
  <cp:lastModifiedBy>Uzzle, Andrew M</cp:lastModifiedBy>
  <cp:revision>557</cp:revision>
  <cp:lastPrinted>2017-08-11T18:01:22Z</cp:lastPrinted>
  <dcterms:created xsi:type="dcterms:W3CDTF">2014-01-30T18:49:31Z</dcterms:created>
  <dcterms:modified xsi:type="dcterms:W3CDTF">2019-08-28T21:06:45Z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0x01010051EDE3B369B9E74C95F1C5D9384C708C</vt:lpwstr>
  </property>
  <property fmtid="{D5CDD505-2E9C-101B-9397-08002B2CF9AE}" pid="4" name="_dlc_DocIdItemGuid">
    <vt:lpwstr>e7f9098c-3fa2-45d8-b7cd-86a09a05cad3</vt:lpwstr>
  </property>
  <property fmtid="{D5CDD505-2E9C-101B-9397-08002B2CF9AE}" pid="5" name="URL">
    <vt:lpwstr/>
  </property>
</Properties>
</file>